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58" r:id="rId5"/>
    <p:sldId id="264" r:id="rId6"/>
    <p:sldId id="259" r:id="rId7"/>
    <p:sldId id="275" r:id="rId8"/>
    <p:sldId id="262" r:id="rId9"/>
    <p:sldId id="260" r:id="rId10"/>
    <p:sldId id="266" r:id="rId11"/>
    <p:sldId id="268" r:id="rId12"/>
    <p:sldId id="269" r:id="rId13"/>
    <p:sldId id="274" r:id="rId14"/>
    <p:sldId id="270" r:id="rId15"/>
    <p:sldId id="263" r:id="rId16"/>
    <p:sldId id="265" r:id="rId17"/>
    <p:sldId id="267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CED86-33B6-4863-8290-8E64656DB4DD}" type="datetimeFigureOut">
              <a:rPr lang="ru-RU" smtClean="0"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07EA7-247E-4CBA-867D-24F6F035D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03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07EA7-247E-4CBA-867D-24F6F035D95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4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307EA7-247E-4CBA-867D-24F6F035D95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16837-A114-4AC4-8C95-72642C0B8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86564-A543-446C-8ABD-9A4AB3320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8C247-233C-49CE-BB5D-A92D773D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71CB42-BE30-412F-BBAF-1AC003BA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259B7-4136-4547-8373-DAC789511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1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FD81C-F908-4093-BD9A-DC8524ED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AED5B4-44AB-4EC4-A7B0-7CA0E73E3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389F04-EF3D-4909-8A0D-E772E862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4C34-2EE3-47CD-9913-41BCF90EC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0F757-ED50-4C6F-A99A-C56D7BBD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1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39B5EE-5E28-4057-89B0-D5B954BF3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E38497-32B6-4B97-A9CD-03556A81D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D20482-6553-4311-AC10-8C9018FB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BC5AA-B856-4F9A-85F0-80D0421B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7BEB55-AB0B-4011-9C9B-D806462D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4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17640-F4BD-4862-A784-75F263BA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7803CA-347C-462B-9B64-0A5E411BA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5DD43-1A41-47DE-B717-BF455D0C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B49DF-C4D3-439D-8B3D-A351351C2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B6F64-403A-4DCE-ABF0-11FA9327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644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6CCA5-8529-436F-98D0-2AF7EF7C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BA6FA8-3D71-48BD-A1BF-1735001C3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70B579-8C49-4332-97CF-04CCDFCF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10936-A69C-44DE-A510-1EF0FA0E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A4B37-140A-4C16-956D-CB92385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0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AAC21-2947-46E0-8424-804147109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3E85D-8F72-4EE5-94A8-EE8DA1383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1B3F75-A609-4EDF-8791-FB4DA96AB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CB42B4-D482-4144-A25F-C2C224542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0151F7-C5EF-4639-B980-E5950D3E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47CC7E-BA03-4DE8-8440-B897A9ACC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7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182D3-9B6F-4C1C-9AFD-7416CAAA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2D2261-FFB9-4A54-BE1D-F86397C57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487939-A2FF-45A1-A647-44B027CE4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3E8D25-90F7-4A6C-9160-30A85FC44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A989AE-921F-4CC7-94DF-2CA55A1DD8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B1AFB1-E3E7-41B4-BBF5-6412E660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1F9E1D-F81A-4A66-9145-0DF367A60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68119C-6D05-42DD-9913-4ED3CB28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4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BE8A9-14C2-4E85-BD58-5690A36D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0A4E9A-09AC-4261-895E-FC0DC600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4CD4EF-1F31-463D-BBDF-4E70BB85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C0350B-2D60-41AE-9768-03950E98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2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7C3E50-0C18-479F-88B5-128B65AB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5E082A-2BAF-489C-B663-DF372DB4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D0F867-AB93-456B-AB00-A6F9D14B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8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EA6CD-0D6E-4281-8689-2E6B2543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EBC9E0-BCB8-46FA-9CD3-A1241F17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F986C7-9B62-4183-AACE-BF6356467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E600B1-DFDC-4CEF-B354-C898E5B4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0C6EB2-2A19-4631-BBE9-E782ECCC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1F66AF-C2CC-48C3-960B-2D95A599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0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3E87F-A588-4BAB-A30A-6580B89D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256242-BF36-45BE-8776-F56BE4877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B54C00-F912-46E9-953F-026433D1D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C5D256-9660-48E2-B8C1-33EE06D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504BB-1FA0-4CA6-8C05-0E173B37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035B54-C122-4B75-8B31-5697BFD7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4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96038-4FEC-472A-9EDB-514D3ED4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C2E18A-8940-4C54-92F6-AA28558F8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84C80-EB5D-4686-9393-96CEF7AC5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43F1A-5C49-46F8-AF1D-603CB9B63149}" type="datetimeFigureOut">
              <a:rPr lang="ru-RU" smtClean="0"/>
              <a:t>03.03.2024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3B323-C978-4D3B-8109-89C748522C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EBD80-582E-403E-A67B-1DC3C4C04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266F-E2DE-41AA-90EC-A92756F36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2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B8EF7-E55C-498E-ADB6-0B8BBF690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1CF96-54C1-4947-AFCA-1B36BCAD6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37BA8-28EC-4C58-A5B7-FB6342241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73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B52CA-E173-4469-87D5-0184EF81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3B3AB1-22F3-4CCB-9029-1A75CFA02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B6F025-6900-42F0-86E9-665986C2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2" y="1690688"/>
            <a:ext cx="4719443" cy="4719443"/>
          </a:xfrm>
          <a:prstGeom prst="rect">
            <a:avLst/>
          </a:prstGeom>
        </p:spPr>
      </p:pic>
      <p:pic>
        <p:nvPicPr>
          <p:cNvPr id="1026" name="Picture 2" descr="http://vestochka425.ru/sites/default/files/article/image/img_5760.jpg">
            <a:extLst>
              <a:ext uri="{FF2B5EF4-FFF2-40B4-BE49-F238E27FC236}">
                <a16:creationId xmlns:a16="http://schemas.microsoft.com/office/drawing/2014/main" id="{3AE6CA39-4D91-4886-B5E6-29E64892A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97" y="1313705"/>
            <a:ext cx="5804577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estochka425.ru/sites/default/files/article/image/img_5798_0.jpg">
            <a:extLst>
              <a:ext uri="{FF2B5EF4-FFF2-40B4-BE49-F238E27FC236}">
                <a16:creationId xmlns:a16="http://schemas.microsoft.com/office/drawing/2014/main" id="{6D945559-B80D-423F-B538-D331CDCD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274" y="3429000"/>
            <a:ext cx="4943669" cy="329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64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D7893-25B2-45E5-912F-6500A09E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FE169A-E72C-492B-BA81-F71A24575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CF37BE-CFCA-432F-8D0C-6ED61B9BD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72" t="37682" r="16466" b="31304"/>
          <a:stretch/>
        </p:blipFill>
        <p:spPr>
          <a:xfrm>
            <a:off x="1656520" y="342624"/>
            <a:ext cx="2494723" cy="21269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8E890B-C9E1-43F3-8302-168F444BB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5" t="20097" r="37527" b="16425"/>
          <a:stretch/>
        </p:blipFill>
        <p:spPr>
          <a:xfrm>
            <a:off x="164198" y="2625243"/>
            <a:ext cx="4360934" cy="3526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632991-B4DE-4ABB-9306-F26D0E793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88" t="8068" r="18506" b="21642"/>
          <a:stretch/>
        </p:blipFill>
        <p:spPr>
          <a:xfrm>
            <a:off x="4770296" y="2830292"/>
            <a:ext cx="6121544" cy="36835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AF70D-7FB9-436B-9E7A-BC931943C1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7" t="10532" r="18750" b="10048"/>
          <a:stretch/>
        </p:blipFill>
        <p:spPr>
          <a:xfrm>
            <a:off x="7834467" y="202716"/>
            <a:ext cx="4112369" cy="27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55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01C77-C63C-43A1-A626-477E98CB2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9807D2-D21F-441B-B816-4498CF08F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431450-CFAA-4E87-BE3A-041634373E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97" t="13017" r="39107" b="23855"/>
          <a:stretch/>
        </p:blipFill>
        <p:spPr>
          <a:xfrm>
            <a:off x="694661" y="1561478"/>
            <a:ext cx="3165508" cy="4533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CA180-DCC8-4280-AE08-279DD32862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52" t="13429" r="39294" b="26715"/>
          <a:stretch/>
        </p:blipFill>
        <p:spPr>
          <a:xfrm>
            <a:off x="4400669" y="2143545"/>
            <a:ext cx="3379303" cy="44876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350F75-AFFC-40C0-B150-2A17C0B774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90" t="22430" r="38786" b="17295"/>
          <a:stretch/>
        </p:blipFill>
        <p:spPr>
          <a:xfrm>
            <a:off x="8077672" y="1342816"/>
            <a:ext cx="3816628" cy="497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8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2C596-4195-4745-8C91-B01B8C78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://vestochka425.ru/sites/default/files/styles/medium/public/article/image/izobrazhenie_viber_2023-04-26_09-25-27-143.jpg?itok=7cU2SR-1">
            <a:extLst>
              <a:ext uri="{FF2B5EF4-FFF2-40B4-BE49-F238E27FC236}">
                <a16:creationId xmlns:a16="http://schemas.microsoft.com/office/drawing/2014/main" id="{6A62AB89-311E-4CBE-8BEB-2BE39BF6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0369"/>
            <a:ext cx="4055167" cy="27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23B00-27E5-4C1F-BC8B-EF39B9A9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38" y="3881177"/>
            <a:ext cx="4055167" cy="2775503"/>
          </a:xfrm>
          <a:prstGeom prst="rect">
            <a:avLst/>
          </a:prstGeom>
        </p:spPr>
      </p:pic>
      <p:pic>
        <p:nvPicPr>
          <p:cNvPr id="2052" name="Picture 4" descr="http://vestochka425.ru/sites/default/files/article/image/img_3059.jpg">
            <a:extLst>
              <a:ext uri="{FF2B5EF4-FFF2-40B4-BE49-F238E27FC236}">
                <a16:creationId xmlns:a16="http://schemas.microsoft.com/office/drawing/2014/main" id="{62A65CB1-5A71-4057-9997-C0DF975F9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0" y="977247"/>
            <a:ext cx="4055167" cy="270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estochka425.ru/sites/default/files/styles/medium/public/article/image/20220419_135550.jpg?itok=iBDFq9-u">
            <a:extLst>
              <a:ext uri="{FF2B5EF4-FFF2-40B4-BE49-F238E27FC236}">
                <a16:creationId xmlns:a16="http://schemas.microsoft.com/office/drawing/2014/main" id="{D081477F-05F5-4645-82D5-58A06B02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9" y="3930666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7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37E61-0CD2-4346-A75F-6F82DDE4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C79464-27B4-4C1B-B2F6-EA3E718BB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FE47C4-30C0-43C4-ADFF-482B0A00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31" t="22158" r="36069" b="29977"/>
          <a:stretch/>
        </p:blipFill>
        <p:spPr>
          <a:xfrm>
            <a:off x="5038938" y="-81342"/>
            <a:ext cx="4442879" cy="4709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83C029-F1BF-44D4-BFAA-C9FE2B21A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59" t="25124" r="2679" b="35906"/>
          <a:stretch/>
        </p:blipFill>
        <p:spPr>
          <a:xfrm>
            <a:off x="6662510" y="2360476"/>
            <a:ext cx="5529490" cy="438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0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1A4F3-940E-466F-A491-A4AE4863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FB6211-284C-4ECD-B467-D57AA5718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603D0E-ED9C-4F76-A8B6-A02A26D12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1" t="19807" r="14266" b="14831"/>
          <a:stretch/>
        </p:blipFill>
        <p:spPr>
          <a:xfrm>
            <a:off x="5864739" y="1612760"/>
            <a:ext cx="6131143" cy="41927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670990-015B-4022-A3FE-0EC815802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33" t="20387" r="14104" b="15411"/>
          <a:stretch/>
        </p:blipFill>
        <p:spPr>
          <a:xfrm>
            <a:off x="116082" y="1612761"/>
            <a:ext cx="5498812" cy="41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890F7-54A5-4752-851A-2C3E9EEB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D322A9-5351-4617-B03D-729C4B6BA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5B7F2-6E6E-4EA0-AD1D-2897E4758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89" t="27755" r="9945" b="16280"/>
          <a:stretch/>
        </p:blipFill>
        <p:spPr>
          <a:xfrm>
            <a:off x="655983" y="992326"/>
            <a:ext cx="11092590" cy="54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3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42F2D-77B2-4DF7-A34E-8DCE0E36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ED67DC-7D79-4827-BE40-197737690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E76D80-4FF1-4267-97AA-5248101A62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7" t="13288" r="20204" b="23583"/>
          <a:stretch/>
        </p:blipFill>
        <p:spPr>
          <a:xfrm>
            <a:off x="1096562" y="1237680"/>
            <a:ext cx="9998876" cy="55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9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B8EF7-E55C-498E-ADB6-0B8BBF6900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1CF96-54C1-4947-AFCA-1B36BCAD6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37BA8-28EC-4C58-A5B7-FB6342241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56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9E06F-8724-4DF9-94FD-A1C1B4CE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F3B0488-45F3-403C-A57E-4378409A1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077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86470-F3BF-4238-A1FF-27F9A95E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9E7116-A93A-4B29-B13B-9ABD5CAE2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D57E0E-FF69-4137-95E6-B54C2F81D419}"/>
              </a:ext>
            </a:extLst>
          </p:cNvPr>
          <p:cNvSpPr/>
          <p:nvPr/>
        </p:nvSpPr>
        <p:spPr>
          <a:xfrm>
            <a:off x="10394303" y="4553339"/>
            <a:ext cx="177282" cy="242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5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32D90-052B-4529-913B-E5DA47291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0339ED-FAEB-4D22-AA1D-86E902936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5ABE9-6740-4C6E-B865-961E33061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6" t="26621" r="4612" b="30725"/>
          <a:stretch/>
        </p:blipFill>
        <p:spPr>
          <a:xfrm>
            <a:off x="-66866" y="139148"/>
            <a:ext cx="12258866" cy="67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7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2E4D-0E05-4DF0-88A3-F1CD6910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27FFE8-607B-4987-9C75-77CE8DE11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4873A3-E308-4A24-8C8D-5BDBEF46FE9E}"/>
              </a:ext>
            </a:extLst>
          </p:cNvPr>
          <p:cNvPicPr/>
          <p:nvPr/>
        </p:nvPicPr>
        <p:blipFill rotWithShape="1">
          <a:blip r:embed="rId3"/>
          <a:srcRect l="9224" t="18151" r="28420" b="9752"/>
          <a:stretch/>
        </p:blipFill>
        <p:spPr>
          <a:xfrm>
            <a:off x="7169021" y="1741354"/>
            <a:ext cx="4924230" cy="39010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01D50E-C6C2-49AC-BCFD-E31926CB8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22" t="20907" r="19222" b="13650"/>
          <a:stretch/>
        </p:blipFill>
        <p:spPr>
          <a:xfrm>
            <a:off x="344455" y="1598421"/>
            <a:ext cx="4320851" cy="24830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9613A-CA1B-45E0-9DE3-B1FE00BC06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54" t="13696" r="16148" b="5079"/>
          <a:stretch/>
        </p:blipFill>
        <p:spPr>
          <a:xfrm>
            <a:off x="2774961" y="3896110"/>
            <a:ext cx="4496037" cy="283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90D1E-5FF9-4471-B23B-430C4675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7F5773-3A3F-4D4D-B674-3B4C1EDED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D0A18-8024-402D-B577-AABD37B41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19" t="29614" r="17832" b="45624"/>
          <a:stretch/>
        </p:blipFill>
        <p:spPr>
          <a:xfrm>
            <a:off x="326571" y="1690688"/>
            <a:ext cx="5524405" cy="16216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8B359-8F96-4150-95AB-F772A10FB1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50" t="21179" r="50510" b="9433"/>
          <a:stretch/>
        </p:blipFill>
        <p:spPr>
          <a:xfrm>
            <a:off x="6423690" y="1664542"/>
            <a:ext cx="4357396" cy="4758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38A8F-77AB-41A5-B37D-261FB9204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67" t="54104" r="16684" b="26875"/>
          <a:stretch/>
        </p:blipFill>
        <p:spPr>
          <a:xfrm>
            <a:off x="311019" y="3545632"/>
            <a:ext cx="5539957" cy="13044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FA9213-3490-4E0E-8E4D-CF4665931A76}"/>
              </a:ext>
            </a:extLst>
          </p:cNvPr>
          <p:cNvSpPr/>
          <p:nvPr/>
        </p:nvSpPr>
        <p:spPr>
          <a:xfrm>
            <a:off x="311019" y="3806686"/>
            <a:ext cx="5539956" cy="311219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92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90D1E-5FF9-4471-B23B-430C4675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7F5773-3A3F-4D4D-B674-3B4C1EDED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D0A18-8024-402D-B577-AABD37B41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9" t="29614" r="17832" b="45624"/>
          <a:stretch/>
        </p:blipFill>
        <p:spPr>
          <a:xfrm>
            <a:off x="326571" y="1690688"/>
            <a:ext cx="5524405" cy="16216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138A8F-77AB-41A5-B37D-261FB9204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7" t="54104" r="16684" b="26875"/>
          <a:stretch/>
        </p:blipFill>
        <p:spPr>
          <a:xfrm>
            <a:off x="311019" y="3545632"/>
            <a:ext cx="5539957" cy="13044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FA9213-3490-4E0E-8E4D-CF4665931A76}"/>
              </a:ext>
            </a:extLst>
          </p:cNvPr>
          <p:cNvSpPr/>
          <p:nvPr/>
        </p:nvSpPr>
        <p:spPr>
          <a:xfrm>
            <a:off x="311019" y="4538854"/>
            <a:ext cx="5539956" cy="221990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8DCCAF-C8F5-4F56-B718-1271A2243D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00" t="22690" r="49731" b="7455"/>
          <a:stretch/>
        </p:blipFill>
        <p:spPr>
          <a:xfrm>
            <a:off x="9226887" y="1601460"/>
            <a:ext cx="2867951" cy="31593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6A16C9-DF7D-4C63-8747-5E203268F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07" t="22393" r="50380" b="5362"/>
          <a:stretch/>
        </p:blipFill>
        <p:spPr>
          <a:xfrm>
            <a:off x="6177546" y="2829513"/>
            <a:ext cx="3223451" cy="38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9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582D-5405-4CB8-AB36-B935EC221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1471B9-AAC3-4E98-B99F-4EF677829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966"/>
            <a:ext cx="12192000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4C58E-CD71-4600-9F46-EF6A60187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80" t="30097" r="17935" b="16136"/>
          <a:stretch/>
        </p:blipFill>
        <p:spPr>
          <a:xfrm>
            <a:off x="279638" y="1369388"/>
            <a:ext cx="5647118" cy="36820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E528C0-E134-4064-B12A-8F68491A5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0" t="59227" r="16712" b="35556"/>
          <a:stretch/>
        </p:blipFill>
        <p:spPr>
          <a:xfrm>
            <a:off x="4360064" y="1341020"/>
            <a:ext cx="7552298" cy="4655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3E90E4-EF94-49C9-85BC-A718DA2D1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3" t="27754" r="49647" b="7546"/>
          <a:stretch/>
        </p:blipFill>
        <p:spPr>
          <a:xfrm>
            <a:off x="6096000" y="2078778"/>
            <a:ext cx="4629878" cy="462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2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AA882-2FC4-4F19-A546-7467F5E6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1A4D99-707C-42E4-8B2E-22057BE20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0B7A12-8C9F-483E-A96B-F43687E96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25" y="2378073"/>
            <a:ext cx="5380860" cy="3804029"/>
          </a:xfrm>
          <a:prstGeom prst="rect">
            <a:avLst/>
          </a:prstGeom>
        </p:spPr>
      </p:pic>
      <p:pic>
        <p:nvPicPr>
          <p:cNvPr id="3074" name="Picture 2" descr="http://vestochka425.ru/sites/default/files/article/image/izobrazhenie_viber_2024-02-07_09-44-23-649.jpg">
            <a:extLst>
              <a:ext uri="{FF2B5EF4-FFF2-40B4-BE49-F238E27FC236}">
                <a16:creationId xmlns:a16="http://schemas.microsoft.com/office/drawing/2014/main" id="{DBDE0B6B-DDBE-4F69-9555-4FD90CD03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7"/>
          <a:stretch/>
        </p:blipFill>
        <p:spPr bwMode="auto">
          <a:xfrm>
            <a:off x="150015" y="2551991"/>
            <a:ext cx="6286753" cy="345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68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</Words>
  <Application>Microsoft Office PowerPoint</Application>
  <PresentationFormat>Широкоэкранный</PresentationFormat>
  <Paragraphs>2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 Демидова</dc:creator>
  <cp:lastModifiedBy>Алена Демидова</cp:lastModifiedBy>
  <cp:revision>18</cp:revision>
  <dcterms:created xsi:type="dcterms:W3CDTF">2024-02-22T17:46:01Z</dcterms:created>
  <dcterms:modified xsi:type="dcterms:W3CDTF">2024-03-03T20:14:16Z</dcterms:modified>
</cp:coreProperties>
</file>