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4" r:id="rId2"/>
    <p:sldId id="300" r:id="rId3"/>
    <p:sldId id="263" r:id="rId4"/>
    <p:sldId id="325" r:id="rId5"/>
    <p:sldId id="303" r:id="rId6"/>
    <p:sldId id="323" r:id="rId7"/>
    <p:sldId id="305" r:id="rId8"/>
    <p:sldId id="326" r:id="rId9"/>
    <p:sldId id="308" r:id="rId10"/>
    <p:sldId id="284" r:id="rId11"/>
    <p:sldId id="318" r:id="rId12"/>
    <p:sldId id="287" r:id="rId13"/>
    <p:sldId id="315" r:id="rId14"/>
    <p:sldId id="261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518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Родителей устраивает  рацион питания </a:t>
            </a:r>
          </a:p>
        </c:rich>
      </c:tx>
      <c:layout>
        <c:manualLayout>
          <c:xMode val="edge"/>
          <c:yMode val="edge"/>
          <c:x val="0.13063518427384077"/>
          <c:y val="1.85185472505591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98951F-6877-4AB8-B039-C91F0773012D}" type="doc">
      <dgm:prSet loTypeId="urn:microsoft.com/office/officeart/2005/8/layout/pyramid2" loCatId="pyramid" qsTypeId="urn:microsoft.com/office/officeart/2005/8/quickstyle/simple4" qsCatId="simple" csTypeId="urn:microsoft.com/office/officeart/2005/8/colors/accent3_3" csCatId="accent3" phldr="1"/>
      <dgm:spPr/>
    </dgm:pt>
    <dgm:pt modelId="{E8AD034D-73FA-4BD6-BA7E-7BF7499F5E30}">
      <dgm:prSet phldrT="[Текст]" custT="1"/>
      <dgm:spPr>
        <a:ln w="19050"/>
      </dgm:spPr>
      <dgm:t>
        <a:bodyPr/>
        <a:lstStyle/>
        <a:p>
          <a:pPr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/>
            <a:t>Современные рекомендации специалистов</a:t>
          </a:r>
        </a:p>
      </dgm:t>
    </dgm:pt>
    <dgm:pt modelId="{69698260-C683-4705-844F-80D29144A005}" type="parTrans" cxnId="{32ED386A-A21C-406C-A457-F1C090C3DE4A}">
      <dgm:prSet/>
      <dgm:spPr/>
      <dgm:t>
        <a:bodyPr/>
        <a:lstStyle/>
        <a:p>
          <a:endParaRPr lang="ru-RU"/>
        </a:p>
      </dgm:t>
    </dgm:pt>
    <dgm:pt modelId="{14F4BB7F-1190-4D3A-8650-B02B628C8272}" type="sibTrans" cxnId="{32ED386A-A21C-406C-A457-F1C090C3DE4A}">
      <dgm:prSet/>
      <dgm:spPr/>
      <dgm:t>
        <a:bodyPr/>
        <a:lstStyle/>
        <a:p>
          <a:endParaRPr lang="ru-RU"/>
        </a:p>
      </dgm:t>
    </dgm:pt>
    <dgm:pt modelId="{A431CC86-12EE-4003-8BE8-8E538114FA25}">
      <dgm:prSet phldrT="[Текст]" custT="1"/>
      <dgm:spPr>
        <a:ln w="19050"/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/>
            <a:t>Индивидуальный подход</a:t>
          </a:r>
        </a:p>
        <a:p>
          <a:pPr algn="l"/>
          <a:endParaRPr lang="ru-RU" sz="1400" b="1" dirty="0"/>
        </a:p>
      </dgm:t>
    </dgm:pt>
    <dgm:pt modelId="{165D2563-6570-46AB-A97A-0F4E5AE155BE}" type="parTrans" cxnId="{98AB274F-B420-44E6-8F3D-B616CC65AB12}">
      <dgm:prSet/>
      <dgm:spPr/>
      <dgm:t>
        <a:bodyPr/>
        <a:lstStyle/>
        <a:p>
          <a:endParaRPr lang="ru-RU"/>
        </a:p>
      </dgm:t>
    </dgm:pt>
    <dgm:pt modelId="{F4F98151-B1A2-4394-A396-5A1E70088B60}" type="sibTrans" cxnId="{98AB274F-B420-44E6-8F3D-B616CC65AB12}">
      <dgm:prSet/>
      <dgm:spPr/>
      <dgm:t>
        <a:bodyPr/>
        <a:lstStyle/>
        <a:p>
          <a:endParaRPr lang="ru-RU"/>
        </a:p>
      </dgm:t>
    </dgm:pt>
    <dgm:pt modelId="{8515718D-BEB4-4FC1-89AF-F6D6A3A2AA6B}">
      <dgm:prSet phldrT="[Текст]" custT="1"/>
      <dgm:spPr>
        <a:ln w="19050"/>
      </dgm:spPr>
      <dgm:t>
        <a:bodyPr/>
        <a:lstStyle/>
        <a:p>
          <a:pPr algn="l"/>
          <a:r>
            <a:rPr lang="ru-RU" sz="1400" b="1" dirty="0"/>
            <a:t>Сбалансированность</a:t>
          </a:r>
        </a:p>
      </dgm:t>
    </dgm:pt>
    <dgm:pt modelId="{959A078B-3896-414D-BB4C-73B3FE7EE1E1}" type="parTrans" cxnId="{B5668E81-5AAB-4C41-B518-FD05D9890AFC}">
      <dgm:prSet/>
      <dgm:spPr/>
      <dgm:t>
        <a:bodyPr/>
        <a:lstStyle/>
        <a:p>
          <a:endParaRPr lang="ru-RU"/>
        </a:p>
      </dgm:t>
    </dgm:pt>
    <dgm:pt modelId="{BA036D40-DBAB-4607-A80A-53BC39DC7212}" type="sibTrans" cxnId="{B5668E81-5AAB-4C41-B518-FD05D9890AFC}">
      <dgm:prSet/>
      <dgm:spPr/>
      <dgm:t>
        <a:bodyPr/>
        <a:lstStyle/>
        <a:p>
          <a:endParaRPr lang="ru-RU"/>
        </a:p>
      </dgm:t>
    </dgm:pt>
    <dgm:pt modelId="{F83AA3BE-FF18-4450-B5C7-1FCC5C0057B0}">
      <dgm:prSet phldrT="[Текст]" custT="1"/>
      <dgm:spPr>
        <a:ln w="19050"/>
      </dgm:spPr>
      <dgm:t>
        <a:bodyPr/>
        <a:lstStyle/>
        <a:p>
          <a:pPr algn="l"/>
          <a:r>
            <a:rPr lang="ru-RU" sz="1400" b="1" dirty="0"/>
            <a:t>Качество</a:t>
          </a:r>
        </a:p>
      </dgm:t>
    </dgm:pt>
    <dgm:pt modelId="{4558F927-B71C-4D8D-BA6C-E2B3B902C07D}" type="parTrans" cxnId="{F25636B9-0402-4796-AEB4-CE565430138F}">
      <dgm:prSet/>
      <dgm:spPr/>
      <dgm:t>
        <a:bodyPr/>
        <a:lstStyle/>
        <a:p>
          <a:endParaRPr lang="ru-RU"/>
        </a:p>
      </dgm:t>
    </dgm:pt>
    <dgm:pt modelId="{76B82652-35A7-44A2-A927-E123E687BAA2}" type="sibTrans" cxnId="{F25636B9-0402-4796-AEB4-CE565430138F}">
      <dgm:prSet/>
      <dgm:spPr/>
      <dgm:t>
        <a:bodyPr/>
        <a:lstStyle/>
        <a:p>
          <a:endParaRPr lang="ru-RU"/>
        </a:p>
      </dgm:t>
    </dgm:pt>
    <dgm:pt modelId="{3FB89438-1FC9-4757-95A6-9F664BE0C67A}">
      <dgm:prSet phldrT="[Текст]" custT="1"/>
      <dgm:spPr>
        <a:ln w="19050"/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/>
            <a:t>Безопасность</a:t>
          </a:r>
        </a:p>
        <a:p>
          <a:pPr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dirty="0"/>
        </a:p>
      </dgm:t>
    </dgm:pt>
    <dgm:pt modelId="{B2D8E7CC-08C4-4366-9744-E59290B4C991}" type="parTrans" cxnId="{00C9ACB9-7119-436F-80C8-C72FD895DE16}">
      <dgm:prSet/>
      <dgm:spPr/>
      <dgm:t>
        <a:bodyPr/>
        <a:lstStyle/>
        <a:p>
          <a:endParaRPr lang="ru-RU"/>
        </a:p>
      </dgm:t>
    </dgm:pt>
    <dgm:pt modelId="{75D0FD77-2EB5-488F-AD8D-BA6B68178F02}" type="sibTrans" cxnId="{00C9ACB9-7119-436F-80C8-C72FD895DE16}">
      <dgm:prSet/>
      <dgm:spPr/>
      <dgm:t>
        <a:bodyPr/>
        <a:lstStyle/>
        <a:p>
          <a:endParaRPr lang="ru-RU"/>
        </a:p>
      </dgm:t>
    </dgm:pt>
    <dgm:pt modelId="{5900B9E6-5282-42C1-83DA-C90A856FDF0F}" type="pres">
      <dgm:prSet presAssocID="{2C98951F-6877-4AB8-B039-C91F0773012D}" presName="compositeShape" presStyleCnt="0">
        <dgm:presLayoutVars>
          <dgm:dir/>
          <dgm:resizeHandles/>
        </dgm:presLayoutVars>
      </dgm:prSet>
      <dgm:spPr/>
    </dgm:pt>
    <dgm:pt modelId="{C53D9E68-B3C2-465B-91EC-DCDA7A8D0303}" type="pres">
      <dgm:prSet presAssocID="{2C98951F-6877-4AB8-B039-C91F0773012D}" presName="pyramid" presStyleLbl="node1" presStyleIdx="0" presStyleCnt="1" custAng="10800000" custFlipVert="1" custLinFactNeighborX="-1044" custLinFactNeighborY="120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</dgm:pt>
    <dgm:pt modelId="{EBAF9A8A-F631-4EBC-A941-863E9D5DE117}" type="pres">
      <dgm:prSet presAssocID="{2C98951F-6877-4AB8-B039-C91F0773012D}" presName="theList" presStyleCnt="0"/>
      <dgm:spPr/>
    </dgm:pt>
    <dgm:pt modelId="{1C14C7CB-B565-4986-94EC-7D9D6196BD8D}" type="pres">
      <dgm:prSet presAssocID="{E8AD034D-73FA-4BD6-BA7E-7BF7499F5E30}" presName="aNode" presStyleLbl="fgAcc1" presStyleIdx="0" presStyleCnt="5">
        <dgm:presLayoutVars>
          <dgm:bulletEnabled val="1"/>
        </dgm:presLayoutVars>
      </dgm:prSet>
      <dgm:spPr/>
    </dgm:pt>
    <dgm:pt modelId="{E5EE2BFA-D78A-4AEE-AAF0-799A15E1D970}" type="pres">
      <dgm:prSet presAssocID="{E8AD034D-73FA-4BD6-BA7E-7BF7499F5E30}" presName="aSpace" presStyleCnt="0"/>
      <dgm:spPr/>
    </dgm:pt>
    <dgm:pt modelId="{B95216B0-0A07-4FCE-B5B6-D2C9AEA0EC33}" type="pres">
      <dgm:prSet presAssocID="{A431CC86-12EE-4003-8BE8-8E538114FA25}" presName="aNode" presStyleLbl="fgAcc1" presStyleIdx="1" presStyleCnt="5">
        <dgm:presLayoutVars>
          <dgm:bulletEnabled val="1"/>
        </dgm:presLayoutVars>
      </dgm:prSet>
      <dgm:spPr/>
    </dgm:pt>
    <dgm:pt modelId="{9BCF96D4-4F19-4662-AA9A-34BF8BC234C1}" type="pres">
      <dgm:prSet presAssocID="{A431CC86-12EE-4003-8BE8-8E538114FA25}" presName="aSpace" presStyleCnt="0"/>
      <dgm:spPr/>
    </dgm:pt>
    <dgm:pt modelId="{E04E4550-9E33-4209-9F31-9EB0EA3AC02F}" type="pres">
      <dgm:prSet presAssocID="{8515718D-BEB4-4FC1-89AF-F6D6A3A2AA6B}" presName="aNode" presStyleLbl="fgAcc1" presStyleIdx="2" presStyleCnt="5">
        <dgm:presLayoutVars>
          <dgm:bulletEnabled val="1"/>
        </dgm:presLayoutVars>
      </dgm:prSet>
      <dgm:spPr/>
    </dgm:pt>
    <dgm:pt modelId="{991E9674-E35C-463E-965E-80BE76FAB95F}" type="pres">
      <dgm:prSet presAssocID="{8515718D-BEB4-4FC1-89AF-F6D6A3A2AA6B}" presName="aSpace" presStyleCnt="0"/>
      <dgm:spPr/>
    </dgm:pt>
    <dgm:pt modelId="{8725183A-551E-4839-AF43-56E5FEBBE9BC}" type="pres">
      <dgm:prSet presAssocID="{F83AA3BE-FF18-4450-B5C7-1FCC5C0057B0}" presName="aNode" presStyleLbl="fgAcc1" presStyleIdx="3" presStyleCnt="5">
        <dgm:presLayoutVars>
          <dgm:bulletEnabled val="1"/>
        </dgm:presLayoutVars>
      </dgm:prSet>
      <dgm:spPr/>
    </dgm:pt>
    <dgm:pt modelId="{AFF8706D-92BA-424C-A7C1-98170CF95314}" type="pres">
      <dgm:prSet presAssocID="{F83AA3BE-FF18-4450-B5C7-1FCC5C0057B0}" presName="aSpace" presStyleCnt="0"/>
      <dgm:spPr/>
    </dgm:pt>
    <dgm:pt modelId="{1EEC0DAE-7BD9-4E85-8894-57E7EF5FD40D}" type="pres">
      <dgm:prSet presAssocID="{3FB89438-1FC9-4757-95A6-9F664BE0C67A}" presName="aNode" presStyleLbl="fgAcc1" presStyleIdx="4" presStyleCnt="5">
        <dgm:presLayoutVars>
          <dgm:bulletEnabled val="1"/>
        </dgm:presLayoutVars>
      </dgm:prSet>
      <dgm:spPr/>
    </dgm:pt>
    <dgm:pt modelId="{29688753-1124-4EB4-84C7-FE5F88835022}" type="pres">
      <dgm:prSet presAssocID="{3FB89438-1FC9-4757-95A6-9F664BE0C67A}" presName="aSpace" presStyleCnt="0"/>
      <dgm:spPr/>
    </dgm:pt>
  </dgm:ptLst>
  <dgm:cxnLst>
    <dgm:cxn modelId="{5FB2070A-C8E6-47EF-B12A-E7BCC326B4E6}" type="presOf" srcId="{8515718D-BEB4-4FC1-89AF-F6D6A3A2AA6B}" destId="{E04E4550-9E33-4209-9F31-9EB0EA3AC02F}" srcOrd="0" destOrd="0" presId="urn:microsoft.com/office/officeart/2005/8/layout/pyramid2"/>
    <dgm:cxn modelId="{52548133-7C4F-4FE2-B3BE-4974F349C310}" type="presOf" srcId="{E8AD034D-73FA-4BD6-BA7E-7BF7499F5E30}" destId="{1C14C7CB-B565-4986-94EC-7D9D6196BD8D}" srcOrd="0" destOrd="0" presId="urn:microsoft.com/office/officeart/2005/8/layout/pyramid2"/>
    <dgm:cxn modelId="{32ED386A-A21C-406C-A457-F1C090C3DE4A}" srcId="{2C98951F-6877-4AB8-B039-C91F0773012D}" destId="{E8AD034D-73FA-4BD6-BA7E-7BF7499F5E30}" srcOrd="0" destOrd="0" parTransId="{69698260-C683-4705-844F-80D29144A005}" sibTransId="{14F4BB7F-1190-4D3A-8650-B02B628C8272}"/>
    <dgm:cxn modelId="{64D1F36D-ACFB-4A31-BC7E-4D90A89EAA2B}" type="presOf" srcId="{A431CC86-12EE-4003-8BE8-8E538114FA25}" destId="{B95216B0-0A07-4FCE-B5B6-D2C9AEA0EC33}" srcOrd="0" destOrd="0" presId="urn:microsoft.com/office/officeart/2005/8/layout/pyramid2"/>
    <dgm:cxn modelId="{98AB274F-B420-44E6-8F3D-B616CC65AB12}" srcId="{2C98951F-6877-4AB8-B039-C91F0773012D}" destId="{A431CC86-12EE-4003-8BE8-8E538114FA25}" srcOrd="1" destOrd="0" parTransId="{165D2563-6570-46AB-A97A-0F4E5AE155BE}" sibTransId="{F4F98151-B1A2-4394-A396-5A1E70088B60}"/>
    <dgm:cxn modelId="{B5668E81-5AAB-4C41-B518-FD05D9890AFC}" srcId="{2C98951F-6877-4AB8-B039-C91F0773012D}" destId="{8515718D-BEB4-4FC1-89AF-F6D6A3A2AA6B}" srcOrd="2" destOrd="0" parTransId="{959A078B-3896-414D-BB4C-73B3FE7EE1E1}" sibTransId="{BA036D40-DBAB-4607-A80A-53BC39DC7212}"/>
    <dgm:cxn modelId="{691BFF8B-725B-4BC5-B1F0-B86F417A83B7}" type="presOf" srcId="{2C98951F-6877-4AB8-B039-C91F0773012D}" destId="{5900B9E6-5282-42C1-83DA-C90A856FDF0F}" srcOrd="0" destOrd="0" presId="urn:microsoft.com/office/officeart/2005/8/layout/pyramid2"/>
    <dgm:cxn modelId="{F25636B9-0402-4796-AEB4-CE565430138F}" srcId="{2C98951F-6877-4AB8-B039-C91F0773012D}" destId="{F83AA3BE-FF18-4450-B5C7-1FCC5C0057B0}" srcOrd="3" destOrd="0" parTransId="{4558F927-B71C-4D8D-BA6C-E2B3B902C07D}" sibTransId="{76B82652-35A7-44A2-A927-E123E687BAA2}"/>
    <dgm:cxn modelId="{00C9ACB9-7119-436F-80C8-C72FD895DE16}" srcId="{2C98951F-6877-4AB8-B039-C91F0773012D}" destId="{3FB89438-1FC9-4757-95A6-9F664BE0C67A}" srcOrd="4" destOrd="0" parTransId="{B2D8E7CC-08C4-4366-9744-E59290B4C991}" sibTransId="{75D0FD77-2EB5-488F-AD8D-BA6B68178F02}"/>
    <dgm:cxn modelId="{6A687BCB-1FDD-4D03-82EB-7BBD3FF48D56}" type="presOf" srcId="{3FB89438-1FC9-4757-95A6-9F664BE0C67A}" destId="{1EEC0DAE-7BD9-4E85-8894-57E7EF5FD40D}" srcOrd="0" destOrd="0" presId="urn:microsoft.com/office/officeart/2005/8/layout/pyramid2"/>
    <dgm:cxn modelId="{344C1FEC-4BE0-4764-8A87-4383545B0039}" type="presOf" srcId="{F83AA3BE-FF18-4450-B5C7-1FCC5C0057B0}" destId="{8725183A-551E-4839-AF43-56E5FEBBE9BC}" srcOrd="0" destOrd="0" presId="urn:microsoft.com/office/officeart/2005/8/layout/pyramid2"/>
    <dgm:cxn modelId="{87FE4FD6-20B0-42A8-BDA2-1C9793E91168}" type="presParOf" srcId="{5900B9E6-5282-42C1-83DA-C90A856FDF0F}" destId="{C53D9E68-B3C2-465B-91EC-DCDA7A8D0303}" srcOrd="0" destOrd="0" presId="urn:microsoft.com/office/officeart/2005/8/layout/pyramid2"/>
    <dgm:cxn modelId="{A01D57E7-C238-40C7-A1AD-78F164DDC780}" type="presParOf" srcId="{5900B9E6-5282-42C1-83DA-C90A856FDF0F}" destId="{EBAF9A8A-F631-4EBC-A941-863E9D5DE117}" srcOrd="1" destOrd="0" presId="urn:microsoft.com/office/officeart/2005/8/layout/pyramid2"/>
    <dgm:cxn modelId="{6A883D7D-61DB-4D26-939E-F90AAE606124}" type="presParOf" srcId="{EBAF9A8A-F631-4EBC-A941-863E9D5DE117}" destId="{1C14C7CB-B565-4986-94EC-7D9D6196BD8D}" srcOrd="0" destOrd="0" presId="urn:microsoft.com/office/officeart/2005/8/layout/pyramid2"/>
    <dgm:cxn modelId="{1AF624A9-430A-432E-93D4-90F16131F300}" type="presParOf" srcId="{EBAF9A8A-F631-4EBC-A941-863E9D5DE117}" destId="{E5EE2BFA-D78A-4AEE-AAF0-799A15E1D970}" srcOrd="1" destOrd="0" presId="urn:microsoft.com/office/officeart/2005/8/layout/pyramid2"/>
    <dgm:cxn modelId="{80DC2868-CB28-44C6-9A89-23A9B63C547A}" type="presParOf" srcId="{EBAF9A8A-F631-4EBC-A941-863E9D5DE117}" destId="{B95216B0-0A07-4FCE-B5B6-D2C9AEA0EC33}" srcOrd="2" destOrd="0" presId="urn:microsoft.com/office/officeart/2005/8/layout/pyramid2"/>
    <dgm:cxn modelId="{BC6D53AC-92DE-4D75-853B-3AF880CA8356}" type="presParOf" srcId="{EBAF9A8A-F631-4EBC-A941-863E9D5DE117}" destId="{9BCF96D4-4F19-4662-AA9A-34BF8BC234C1}" srcOrd="3" destOrd="0" presId="urn:microsoft.com/office/officeart/2005/8/layout/pyramid2"/>
    <dgm:cxn modelId="{813527D2-BDB9-420F-8C64-0596B0945A54}" type="presParOf" srcId="{EBAF9A8A-F631-4EBC-A941-863E9D5DE117}" destId="{E04E4550-9E33-4209-9F31-9EB0EA3AC02F}" srcOrd="4" destOrd="0" presId="urn:microsoft.com/office/officeart/2005/8/layout/pyramid2"/>
    <dgm:cxn modelId="{C917965F-5281-453D-8CD2-F031A3190A75}" type="presParOf" srcId="{EBAF9A8A-F631-4EBC-A941-863E9D5DE117}" destId="{991E9674-E35C-463E-965E-80BE76FAB95F}" srcOrd="5" destOrd="0" presId="urn:microsoft.com/office/officeart/2005/8/layout/pyramid2"/>
    <dgm:cxn modelId="{C02A6B2F-A333-4C9F-9EC4-BEA5EFCC92C0}" type="presParOf" srcId="{EBAF9A8A-F631-4EBC-A941-863E9D5DE117}" destId="{8725183A-551E-4839-AF43-56E5FEBBE9BC}" srcOrd="6" destOrd="0" presId="urn:microsoft.com/office/officeart/2005/8/layout/pyramid2"/>
    <dgm:cxn modelId="{AD13BC3E-86B9-4A8E-A323-DE231B0BD1C2}" type="presParOf" srcId="{EBAF9A8A-F631-4EBC-A941-863E9D5DE117}" destId="{AFF8706D-92BA-424C-A7C1-98170CF95314}" srcOrd="7" destOrd="0" presId="urn:microsoft.com/office/officeart/2005/8/layout/pyramid2"/>
    <dgm:cxn modelId="{DCA1897F-45C7-4584-A775-79CE3B3D12C9}" type="presParOf" srcId="{EBAF9A8A-F631-4EBC-A941-863E9D5DE117}" destId="{1EEC0DAE-7BD9-4E85-8894-57E7EF5FD40D}" srcOrd="8" destOrd="0" presId="urn:microsoft.com/office/officeart/2005/8/layout/pyramid2"/>
    <dgm:cxn modelId="{6C07A95F-71A9-40A9-84FF-7DE1A5AB14CE}" type="presParOf" srcId="{EBAF9A8A-F631-4EBC-A941-863E9D5DE117}" destId="{29688753-1124-4EB4-84C7-FE5F88835022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F77D1B-0627-4E26-BC92-51A740465892}" type="doc">
      <dgm:prSet loTypeId="urn:microsoft.com/office/officeart/2005/8/layout/default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D60B0EAA-253E-4BEB-96EF-0380B4B273E8}">
      <dgm:prSet phldrT="[Текст]"/>
      <dgm:spPr/>
      <dgm:t>
        <a:bodyPr/>
        <a:lstStyle/>
        <a:p>
          <a:r>
            <a:rPr lang="ru-RU" dirty="0"/>
            <a:t>Разработка нормативно-</a:t>
          </a:r>
        </a:p>
        <a:p>
          <a:r>
            <a:rPr lang="ru-RU" dirty="0"/>
            <a:t>методической</a:t>
          </a:r>
        </a:p>
        <a:p>
          <a:r>
            <a:rPr lang="ru-RU" dirty="0"/>
            <a:t>документации </a:t>
          </a:r>
        </a:p>
      </dgm:t>
    </dgm:pt>
    <dgm:pt modelId="{A47A3CEC-3B31-4895-9A15-452A9B343B4F}" type="parTrans" cxnId="{4783929A-D7DF-4933-9D4C-C7BD9E788628}">
      <dgm:prSet/>
      <dgm:spPr/>
      <dgm:t>
        <a:bodyPr/>
        <a:lstStyle/>
        <a:p>
          <a:endParaRPr lang="ru-RU"/>
        </a:p>
      </dgm:t>
    </dgm:pt>
    <dgm:pt modelId="{C5D44838-644E-4558-9CF7-F0C3CBBCF506}" type="sibTrans" cxnId="{4783929A-D7DF-4933-9D4C-C7BD9E788628}">
      <dgm:prSet/>
      <dgm:spPr/>
      <dgm:t>
        <a:bodyPr/>
        <a:lstStyle/>
        <a:p>
          <a:endParaRPr lang="ru-RU"/>
        </a:p>
      </dgm:t>
    </dgm:pt>
    <dgm:pt modelId="{317EAF78-2416-408A-AB04-1DED7B85E095}">
      <dgm:prSet phldrT="[Текст]"/>
      <dgm:spPr/>
      <dgm:t>
        <a:bodyPr/>
        <a:lstStyle/>
        <a:p>
          <a:r>
            <a:rPr lang="ru-RU" dirty="0"/>
            <a:t>Внесение изменений в локальные акты </a:t>
          </a:r>
        </a:p>
      </dgm:t>
    </dgm:pt>
    <dgm:pt modelId="{E604A111-A057-4280-AC39-F1925CE82BE6}" type="parTrans" cxnId="{63B9CE20-7F75-4CAB-97A4-0BAE2C357DC0}">
      <dgm:prSet/>
      <dgm:spPr/>
      <dgm:t>
        <a:bodyPr/>
        <a:lstStyle/>
        <a:p>
          <a:endParaRPr lang="ru-RU"/>
        </a:p>
      </dgm:t>
    </dgm:pt>
    <dgm:pt modelId="{413B3201-CC78-47AB-A758-7CCA765F1E48}" type="sibTrans" cxnId="{63B9CE20-7F75-4CAB-97A4-0BAE2C357DC0}">
      <dgm:prSet/>
      <dgm:spPr/>
      <dgm:t>
        <a:bodyPr/>
        <a:lstStyle/>
        <a:p>
          <a:endParaRPr lang="ru-RU"/>
        </a:p>
      </dgm:t>
    </dgm:pt>
    <dgm:pt modelId="{6D3B24E9-E9EB-4677-BA96-05AA40FCDEF1}">
      <dgm:prSet phldrT="[Текст]"/>
      <dgm:spPr/>
      <dgm:t>
        <a:bodyPr/>
        <a:lstStyle/>
        <a:p>
          <a:r>
            <a:rPr lang="ru-RU" dirty="0"/>
            <a:t>Кадровые перестановки</a:t>
          </a:r>
        </a:p>
      </dgm:t>
    </dgm:pt>
    <dgm:pt modelId="{B7BF1560-4DED-42C8-BD79-53DCE9541BF3}" type="parTrans" cxnId="{D0426C36-0E31-4FEC-B615-95D41EC94BA3}">
      <dgm:prSet/>
      <dgm:spPr/>
      <dgm:t>
        <a:bodyPr/>
        <a:lstStyle/>
        <a:p>
          <a:endParaRPr lang="ru-RU"/>
        </a:p>
      </dgm:t>
    </dgm:pt>
    <dgm:pt modelId="{9B011D17-4F9A-4BA4-BC88-010A21EEA3E0}" type="sibTrans" cxnId="{D0426C36-0E31-4FEC-B615-95D41EC94BA3}">
      <dgm:prSet/>
      <dgm:spPr/>
      <dgm:t>
        <a:bodyPr/>
        <a:lstStyle/>
        <a:p>
          <a:endParaRPr lang="ru-RU"/>
        </a:p>
      </dgm:t>
    </dgm:pt>
    <dgm:pt modelId="{39345182-9F7C-41C2-961B-49B0266607EA}">
      <dgm:prSet phldrT="[Текст]"/>
      <dgm:spPr/>
      <dgm:t>
        <a:bodyPr/>
        <a:lstStyle/>
        <a:p>
          <a:r>
            <a:rPr lang="ru-RU" dirty="0"/>
            <a:t>Обеспечение охраны труда </a:t>
          </a:r>
        </a:p>
      </dgm:t>
    </dgm:pt>
    <dgm:pt modelId="{8A6279D4-8774-493F-B6A6-228A39FC441D}" type="parTrans" cxnId="{5C6F1523-2AA6-4C70-867C-10105FFA8F22}">
      <dgm:prSet/>
      <dgm:spPr/>
      <dgm:t>
        <a:bodyPr/>
        <a:lstStyle/>
        <a:p>
          <a:endParaRPr lang="ru-RU"/>
        </a:p>
      </dgm:t>
    </dgm:pt>
    <dgm:pt modelId="{3F2FA10F-2F77-4B27-AA0C-3522FAC2ED24}" type="sibTrans" cxnId="{5C6F1523-2AA6-4C70-867C-10105FFA8F22}">
      <dgm:prSet/>
      <dgm:spPr/>
      <dgm:t>
        <a:bodyPr/>
        <a:lstStyle/>
        <a:p>
          <a:endParaRPr lang="ru-RU"/>
        </a:p>
      </dgm:t>
    </dgm:pt>
    <dgm:pt modelId="{17152C1E-944A-4950-A2CB-71C7E708E3CD}">
      <dgm:prSet phldrT="[Текст]"/>
      <dgm:spPr/>
      <dgm:t>
        <a:bodyPr/>
        <a:lstStyle/>
        <a:p>
          <a:r>
            <a:rPr lang="ru-RU" dirty="0"/>
            <a:t>Модернизация материально – технической базы пищеблока</a:t>
          </a:r>
        </a:p>
      </dgm:t>
    </dgm:pt>
    <dgm:pt modelId="{1F16B423-E3B1-4C0F-BCCB-1FE7966E8B01}" type="parTrans" cxnId="{E25419B8-44DB-4E85-80F7-FD9F9011218E}">
      <dgm:prSet/>
      <dgm:spPr/>
      <dgm:t>
        <a:bodyPr/>
        <a:lstStyle/>
        <a:p>
          <a:endParaRPr lang="ru-RU"/>
        </a:p>
      </dgm:t>
    </dgm:pt>
    <dgm:pt modelId="{5882119A-15A2-426D-863A-C9E3E88E7A0D}" type="sibTrans" cxnId="{E25419B8-44DB-4E85-80F7-FD9F9011218E}">
      <dgm:prSet/>
      <dgm:spPr/>
      <dgm:t>
        <a:bodyPr/>
        <a:lstStyle/>
        <a:p>
          <a:endParaRPr lang="ru-RU"/>
        </a:p>
      </dgm:t>
    </dgm:pt>
    <dgm:pt modelId="{CE99796A-7177-4566-A23B-51521FBDF86B}">
      <dgm:prSet phldrT="[Текст]"/>
      <dgm:spPr/>
      <dgm:t>
        <a:bodyPr/>
        <a:lstStyle/>
        <a:p>
          <a:r>
            <a:rPr lang="ru-RU"/>
            <a:t>Организация </a:t>
          </a:r>
          <a:r>
            <a:rPr lang="ru-RU" dirty="0"/>
            <a:t>контроля</a:t>
          </a:r>
        </a:p>
      </dgm:t>
    </dgm:pt>
    <dgm:pt modelId="{D7594E98-269F-4E9C-9422-59DC8B4A0F64}" type="parTrans" cxnId="{C004DB93-BEB3-41EA-A078-1CD4339009FB}">
      <dgm:prSet/>
      <dgm:spPr/>
      <dgm:t>
        <a:bodyPr/>
        <a:lstStyle/>
        <a:p>
          <a:endParaRPr lang="ru-RU"/>
        </a:p>
      </dgm:t>
    </dgm:pt>
    <dgm:pt modelId="{2E2F7C6A-334D-47D8-A9AE-E5A759EA835D}" type="sibTrans" cxnId="{C004DB93-BEB3-41EA-A078-1CD4339009FB}">
      <dgm:prSet/>
      <dgm:spPr/>
      <dgm:t>
        <a:bodyPr/>
        <a:lstStyle/>
        <a:p>
          <a:endParaRPr lang="ru-RU"/>
        </a:p>
      </dgm:t>
    </dgm:pt>
    <dgm:pt modelId="{C93AEC7F-7A93-40CA-8B6E-5FF8DA6FAD85}">
      <dgm:prSet phldrT="[Текст]"/>
      <dgm:spPr/>
      <dgm:t>
        <a:bodyPr/>
        <a:lstStyle/>
        <a:p>
          <a:r>
            <a:rPr lang="ru-RU" dirty="0"/>
            <a:t>Внедрение инновационных практик </a:t>
          </a:r>
        </a:p>
      </dgm:t>
    </dgm:pt>
    <dgm:pt modelId="{D5E39120-99DB-49FD-B397-1C1C7033F4A1}" type="parTrans" cxnId="{477E92BF-3F91-4D5E-8812-4BF493CC7F8B}">
      <dgm:prSet/>
      <dgm:spPr/>
      <dgm:t>
        <a:bodyPr/>
        <a:lstStyle/>
        <a:p>
          <a:endParaRPr lang="ru-RU"/>
        </a:p>
      </dgm:t>
    </dgm:pt>
    <dgm:pt modelId="{0DD5EC92-A9E7-44F1-9B01-57662650B081}" type="sibTrans" cxnId="{477E92BF-3F91-4D5E-8812-4BF493CC7F8B}">
      <dgm:prSet/>
      <dgm:spPr/>
      <dgm:t>
        <a:bodyPr/>
        <a:lstStyle/>
        <a:p>
          <a:endParaRPr lang="ru-RU"/>
        </a:p>
      </dgm:t>
    </dgm:pt>
    <dgm:pt modelId="{9D9010A1-34B4-4D0A-8B29-831FA58C6CA8}">
      <dgm:prSet phldrT="[Текст]"/>
      <dgm:spPr/>
      <dgm:t>
        <a:bodyPr/>
        <a:lstStyle/>
        <a:p>
          <a:r>
            <a:rPr lang="ru-RU" dirty="0"/>
            <a:t>Повышение компетентности сотрудников </a:t>
          </a:r>
        </a:p>
      </dgm:t>
    </dgm:pt>
    <dgm:pt modelId="{F9D19E41-4B78-4602-9DA4-68C35DE2928B}" type="parTrans" cxnId="{FFCEDDAB-8049-4E81-8904-1DDDD97235F6}">
      <dgm:prSet/>
      <dgm:spPr/>
      <dgm:t>
        <a:bodyPr/>
        <a:lstStyle/>
        <a:p>
          <a:endParaRPr lang="ru-RU"/>
        </a:p>
      </dgm:t>
    </dgm:pt>
    <dgm:pt modelId="{9337F36D-7829-4674-9EAD-A6B385472949}" type="sibTrans" cxnId="{FFCEDDAB-8049-4E81-8904-1DDDD97235F6}">
      <dgm:prSet/>
      <dgm:spPr/>
      <dgm:t>
        <a:bodyPr/>
        <a:lstStyle/>
        <a:p>
          <a:endParaRPr lang="ru-RU"/>
        </a:p>
      </dgm:t>
    </dgm:pt>
    <dgm:pt modelId="{44E05F20-A31F-4D33-99DB-5EA27E94FDBC}" type="pres">
      <dgm:prSet presAssocID="{3BF77D1B-0627-4E26-BC92-51A740465892}" presName="diagram" presStyleCnt="0">
        <dgm:presLayoutVars>
          <dgm:dir/>
          <dgm:resizeHandles val="exact"/>
        </dgm:presLayoutVars>
      </dgm:prSet>
      <dgm:spPr/>
    </dgm:pt>
    <dgm:pt modelId="{B6D19552-7A6C-4D51-B215-D4530D1DD869}" type="pres">
      <dgm:prSet presAssocID="{D60B0EAA-253E-4BEB-96EF-0380B4B273E8}" presName="node" presStyleLbl="node1" presStyleIdx="0" presStyleCnt="8" custScaleX="131207" custLinFactNeighborX="-63085" custLinFactNeighborY="1112">
        <dgm:presLayoutVars>
          <dgm:bulletEnabled val="1"/>
        </dgm:presLayoutVars>
      </dgm:prSet>
      <dgm:spPr/>
    </dgm:pt>
    <dgm:pt modelId="{92129A2A-6662-4917-B836-B379AD4D7CB8}" type="pres">
      <dgm:prSet presAssocID="{C5D44838-644E-4558-9CF7-F0C3CBBCF506}" presName="sibTrans" presStyleCnt="0"/>
      <dgm:spPr/>
    </dgm:pt>
    <dgm:pt modelId="{B3641A0A-2C5F-4E5F-9F4B-DBE75E2CAFB5}" type="pres">
      <dgm:prSet presAssocID="{317EAF78-2416-408A-AB04-1DED7B85E095}" presName="node" presStyleLbl="node1" presStyleIdx="1" presStyleCnt="8" custScaleX="127990" custLinFactNeighborX="-400" custLinFactNeighborY="-48">
        <dgm:presLayoutVars>
          <dgm:bulletEnabled val="1"/>
        </dgm:presLayoutVars>
      </dgm:prSet>
      <dgm:spPr/>
    </dgm:pt>
    <dgm:pt modelId="{3B29A403-900F-4154-90B9-48014FA27568}" type="pres">
      <dgm:prSet presAssocID="{413B3201-CC78-47AB-A758-7CCA765F1E48}" presName="sibTrans" presStyleCnt="0"/>
      <dgm:spPr/>
    </dgm:pt>
    <dgm:pt modelId="{226E2F74-3BC3-48D4-8ED8-72B87D7CB4A0}" type="pres">
      <dgm:prSet presAssocID="{6D3B24E9-E9EB-4677-BA96-05AA40FCDEF1}" presName="node" presStyleLbl="node1" presStyleIdx="2" presStyleCnt="8" custScaleX="121750">
        <dgm:presLayoutVars>
          <dgm:bulletEnabled val="1"/>
        </dgm:presLayoutVars>
      </dgm:prSet>
      <dgm:spPr/>
    </dgm:pt>
    <dgm:pt modelId="{587518B0-A8ED-4708-B981-2257674F2BE6}" type="pres">
      <dgm:prSet presAssocID="{9B011D17-4F9A-4BA4-BC88-010A21EEA3E0}" presName="sibTrans" presStyleCnt="0"/>
      <dgm:spPr/>
    </dgm:pt>
    <dgm:pt modelId="{2684BB8E-F448-4124-AEAB-A9C8F2FBE36C}" type="pres">
      <dgm:prSet presAssocID="{39345182-9F7C-41C2-961B-49B0266607EA}" presName="node" presStyleLbl="node1" presStyleIdx="3" presStyleCnt="8" custScaleX="111193" custLinFactX="100000" custLinFactY="11421" custLinFactNeighborX="181467" custLinFactNeighborY="100000">
        <dgm:presLayoutVars>
          <dgm:bulletEnabled val="1"/>
        </dgm:presLayoutVars>
      </dgm:prSet>
      <dgm:spPr/>
    </dgm:pt>
    <dgm:pt modelId="{99B03A50-24B0-4065-B774-22F5860460B0}" type="pres">
      <dgm:prSet presAssocID="{3F2FA10F-2F77-4B27-AA0C-3522FAC2ED24}" presName="sibTrans" presStyleCnt="0"/>
      <dgm:spPr/>
    </dgm:pt>
    <dgm:pt modelId="{30C32571-0313-4D17-B040-6F4E2D074E6C}" type="pres">
      <dgm:prSet presAssocID="{17152C1E-944A-4950-A2CB-71C7E708E3CD}" presName="node" presStyleLbl="node1" presStyleIdx="4" presStyleCnt="8" custScaleX="131625" custLinFactNeighborX="83059" custLinFactNeighborY="-2925">
        <dgm:presLayoutVars>
          <dgm:bulletEnabled val="1"/>
        </dgm:presLayoutVars>
      </dgm:prSet>
      <dgm:spPr/>
    </dgm:pt>
    <dgm:pt modelId="{5913E93C-9169-453C-8474-06AC7170A44D}" type="pres">
      <dgm:prSet presAssocID="{5882119A-15A2-426D-863A-C9E3E88E7A0D}" presName="sibTrans" presStyleCnt="0"/>
      <dgm:spPr/>
    </dgm:pt>
    <dgm:pt modelId="{57FFC538-A81C-4706-A747-EDF7BC658C9F}" type="pres">
      <dgm:prSet presAssocID="{CE99796A-7177-4566-A23B-51521FBDF86B}" presName="node" presStyleLbl="node1" presStyleIdx="5" presStyleCnt="8" custScaleX="124627" custLinFactX="-100000" custLinFactNeighborX="-103588" custLinFactNeighborY="-2925">
        <dgm:presLayoutVars>
          <dgm:bulletEnabled val="1"/>
        </dgm:presLayoutVars>
      </dgm:prSet>
      <dgm:spPr/>
    </dgm:pt>
    <dgm:pt modelId="{9E56A4C2-AFC2-4454-B124-0C7DF00F5287}" type="pres">
      <dgm:prSet presAssocID="{2E2F7C6A-334D-47D8-A9AE-E5A759EA835D}" presName="sibTrans" presStyleCnt="0"/>
      <dgm:spPr/>
    </dgm:pt>
    <dgm:pt modelId="{DEAC53CC-E527-4C94-BF16-1D8EDC2426A9}" type="pres">
      <dgm:prSet presAssocID="{C93AEC7F-7A93-40CA-8B6E-5FF8DA6FAD85}" presName="node" presStyleLbl="node1" presStyleIdx="6" presStyleCnt="8" custScaleX="117607" custLinFactNeighborX="-66165" custLinFactNeighborY="-5245">
        <dgm:presLayoutVars>
          <dgm:bulletEnabled val="1"/>
        </dgm:presLayoutVars>
      </dgm:prSet>
      <dgm:spPr/>
    </dgm:pt>
    <dgm:pt modelId="{4CE5D2F3-6B39-4331-9704-D3158F99463D}" type="pres">
      <dgm:prSet presAssocID="{0DD5EC92-A9E7-44F1-9B01-57662650B081}" presName="sibTrans" presStyleCnt="0"/>
      <dgm:spPr/>
    </dgm:pt>
    <dgm:pt modelId="{5C2A3BFB-B6D4-4DD7-BB43-16FABEB909A6}" type="pres">
      <dgm:prSet presAssocID="{9D9010A1-34B4-4D0A-8B29-831FA58C6CA8}" presName="node" presStyleLbl="node1" presStyleIdx="7" presStyleCnt="8" custScaleX="112102" custLinFactNeighborX="-49870" custLinFactNeighborY="-5245">
        <dgm:presLayoutVars>
          <dgm:bulletEnabled val="1"/>
        </dgm:presLayoutVars>
      </dgm:prSet>
      <dgm:spPr/>
    </dgm:pt>
  </dgm:ptLst>
  <dgm:cxnLst>
    <dgm:cxn modelId="{F6E35006-41CD-4A95-8159-90A140345367}" type="presOf" srcId="{17152C1E-944A-4950-A2CB-71C7E708E3CD}" destId="{30C32571-0313-4D17-B040-6F4E2D074E6C}" srcOrd="0" destOrd="0" presId="urn:microsoft.com/office/officeart/2005/8/layout/default"/>
    <dgm:cxn modelId="{63B9CE20-7F75-4CAB-97A4-0BAE2C357DC0}" srcId="{3BF77D1B-0627-4E26-BC92-51A740465892}" destId="{317EAF78-2416-408A-AB04-1DED7B85E095}" srcOrd="1" destOrd="0" parTransId="{E604A111-A057-4280-AC39-F1925CE82BE6}" sibTransId="{413B3201-CC78-47AB-A758-7CCA765F1E48}"/>
    <dgm:cxn modelId="{5C6F1523-2AA6-4C70-867C-10105FFA8F22}" srcId="{3BF77D1B-0627-4E26-BC92-51A740465892}" destId="{39345182-9F7C-41C2-961B-49B0266607EA}" srcOrd="3" destOrd="0" parTransId="{8A6279D4-8774-493F-B6A6-228A39FC441D}" sibTransId="{3F2FA10F-2F77-4B27-AA0C-3522FAC2ED24}"/>
    <dgm:cxn modelId="{D0426C36-0E31-4FEC-B615-95D41EC94BA3}" srcId="{3BF77D1B-0627-4E26-BC92-51A740465892}" destId="{6D3B24E9-E9EB-4677-BA96-05AA40FCDEF1}" srcOrd="2" destOrd="0" parTransId="{B7BF1560-4DED-42C8-BD79-53DCE9541BF3}" sibTransId="{9B011D17-4F9A-4BA4-BC88-010A21EEA3E0}"/>
    <dgm:cxn modelId="{88601C6E-5ED5-4C52-9647-EFDE85AA04EA}" type="presOf" srcId="{6D3B24E9-E9EB-4677-BA96-05AA40FCDEF1}" destId="{226E2F74-3BC3-48D4-8ED8-72B87D7CB4A0}" srcOrd="0" destOrd="0" presId="urn:microsoft.com/office/officeart/2005/8/layout/default"/>
    <dgm:cxn modelId="{9F22BD8A-9EFF-4B7A-94CE-68FF28A09541}" type="presOf" srcId="{3BF77D1B-0627-4E26-BC92-51A740465892}" destId="{44E05F20-A31F-4D33-99DB-5EA27E94FDBC}" srcOrd="0" destOrd="0" presId="urn:microsoft.com/office/officeart/2005/8/layout/default"/>
    <dgm:cxn modelId="{C004DB93-BEB3-41EA-A078-1CD4339009FB}" srcId="{3BF77D1B-0627-4E26-BC92-51A740465892}" destId="{CE99796A-7177-4566-A23B-51521FBDF86B}" srcOrd="5" destOrd="0" parTransId="{D7594E98-269F-4E9C-9422-59DC8B4A0F64}" sibTransId="{2E2F7C6A-334D-47D8-A9AE-E5A759EA835D}"/>
    <dgm:cxn modelId="{4783929A-D7DF-4933-9D4C-C7BD9E788628}" srcId="{3BF77D1B-0627-4E26-BC92-51A740465892}" destId="{D60B0EAA-253E-4BEB-96EF-0380B4B273E8}" srcOrd="0" destOrd="0" parTransId="{A47A3CEC-3B31-4895-9A15-452A9B343B4F}" sibTransId="{C5D44838-644E-4558-9CF7-F0C3CBBCF506}"/>
    <dgm:cxn modelId="{4F6DD7A1-F4E8-4A50-BD0B-FD555884DDBF}" type="presOf" srcId="{CE99796A-7177-4566-A23B-51521FBDF86B}" destId="{57FFC538-A81C-4706-A747-EDF7BC658C9F}" srcOrd="0" destOrd="0" presId="urn:microsoft.com/office/officeart/2005/8/layout/default"/>
    <dgm:cxn modelId="{449927A3-948C-4890-9DC7-D06618270FE2}" type="presOf" srcId="{D60B0EAA-253E-4BEB-96EF-0380B4B273E8}" destId="{B6D19552-7A6C-4D51-B215-D4530D1DD869}" srcOrd="0" destOrd="0" presId="urn:microsoft.com/office/officeart/2005/8/layout/default"/>
    <dgm:cxn modelId="{FFCEDDAB-8049-4E81-8904-1DDDD97235F6}" srcId="{3BF77D1B-0627-4E26-BC92-51A740465892}" destId="{9D9010A1-34B4-4D0A-8B29-831FA58C6CA8}" srcOrd="7" destOrd="0" parTransId="{F9D19E41-4B78-4602-9DA4-68C35DE2928B}" sibTransId="{9337F36D-7829-4674-9EAD-A6B385472949}"/>
    <dgm:cxn modelId="{E25419B8-44DB-4E85-80F7-FD9F9011218E}" srcId="{3BF77D1B-0627-4E26-BC92-51A740465892}" destId="{17152C1E-944A-4950-A2CB-71C7E708E3CD}" srcOrd="4" destOrd="0" parTransId="{1F16B423-E3B1-4C0F-BCCB-1FE7966E8B01}" sibTransId="{5882119A-15A2-426D-863A-C9E3E88E7A0D}"/>
    <dgm:cxn modelId="{477E92BF-3F91-4D5E-8812-4BF493CC7F8B}" srcId="{3BF77D1B-0627-4E26-BC92-51A740465892}" destId="{C93AEC7F-7A93-40CA-8B6E-5FF8DA6FAD85}" srcOrd="6" destOrd="0" parTransId="{D5E39120-99DB-49FD-B397-1C1C7033F4A1}" sibTransId="{0DD5EC92-A9E7-44F1-9B01-57662650B081}"/>
    <dgm:cxn modelId="{9B30EBCC-AA66-4479-9DBE-5B328374380F}" type="presOf" srcId="{39345182-9F7C-41C2-961B-49B0266607EA}" destId="{2684BB8E-F448-4124-AEAB-A9C8F2FBE36C}" srcOrd="0" destOrd="0" presId="urn:microsoft.com/office/officeart/2005/8/layout/default"/>
    <dgm:cxn modelId="{947BF9E0-D280-43AB-A65F-EBE689C496D1}" type="presOf" srcId="{C93AEC7F-7A93-40CA-8B6E-5FF8DA6FAD85}" destId="{DEAC53CC-E527-4C94-BF16-1D8EDC2426A9}" srcOrd="0" destOrd="0" presId="urn:microsoft.com/office/officeart/2005/8/layout/default"/>
    <dgm:cxn modelId="{FF3588E6-014A-4420-AD99-82EF404A7A02}" type="presOf" srcId="{9D9010A1-34B4-4D0A-8B29-831FA58C6CA8}" destId="{5C2A3BFB-B6D4-4DD7-BB43-16FABEB909A6}" srcOrd="0" destOrd="0" presId="urn:microsoft.com/office/officeart/2005/8/layout/default"/>
    <dgm:cxn modelId="{8D28EAFE-239C-46E7-BD08-49B746CCACC3}" type="presOf" srcId="{317EAF78-2416-408A-AB04-1DED7B85E095}" destId="{B3641A0A-2C5F-4E5F-9F4B-DBE75E2CAFB5}" srcOrd="0" destOrd="0" presId="urn:microsoft.com/office/officeart/2005/8/layout/default"/>
    <dgm:cxn modelId="{5ADF63DD-4F6A-4192-BBB2-D556A7298522}" type="presParOf" srcId="{44E05F20-A31F-4D33-99DB-5EA27E94FDBC}" destId="{B6D19552-7A6C-4D51-B215-D4530D1DD869}" srcOrd="0" destOrd="0" presId="urn:microsoft.com/office/officeart/2005/8/layout/default"/>
    <dgm:cxn modelId="{E1798693-9256-444C-971E-1975E77A920A}" type="presParOf" srcId="{44E05F20-A31F-4D33-99DB-5EA27E94FDBC}" destId="{92129A2A-6662-4917-B836-B379AD4D7CB8}" srcOrd="1" destOrd="0" presId="urn:microsoft.com/office/officeart/2005/8/layout/default"/>
    <dgm:cxn modelId="{B1B76364-7DCB-4F0E-97E3-942609845334}" type="presParOf" srcId="{44E05F20-A31F-4D33-99DB-5EA27E94FDBC}" destId="{B3641A0A-2C5F-4E5F-9F4B-DBE75E2CAFB5}" srcOrd="2" destOrd="0" presId="urn:microsoft.com/office/officeart/2005/8/layout/default"/>
    <dgm:cxn modelId="{C96EC7A4-4B21-444C-A254-02301F65D202}" type="presParOf" srcId="{44E05F20-A31F-4D33-99DB-5EA27E94FDBC}" destId="{3B29A403-900F-4154-90B9-48014FA27568}" srcOrd="3" destOrd="0" presId="urn:microsoft.com/office/officeart/2005/8/layout/default"/>
    <dgm:cxn modelId="{00F6C6DF-4468-4FDC-9B6A-E1F71EA5D256}" type="presParOf" srcId="{44E05F20-A31F-4D33-99DB-5EA27E94FDBC}" destId="{226E2F74-3BC3-48D4-8ED8-72B87D7CB4A0}" srcOrd="4" destOrd="0" presId="urn:microsoft.com/office/officeart/2005/8/layout/default"/>
    <dgm:cxn modelId="{C8DBD89D-CA23-4DE9-B050-C98A2DF530B4}" type="presParOf" srcId="{44E05F20-A31F-4D33-99DB-5EA27E94FDBC}" destId="{587518B0-A8ED-4708-B981-2257674F2BE6}" srcOrd="5" destOrd="0" presId="urn:microsoft.com/office/officeart/2005/8/layout/default"/>
    <dgm:cxn modelId="{2CE16F97-AA7B-438A-A994-BE81D365555E}" type="presParOf" srcId="{44E05F20-A31F-4D33-99DB-5EA27E94FDBC}" destId="{2684BB8E-F448-4124-AEAB-A9C8F2FBE36C}" srcOrd="6" destOrd="0" presId="urn:microsoft.com/office/officeart/2005/8/layout/default"/>
    <dgm:cxn modelId="{3BE666CB-B0E8-4628-A058-5DCFE5CF85CD}" type="presParOf" srcId="{44E05F20-A31F-4D33-99DB-5EA27E94FDBC}" destId="{99B03A50-24B0-4065-B774-22F5860460B0}" srcOrd="7" destOrd="0" presId="urn:microsoft.com/office/officeart/2005/8/layout/default"/>
    <dgm:cxn modelId="{C5CEEDDB-4FDE-464F-924A-FF0C6997E4E6}" type="presParOf" srcId="{44E05F20-A31F-4D33-99DB-5EA27E94FDBC}" destId="{30C32571-0313-4D17-B040-6F4E2D074E6C}" srcOrd="8" destOrd="0" presId="urn:microsoft.com/office/officeart/2005/8/layout/default"/>
    <dgm:cxn modelId="{FAA36D34-3933-4020-A025-3296A3F6B387}" type="presParOf" srcId="{44E05F20-A31F-4D33-99DB-5EA27E94FDBC}" destId="{5913E93C-9169-453C-8474-06AC7170A44D}" srcOrd="9" destOrd="0" presId="urn:microsoft.com/office/officeart/2005/8/layout/default"/>
    <dgm:cxn modelId="{34E8CBB4-DFC2-4A96-BCD3-654CDF69294E}" type="presParOf" srcId="{44E05F20-A31F-4D33-99DB-5EA27E94FDBC}" destId="{57FFC538-A81C-4706-A747-EDF7BC658C9F}" srcOrd="10" destOrd="0" presId="urn:microsoft.com/office/officeart/2005/8/layout/default"/>
    <dgm:cxn modelId="{E4FE37DB-1180-4C0B-86B8-E19B53653223}" type="presParOf" srcId="{44E05F20-A31F-4D33-99DB-5EA27E94FDBC}" destId="{9E56A4C2-AFC2-4454-B124-0C7DF00F5287}" srcOrd="11" destOrd="0" presId="urn:microsoft.com/office/officeart/2005/8/layout/default"/>
    <dgm:cxn modelId="{2A1EB2B3-49E2-41C7-BF05-46546CDC0F54}" type="presParOf" srcId="{44E05F20-A31F-4D33-99DB-5EA27E94FDBC}" destId="{DEAC53CC-E527-4C94-BF16-1D8EDC2426A9}" srcOrd="12" destOrd="0" presId="urn:microsoft.com/office/officeart/2005/8/layout/default"/>
    <dgm:cxn modelId="{98F0DCD8-4EA5-4F7A-AD61-614BBE2004E2}" type="presParOf" srcId="{44E05F20-A31F-4D33-99DB-5EA27E94FDBC}" destId="{4CE5D2F3-6B39-4331-9704-D3158F99463D}" srcOrd="13" destOrd="0" presId="urn:microsoft.com/office/officeart/2005/8/layout/default"/>
    <dgm:cxn modelId="{1DD9F559-3593-43CD-AAA9-8D91059558BD}" type="presParOf" srcId="{44E05F20-A31F-4D33-99DB-5EA27E94FDBC}" destId="{5C2A3BFB-B6D4-4DD7-BB43-16FABEB909A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D9E68-B3C2-465B-91EC-DCDA7A8D0303}">
      <dsp:nvSpPr>
        <dsp:cNvPr id="0" name=""/>
        <dsp:cNvSpPr/>
      </dsp:nvSpPr>
      <dsp:spPr>
        <a:xfrm rot="10800000" flipV="1">
          <a:off x="864116" y="0"/>
          <a:ext cx="4058902" cy="4058902"/>
        </a:xfrm>
        <a:prstGeom prst="triangle">
          <a:avLst/>
        </a:prstGeom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14C7CB-B565-4986-94EC-7D9D6196BD8D}">
      <dsp:nvSpPr>
        <dsp:cNvPr id="0" name=""/>
        <dsp:cNvSpPr/>
      </dsp:nvSpPr>
      <dsp:spPr>
        <a:xfrm>
          <a:off x="2935942" y="406286"/>
          <a:ext cx="2638286" cy="5771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Современные рекомендации специалистов</a:t>
          </a:r>
        </a:p>
      </dsp:txBody>
      <dsp:txXfrm>
        <a:off x="2964115" y="434459"/>
        <a:ext cx="2581940" cy="520779"/>
      </dsp:txXfrm>
    </dsp:sp>
    <dsp:sp modelId="{B95216B0-0A07-4FCE-B5B6-D2C9AEA0EC33}">
      <dsp:nvSpPr>
        <dsp:cNvPr id="0" name=""/>
        <dsp:cNvSpPr/>
      </dsp:nvSpPr>
      <dsp:spPr>
        <a:xfrm>
          <a:off x="2935942" y="1055552"/>
          <a:ext cx="2638286" cy="5771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/>
            <a:t>Индивидуальный подход</a:t>
          </a:r>
        </a:p>
        <a:p>
          <a:pPr lvl="0" algn="l">
            <a:spcBef>
              <a:spcPct val="0"/>
            </a:spcBef>
            <a:buNone/>
          </a:pPr>
          <a:endParaRPr lang="ru-RU" sz="1400" b="1" kern="1200" dirty="0"/>
        </a:p>
      </dsp:txBody>
      <dsp:txXfrm>
        <a:off x="2964115" y="1083725"/>
        <a:ext cx="2581940" cy="520779"/>
      </dsp:txXfrm>
    </dsp:sp>
    <dsp:sp modelId="{E04E4550-9E33-4209-9F31-9EB0EA3AC02F}">
      <dsp:nvSpPr>
        <dsp:cNvPr id="0" name=""/>
        <dsp:cNvSpPr/>
      </dsp:nvSpPr>
      <dsp:spPr>
        <a:xfrm>
          <a:off x="2935942" y="1704818"/>
          <a:ext cx="2638286" cy="5771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Сбалансированность</a:t>
          </a:r>
        </a:p>
      </dsp:txBody>
      <dsp:txXfrm>
        <a:off x="2964115" y="1732991"/>
        <a:ext cx="2581940" cy="520779"/>
      </dsp:txXfrm>
    </dsp:sp>
    <dsp:sp modelId="{8725183A-551E-4839-AF43-56E5FEBBE9BC}">
      <dsp:nvSpPr>
        <dsp:cNvPr id="0" name=""/>
        <dsp:cNvSpPr/>
      </dsp:nvSpPr>
      <dsp:spPr>
        <a:xfrm>
          <a:off x="2935942" y="2354083"/>
          <a:ext cx="2638286" cy="5771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Качество</a:t>
          </a:r>
        </a:p>
      </dsp:txBody>
      <dsp:txXfrm>
        <a:off x="2964115" y="2382256"/>
        <a:ext cx="2581940" cy="520779"/>
      </dsp:txXfrm>
    </dsp:sp>
    <dsp:sp modelId="{1EEC0DAE-7BD9-4E85-8894-57E7EF5FD40D}">
      <dsp:nvSpPr>
        <dsp:cNvPr id="0" name=""/>
        <dsp:cNvSpPr/>
      </dsp:nvSpPr>
      <dsp:spPr>
        <a:xfrm>
          <a:off x="2935942" y="3003349"/>
          <a:ext cx="2638286" cy="5771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/>
            <a:t>Безопасность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b="1" kern="1200" dirty="0"/>
        </a:p>
      </dsp:txBody>
      <dsp:txXfrm>
        <a:off x="2964115" y="3031522"/>
        <a:ext cx="2581940" cy="5207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19552-7A6C-4D51-B215-D4530D1DD869}">
      <dsp:nvSpPr>
        <dsp:cNvPr id="0" name=""/>
        <dsp:cNvSpPr/>
      </dsp:nvSpPr>
      <dsp:spPr>
        <a:xfrm>
          <a:off x="0" y="92362"/>
          <a:ext cx="2778980" cy="1270807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Разработка нормативно-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методической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документации </a:t>
          </a:r>
        </a:p>
      </dsp:txBody>
      <dsp:txXfrm>
        <a:off x="0" y="92362"/>
        <a:ext cx="2778980" cy="1270807"/>
      </dsp:txXfrm>
    </dsp:sp>
    <dsp:sp modelId="{B3641A0A-2C5F-4E5F-9F4B-DBE75E2CAFB5}">
      <dsp:nvSpPr>
        <dsp:cNvPr id="0" name=""/>
        <dsp:cNvSpPr/>
      </dsp:nvSpPr>
      <dsp:spPr>
        <a:xfrm>
          <a:off x="2984727" y="77621"/>
          <a:ext cx="2710844" cy="1270807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10371"/>
                <a:satOff val="-2102"/>
                <a:lumOff val="11563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10371"/>
                <a:satOff val="-2102"/>
                <a:lumOff val="11563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10371"/>
                <a:satOff val="-2102"/>
                <a:lumOff val="115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Внесение изменений в локальные акты </a:t>
          </a:r>
        </a:p>
      </dsp:txBody>
      <dsp:txXfrm>
        <a:off x="2984727" y="77621"/>
        <a:ext cx="2710844" cy="1270807"/>
      </dsp:txXfrm>
    </dsp:sp>
    <dsp:sp modelId="{226E2F74-3BC3-48D4-8ED8-72B87D7CB4A0}">
      <dsp:nvSpPr>
        <dsp:cNvPr id="0" name=""/>
        <dsp:cNvSpPr/>
      </dsp:nvSpPr>
      <dsp:spPr>
        <a:xfrm>
          <a:off x="5915845" y="78231"/>
          <a:ext cx="2578680" cy="1270807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0742"/>
                <a:satOff val="-4204"/>
                <a:lumOff val="23125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Кадровые перестановки</a:t>
          </a:r>
        </a:p>
      </dsp:txBody>
      <dsp:txXfrm>
        <a:off x="5915845" y="78231"/>
        <a:ext cx="2578680" cy="1270807"/>
      </dsp:txXfrm>
    </dsp:sp>
    <dsp:sp modelId="{2684BB8E-F448-4124-AEAB-A9C8F2FBE36C}">
      <dsp:nvSpPr>
        <dsp:cNvPr id="0" name=""/>
        <dsp:cNvSpPr/>
      </dsp:nvSpPr>
      <dsp:spPr>
        <a:xfrm>
          <a:off x="6106911" y="2976786"/>
          <a:ext cx="2355081" cy="1270807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31113"/>
                <a:satOff val="-6307"/>
                <a:lumOff val="34688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31113"/>
                <a:satOff val="-6307"/>
                <a:lumOff val="34688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31113"/>
                <a:satOff val="-6307"/>
                <a:lumOff val="346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Обеспечение охраны труда </a:t>
          </a:r>
        </a:p>
      </dsp:txBody>
      <dsp:txXfrm>
        <a:off x="6106911" y="2976786"/>
        <a:ext cx="2355081" cy="1270807"/>
      </dsp:txXfrm>
    </dsp:sp>
    <dsp:sp modelId="{30C32571-0313-4D17-B040-6F4E2D074E6C}">
      <dsp:nvSpPr>
        <dsp:cNvPr id="0" name=""/>
        <dsp:cNvSpPr/>
      </dsp:nvSpPr>
      <dsp:spPr>
        <a:xfrm>
          <a:off x="4471488" y="1523669"/>
          <a:ext cx="2787834" cy="1270807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41484"/>
                <a:satOff val="-8409"/>
                <a:lumOff val="46251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Модернизация материально – технической базы пищеблока</a:t>
          </a:r>
        </a:p>
      </dsp:txBody>
      <dsp:txXfrm>
        <a:off x="4471488" y="1523669"/>
        <a:ext cx="2787834" cy="1270807"/>
      </dsp:txXfrm>
    </dsp:sp>
    <dsp:sp modelId="{57FFC538-A81C-4706-A747-EDF7BC658C9F}">
      <dsp:nvSpPr>
        <dsp:cNvPr id="0" name=""/>
        <dsp:cNvSpPr/>
      </dsp:nvSpPr>
      <dsp:spPr>
        <a:xfrm>
          <a:off x="1399903" y="1523669"/>
          <a:ext cx="2639615" cy="1270807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31113"/>
                <a:satOff val="-6307"/>
                <a:lumOff val="34688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31113"/>
                <a:satOff val="-6307"/>
                <a:lumOff val="34688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31113"/>
                <a:satOff val="-6307"/>
                <a:lumOff val="346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Организация </a:t>
          </a:r>
          <a:r>
            <a:rPr lang="ru-RU" sz="1900" kern="1200" dirty="0"/>
            <a:t>контроля</a:t>
          </a:r>
        </a:p>
      </dsp:txBody>
      <dsp:txXfrm>
        <a:off x="1399903" y="1523669"/>
        <a:ext cx="2639615" cy="1270807"/>
      </dsp:txXfrm>
    </dsp:sp>
    <dsp:sp modelId="{DEAC53CC-E527-4C94-BF16-1D8EDC2426A9}">
      <dsp:nvSpPr>
        <dsp:cNvPr id="0" name=""/>
        <dsp:cNvSpPr/>
      </dsp:nvSpPr>
      <dsp:spPr>
        <a:xfrm>
          <a:off x="308555" y="2976795"/>
          <a:ext cx="2490931" cy="1270807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0742"/>
                <a:satOff val="-4204"/>
                <a:lumOff val="23125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Внедрение инновационных практик </a:t>
          </a:r>
        </a:p>
      </dsp:txBody>
      <dsp:txXfrm>
        <a:off x="308555" y="2976795"/>
        <a:ext cx="2490931" cy="1270807"/>
      </dsp:txXfrm>
    </dsp:sp>
    <dsp:sp modelId="{5C2A3BFB-B6D4-4DD7-BB43-16FABEB909A6}">
      <dsp:nvSpPr>
        <dsp:cNvPr id="0" name=""/>
        <dsp:cNvSpPr/>
      </dsp:nvSpPr>
      <dsp:spPr>
        <a:xfrm>
          <a:off x="3356418" y="2976795"/>
          <a:ext cx="2374334" cy="1270807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10371"/>
                <a:satOff val="-2102"/>
                <a:lumOff val="11563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10371"/>
                <a:satOff val="-2102"/>
                <a:lumOff val="11563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10371"/>
                <a:satOff val="-2102"/>
                <a:lumOff val="115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Повышение компетентности сотрудников </a:t>
          </a:r>
        </a:p>
      </dsp:txBody>
      <dsp:txXfrm>
        <a:off x="3356418" y="2976795"/>
        <a:ext cx="2374334" cy="1270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EFFB7-D104-4954-B719-DAB176422F5F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E68AE-99F9-4A7A-93A3-77C87B41C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07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C176-2122-422C-97BD-495226650E6E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4112-8958-40B4-976E-16D06D239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13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C176-2122-422C-97BD-495226650E6E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4112-8958-40B4-976E-16D06D239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04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C176-2122-422C-97BD-495226650E6E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4112-8958-40B4-976E-16D06D239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15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C176-2122-422C-97BD-495226650E6E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4112-8958-40B4-976E-16D06D239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51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C176-2122-422C-97BD-495226650E6E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4112-8958-40B4-976E-16D06D239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25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C176-2122-422C-97BD-495226650E6E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4112-8958-40B4-976E-16D06D239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3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C176-2122-422C-97BD-495226650E6E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4112-8958-40B4-976E-16D06D239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73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C176-2122-422C-97BD-495226650E6E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4112-8958-40B4-976E-16D06D239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0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C176-2122-422C-97BD-495226650E6E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4112-8958-40B4-976E-16D06D239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08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C176-2122-422C-97BD-495226650E6E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4112-8958-40B4-976E-16D06D239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63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C176-2122-422C-97BD-495226650E6E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4112-8958-40B4-976E-16D06D239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23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push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EC176-2122-422C-97BD-495226650E6E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B4112-8958-40B4-976E-16D06D239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77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push dir="r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 rot="5400000">
            <a:off x="-1485054" y="-3086080"/>
            <a:ext cx="3651872" cy="360041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ятиугольник 2"/>
          <p:cNvSpPr/>
          <p:nvPr/>
        </p:nvSpPr>
        <p:spPr>
          <a:xfrm rot="5400000">
            <a:off x="-1541852" y="-2762043"/>
            <a:ext cx="4299946" cy="360041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иугольник 3"/>
          <p:cNvSpPr/>
          <p:nvPr/>
        </p:nvSpPr>
        <p:spPr>
          <a:xfrm rot="5400000">
            <a:off x="-1434757" y="-2546020"/>
            <a:ext cx="4731993" cy="360041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818340" y="3439914"/>
            <a:ext cx="7128792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26352" y="1131590"/>
            <a:ext cx="70207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модернизация системы организации питания в структуре сетевого взаимодействия участников образовательного процесса в дошкольных учреждениях города Челябинска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5856" y="3795886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«ДС №378 г. Челябинска»</a:t>
            </a:r>
          </a:p>
        </p:txBody>
      </p:sp>
    </p:spTree>
    <p:extLst>
      <p:ext uri="{BB962C8B-B14F-4D97-AF65-F5344CB8AC3E}">
        <p14:creationId xmlns:p14="http://schemas.microsoft.com/office/powerpoint/2010/main" val="282700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5454 L -0.00087 0.8693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7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-0.5454 L -0.00087 0.8693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7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5454 L -0.00087 0.8693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7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39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8548"/>
            <a:ext cx="4825009" cy="300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Методист\Desktop\Питание\фото пароконвектомат\DSC079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77368" y="2490146"/>
            <a:ext cx="2923024" cy="21918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 descr="C:\Users\Методист\Desktop\Питание\фото пароконвектомат\DSC079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72200" y="898695"/>
            <a:ext cx="2160240" cy="16197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971600" y="483518"/>
            <a:ext cx="5667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Сборник технологических карт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A8F2C3-9243-474C-BA9E-FBE0CAEF36DA}"/>
              </a:ext>
            </a:extLst>
          </p:cNvPr>
          <p:cNvSpPr/>
          <p:nvPr/>
        </p:nvSpPr>
        <p:spPr>
          <a:xfrm>
            <a:off x="3739340" y="2513005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954263-9411-4645-9ABF-15698BDE4D84}"/>
              </a:ext>
            </a:extLst>
          </p:cNvPr>
          <p:cNvSpPr txBox="1"/>
          <p:nvPr/>
        </p:nvSpPr>
        <p:spPr>
          <a:xfrm>
            <a:off x="3637806" y="2451225"/>
            <a:ext cx="24878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75950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push dir="r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11F7D59-2DEF-4053-8C42-D23C59EA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141F6AB-7A33-4593-9983-C212EABE47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7"/>
          <a:stretch/>
        </p:blipFill>
        <p:spPr>
          <a:xfrm>
            <a:off x="-10117632" y="140829"/>
            <a:ext cx="8496944" cy="4218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539AA09-2DC8-4B3C-946E-D60DE85053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1"/>
          <a:stretch/>
        </p:blipFill>
        <p:spPr>
          <a:xfrm>
            <a:off x="-10247950" y="111450"/>
            <a:ext cx="8627262" cy="4218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DA49809-34D4-4EEA-9D60-82FB7D15DA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63319" y="-140829"/>
            <a:ext cx="6858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282EE83-DDC2-4079-9814-DDB4C5F236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63319" y="-140829"/>
            <a:ext cx="6858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F5B650D-48D7-4C2C-A495-CBE2E7A960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3001" y="-49389"/>
            <a:ext cx="6858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D7965B3-467D-48E0-B083-E61CC153C8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63319" y="-232269"/>
            <a:ext cx="6858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Объект 26">
            <a:extLst>
              <a:ext uri="{FF2B5EF4-FFF2-40B4-BE49-F238E27FC236}">
                <a16:creationId xmlns:a16="http://schemas.microsoft.com/office/drawing/2014/main" id="{2C7B519F-82F6-4431-B2E1-ADCCD748A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54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32099E-6 L 1.08073 0.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5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1.08646 0.0564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23" y="2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8.64198E-7 L 1.08646 -0.0317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23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8.64198E-7 L 1.0908 -0.0317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4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09877E-6 L 1.0901 -0.037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4" y="-1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7284E-6 L 1.06024 -0.0373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21" y="-1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Microso\архив\методист\Гранты\ГРАНТ 2020\ОТЧЕТ ГРАНТ 2020\анкетирование родителей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0" t="34049" r="50657" b="14159"/>
          <a:stretch/>
        </p:blipFill>
        <p:spPr bwMode="auto">
          <a:xfrm>
            <a:off x="390767" y="1203598"/>
            <a:ext cx="1952593" cy="188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323528" y="411510"/>
            <a:ext cx="8543644" cy="665162"/>
            <a:chOff x="647564" y="411510"/>
            <a:chExt cx="7848872" cy="66516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647564" y="411510"/>
              <a:ext cx="7848872" cy="663848"/>
              <a:chOff x="0" y="0"/>
              <a:chExt cx="7848872" cy="663848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0" y="0"/>
                <a:ext cx="7848872" cy="66384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Скругленный прямоугольник 4"/>
              <p:cNvSpPr/>
              <p:nvPr/>
            </p:nvSpPr>
            <p:spPr>
              <a:xfrm>
                <a:off x="1636159" y="0"/>
                <a:ext cx="6212712" cy="66384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b="1" kern="1200" dirty="0"/>
                  <a:t>Анкетирование родителей по вопросам питания в ДОУ</a:t>
                </a:r>
              </a:p>
            </p:txBody>
          </p:sp>
        </p:grp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11510"/>
              <a:ext cx="890587" cy="665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7" name="Picture 5" descr="\\Microso\архив\методист\Гранты\ГРАНТ 2020\ОТЧЕТ ГРАНТ 2020\анк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t="21612" r="2152" b="14728"/>
          <a:stretch/>
        </p:blipFill>
        <p:spPr bwMode="auto">
          <a:xfrm>
            <a:off x="2487450" y="2355726"/>
            <a:ext cx="4295109" cy="216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1"/>
          <a:stretch/>
        </p:blipFill>
        <p:spPr bwMode="auto">
          <a:xfrm>
            <a:off x="6907045" y="1275606"/>
            <a:ext cx="1934554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84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push dir="r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3A19603-FF20-43CD-A3CC-A3C131FCB0B7}"/>
              </a:ext>
            </a:extLst>
          </p:cNvPr>
          <p:cNvSpPr/>
          <p:nvPr/>
        </p:nvSpPr>
        <p:spPr>
          <a:xfrm>
            <a:off x="1547664" y="51470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Модель организации рационального питания в ДОО 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18D4F711-4B29-4DA4-85E6-573E685F2E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3567078"/>
              </p:ext>
            </p:extLst>
          </p:nvPr>
        </p:nvGraphicFramePr>
        <p:xfrm>
          <a:off x="179512" y="555526"/>
          <a:ext cx="849694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38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 rot="5400000">
            <a:off x="-1485054" y="-3086080"/>
            <a:ext cx="3651872" cy="360041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ятиугольник 2"/>
          <p:cNvSpPr/>
          <p:nvPr/>
        </p:nvSpPr>
        <p:spPr>
          <a:xfrm rot="5400000">
            <a:off x="-1541852" y="-2762043"/>
            <a:ext cx="4299946" cy="360041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иугольник 3"/>
          <p:cNvSpPr/>
          <p:nvPr/>
        </p:nvSpPr>
        <p:spPr>
          <a:xfrm rot="5400000">
            <a:off x="-1434757" y="-2546020"/>
            <a:ext cx="4731993" cy="360041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818340" y="3075806"/>
            <a:ext cx="7128792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18340" y="1851670"/>
            <a:ext cx="7020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Питаться – это необходимость, но разумно питаться это искусство!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8024" y="3345836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Франсуа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Ларошфуко</a:t>
            </a:r>
          </a:p>
        </p:txBody>
      </p:sp>
    </p:spTree>
    <p:extLst>
      <p:ext uri="{BB962C8B-B14F-4D97-AF65-F5344CB8AC3E}">
        <p14:creationId xmlns:p14="http://schemas.microsoft.com/office/powerpoint/2010/main" val="168816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5454 L -0.00087 0.8693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7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-0.5454 L -0.00087 0.8693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7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5454 L -0.00087 0.8693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7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39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62520953"/>
              </p:ext>
            </p:extLst>
          </p:nvPr>
        </p:nvGraphicFramePr>
        <p:xfrm>
          <a:off x="1331640" y="863762"/>
          <a:ext cx="6480720" cy="4058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2324" y="267494"/>
            <a:ext cx="8820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 питания</a:t>
            </a:r>
          </a:p>
        </p:txBody>
      </p:sp>
    </p:spTree>
    <p:extLst>
      <p:ext uri="{BB962C8B-B14F-4D97-AF65-F5344CB8AC3E}">
        <p14:creationId xmlns:p14="http://schemas.microsoft.com/office/powerpoint/2010/main" val="80321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push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324" y="267494"/>
            <a:ext cx="8820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правильно накормить ребенка в ДОУ?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671" y="1023314"/>
            <a:ext cx="3944286" cy="400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29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push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BA0746-2E48-46D3-A6E0-672017C52FE8}"/>
              </a:ext>
            </a:extLst>
          </p:cNvPr>
          <p:cNvSpPr txBox="1"/>
          <p:nvPr/>
        </p:nvSpPr>
        <p:spPr>
          <a:xfrm>
            <a:off x="192324" y="267494"/>
            <a:ext cx="8820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Национальные проекты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2E7FF8-A0F5-432F-99B7-3A7F1B861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717" y="339502"/>
            <a:ext cx="1296144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A76D17-48CA-4F18-BBC3-6FDB0BFC9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11" y="1419622"/>
            <a:ext cx="7410158" cy="3219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334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push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Кластер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552" y="232427"/>
            <a:ext cx="8317834" cy="4678645"/>
          </a:xfrm>
        </p:spPr>
      </p:pic>
    </p:spTree>
    <p:extLst>
      <p:ext uri="{BB962C8B-B14F-4D97-AF65-F5344CB8AC3E}">
        <p14:creationId xmlns:p14="http://schemas.microsoft.com/office/powerpoint/2010/main" val="241529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459CA06-D33C-45ED-918B-4C0B391D5E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2105">
            <a:off x="1126137" y="1247587"/>
            <a:ext cx="2285866" cy="3426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5EA1A523-9A14-45BE-A393-9988DD3330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4820011"/>
              </p:ext>
            </p:extLst>
          </p:nvPr>
        </p:nvGraphicFramePr>
        <p:xfrm>
          <a:off x="4067944" y="725250"/>
          <a:ext cx="484404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008" y="225366"/>
            <a:ext cx="4361656" cy="555563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производственного контроля, </a:t>
            </a:r>
            <a:br>
              <a:rPr lang="ru-RU" sz="1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основанная на принципах ХАССП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810B06C-08DD-4A12-8D4D-608875864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186">
            <a:off x="5528139" y="1132092"/>
            <a:ext cx="2303046" cy="339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584375A-9C2D-4F28-A313-663F49516422}"/>
              </a:ext>
            </a:extLst>
          </p:cNvPr>
          <p:cNvSpPr txBox="1">
            <a:spLocks/>
          </p:cNvSpPr>
          <p:nvPr/>
        </p:nvSpPr>
        <p:spPr>
          <a:xfrm>
            <a:off x="4738049" y="169687"/>
            <a:ext cx="4361656" cy="55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контроля организации питания</a:t>
            </a:r>
          </a:p>
        </p:txBody>
      </p:sp>
    </p:spTree>
    <p:extLst>
      <p:ext uri="{BB962C8B-B14F-4D97-AF65-F5344CB8AC3E}">
        <p14:creationId xmlns:p14="http://schemas.microsoft.com/office/powerpoint/2010/main" val="162472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push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F33FAD-DD44-4481-BB6F-CB5BEC96B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83518"/>
            <a:ext cx="5945360" cy="44644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5E9A0B-7BB8-4597-ACE3-42E77CF249FA}"/>
              </a:ext>
            </a:extLst>
          </p:cNvPr>
          <p:cNvSpPr txBox="1"/>
          <p:nvPr/>
        </p:nvSpPr>
        <p:spPr>
          <a:xfrm>
            <a:off x="611560" y="68019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21 – дневное меню </a:t>
            </a:r>
            <a:endParaRPr lang="ru-RU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837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push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361D8-A838-4AB6-A0C7-DA853E8CD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обучения специалистов города</a:t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6C82C4-6C66-475A-92C0-80FB10FD5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Фото\102MSDCF\Стажерская площадка\DSC00682.JPG">
            <a:extLst>
              <a:ext uri="{FF2B5EF4-FFF2-40B4-BE49-F238E27FC236}">
                <a16:creationId xmlns:a16="http://schemas.microsoft.com/office/drawing/2014/main" id="{0D8D16C1-28F3-4132-9A92-0C2BF67F4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4" y="1200150"/>
            <a:ext cx="4037043" cy="302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Фото\102MSDCF\Стажерская площадка\DSC00680.JPG">
            <a:extLst>
              <a:ext uri="{FF2B5EF4-FFF2-40B4-BE49-F238E27FC236}">
                <a16:creationId xmlns:a16="http://schemas.microsoft.com/office/drawing/2014/main" id="{FDF79D8D-5597-4025-94D5-E3655B920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18" y="1195332"/>
            <a:ext cx="4043813" cy="303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51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push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1079"/>
            <a:ext cx="8229600" cy="42155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Практико-ориентированные модули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BF218B4-BAC9-441D-AA8F-EA536C6B5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059582"/>
            <a:ext cx="9155360" cy="3394472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«Составляем меню для детей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раннего возраста»</a:t>
            </a:r>
          </a:p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«Составляем меню для детей старшего дошкольного возраста»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«Учимся составлять технологическую карту»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120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push dir="r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1626</TotalTime>
  <Words>158</Words>
  <Application>Microsoft Office PowerPoint</Application>
  <PresentationFormat>Экран (16:9)</PresentationFormat>
  <Paragraphs>37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 производственного контроля,  основанная на принципах ХАССП</vt:lpstr>
      <vt:lpstr>Презентация PowerPoint</vt:lpstr>
      <vt:lpstr>Организация обучения специалистов города </vt:lpstr>
      <vt:lpstr>Практико-ориентированные модули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User</cp:lastModifiedBy>
  <cp:revision>90</cp:revision>
  <dcterms:created xsi:type="dcterms:W3CDTF">2019-10-31T15:11:47Z</dcterms:created>
  <dcterms:modified xsi:type="dcterms:W3CDTF">2024-03-04T16:26:08Z</dcterms:modified>
</cp:coreProperties>
</file>