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58" r:id="rId4"/>
  </p:sldMasterIdLst>
  <p:notesMasterIdLst>
    <p:notesMasterId r:id="rId23"/>
  </p:notesMasterIdLst>
  <p:handoutMasterIdLst>
    <p:handoutMasterId r:id="rId24"/>
  </p:handoutMasterIdLst>
  <p:sldIdLst>
    <p:sldId id="350" r:id="rId5"/>
    <p:sldId id="365" r:id="rId6"/>
    <p:sldId id="381" r:id="rId7"/>
    <p:sldId id="361" r:id="rId8"/>
    <p:sldId id="366" r:id="rId9"/>
    <p:sldId id="370" r:id="rId10"/>
    <p:sldId id="367" r:id="rId11"/>
    <p:sldId id="371" r:id="rId12"/>
    <p:sldId id="368" r:id="rId13"/>
    <p:sldId id="372" r:id="rId14"/>
    <p:sldId id="373" r:id="rId15"/>
    <p:sldId id="374" r:id="rId16"/>
    <p:sldId id="375" r:id="rId17"/>
    <p:sldId id="376" r:id="rId18"/>
    <p:sldId id="378" r:id="rId19"/>
    <p:sldId id="379" r:id="rId20"/>
    <p:sldId id="377" r:id="rId21"/>
    <p:sldId id="380" r:id="rId2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58A693-50B3-437E-AD52-B88D40E35526}" v="3" dt="2020-10-14T20:04:43.3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76" autoAdjust="0"/>
    <p:restoredTop sz="97597" autoAdjust="0"/>
  </p:normalViewPr>
  <p:slideViewPr>
    <p:cSldViewPr snapToGrid="0">
      <p:cViewPr>
        <p:scale>
          <a:sx n="100" d="100"/>
          <a:sy n="100" d="100"/>
        </p:scale>
        <p:origin x="-1410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9" d="100"/>
          <a:sy n="99" d="100"/>
        </p:scale>
        <p:origin x="357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4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414392059553349"/>
          <c:y val="4.1284403669724773E-2"/>
          <c:w val="0.67493796526054595"/>
          <c:h val="0.7935779816513761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CCFFCC"/>
            </a:solidFill>
            <a:ln w="12328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Sheet1!$B$2:$C$2</c:f>
              <c:numCache>
                <c:formatCode>0%</c:formatCode>
                <c:ptCount val="2"/>
                <c:pt idx="0">
                  <c:v>0.51</c:v>
                </c:pt>
                <c:pt idx="1">
                  <c:v>0.1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CCCCFF"/>
            </a:solidFill>
            <a:ln w="12328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Sheet1!$B$3:$C$3</c:f>
              <c:numCache>
                <c:formatCode>0%</c:formatCode>
                <c:ptCount val="2"/>
                <c:pt idx="0">
                  <c:v>0.38</c:v>
                </c:pt>
                <c:pt idx="1">
                  <c:v>0.71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FFCC99"/>
            </a:solidFill>
            <a:ln w="12328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Sheet1!$B$1:$C$1</c:f>
              <c:numCache>
                <c:formatCode>General</c:formatCode>
                <c:ptCount val="2"/>
              </c:numCache>
            </c:numRef>
          </c:cat>
          <c:val>
            <c:numRef>
              <c:f>Sheet1!$B$4:$C$4</c:f>
              <c:numCache>
                <c:formatCode>0%</c:formatCode>
                <c:ptCount val="2"/>
                <c:pt idx="0">
                  <c:v>0.11</c:v>
                </c:pt>
                <c:pt idx="1">
                  <c:v>0.19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30657536"/>
        <c:axId val="230512256"/>
        <c:axId val="0"/>
      </c:bar3DChart>
      <c:catAx>
        <c:axId val="230657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08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22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2305122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30512256"/>
        <c:scaling>
          <c:orientation val="minMax"/>
        </c:scaling>
        <c:delete val="0"/>
        <c:axPos val="l"/>
        <c:majorGridlines>
          <c:spPr>
            <a:ln w="3082">
              <a:solidFill>
                <a:srgbClr val="000000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spPr>
          <a:ln w="308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22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230657536"/>
        <c:crosses val="autoZero"/>
        <c:crossBetween val="between"/>
      </c:valAx>
      <c:spPr>
        <a:noFill/>
        <a:ln w="24656">
          <a:noFill/>
        </a:ln>
      </c:spPr>
    </c:plotArea>
    <c:legend>
      <c:legendPos val="r"/>
      <c:layout>
        <c:manualLayout>
          <c:xMode val="edge"/>
          <c:yMode val="edge"/>
          <c:x val="0.81637717121588094"/>
          <c:y val="0.35321100917431192"/>
          <c:w val="0.17369727047146402"/>
          <c:h val="0.29357798165137616"/>
        </c:manualLayout>
      </c:layout>
      <c:overlay val="0"/>
      <c:spPr>
        <a:noFill/>
        <a:ln w="3082">
          <a:solidFill>
            <a:srgbClr val="000000"/>
          </a:solidFill>
          <a:prstDash val="solid"/>
        </a:ln>
      </c:spPr>
      <c:txPr>
        <a:bodyPr/>
        <a:lstStyle/>
        <a:p>
          <a:pPr>
            <a:defRPr sz="845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22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70F54C-107F-4E3B-B346-4FEB58587249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BAFEAA6-288E-42E1-A922-AE0A364025EB}">
      <dgm:prSet phldrT="[Текст]"/>
      <dgm:spPr/>
      <dgm:t>
        <a:bodyPr/>
        <a:lstStyle/>
        <a:p>
          <a:endParaRPr lang="ru-RU" dirty="0"/>
        </a:p>
      </dgm:t>
    </dgm:pt>
    <dgm:pt modelId="{3A2809F2-3F64-43EF-BD69-D37E2B9349DA}" type="parTrans" cxnId="{1DF71C7E-843D-490D-ABC2-9AF7446253E0}">
      <dgm:prSet/>
      <dgm:spPr/>
      <dgm:t>
        <a:bodyPr/>
        <a:lstStyle/>
        <a:p>
          <a:endParaRPr lang="ru-RU"/>
        </a:p>
      </dgm:t>
    </dgm:pt>
    <dgm:pt modelId="{056B28FF-4A50-4CB7-BE7E-F68D82FE8059}" type="sibTrans" cxnId="{1DF71C7E-843D-490D-ABC2-9AF7446253E0}">
      <dgm:prSet/>
      <dgm:spPr/>
      <dgm:t>
        <a:bodyPr/>
        <a:lstStyle/>
        <a:p>
          <a:endParaRPr lang="ru-RU"/>
        </a:p>
      </dgm:t>
    </dgm:pt>
    <dgm:pt modelId="{2635B4C6-1056-4594-B764-1D84AAFC7D57}">
      <dgm:prSet phldrT="[Текст]"/>
      <dgm:spPr/>
      <dgm:t>
        <a:bodyPr/>
        <a:lstStyle/>
        <a:p>
          <a:r>
            <a:rPr lang="ru-RU" dirty="0" smtClean="0"/>
            <a:t>ЦДА «Наш дом - Южный Урал»</a:t>
          </a:r>
          <a:endParaRPr lang="ru-RU" dirty="0"/>
        </a:p>
      </dgm:t>
    </dgm:pt>
    <dgm:pt modelId="{49054717-76C5-487A-9260-DF687BAC9B5A}" type="parTrans" cxnId="{C2E571F9-DB2A-4905-928F-7D7059674926}">
      <dgm:prSet/>
      <dgm:spPr/>
      <dgm:t>
        <a:bodyPr/>
        <a:lstStyle/>
        <a:p>
          <a:endParaRPr lang="ru-RU"/>
        </a:p>
      </dgm:t>
    </dgm:pt>
    <dgm:pt modelId="{B40814ED-8974-44A9-A7EC-907935909544}" type="sibTrans" cxnId="{C2E571F9-DB2A-4905-928F-7D7059674926}">
      <dgm:prSet/>
      <dgm:spPr/>
      <dgm:t>
        <a:bodyPr/>
        <a:lstStyle/>
        <a:p>
          <a:endParaRPr lang="ru-RU"/>
        </a:p>
      </dgm:t>
    </dgm:pt>
    <dgm:pt modelId="{9E700D6E-E43F-4668-9823-E1F12FB728A1}">
      <dgm:prSet phldrT="[Текст]"/>
      <dgm:spPr/>
      <dgm:t>
        <a:bodyPr/>
        <a:lstStyle/>
        <a:p>
          <a:r>
            <a:rPr lang="ru-RU" dirty="0" smtClean="0"/>
            <a:t>ЦДА Интерактивный музей «Я- патриот» </a:t>
          </a:r>
          <a:endParaRPr lang="ru-RU" dirty="0"/>
        </a:p>
      </dgm:t>
    </dgm:pt>
    <dgm:pt modelId="{C073FE60-23E4-4CC9-A8FE-319F935303B9}" type="parTrans" cxnId="{D303498E-661E-4919-8C78-03A25FB0E159}">
      <dgm:prSet/>
      <dgm:spPr/>
      <dgm:t>
        <a:bodyPr/>
        <a:lstStyle/>
        <a:p>
          <a:endParaRPr lang="ru-RU"/>
        </a:p>
      </dgm:t>
    </dgm:pt>
    <dgm:pt modelId="{A6064D37-0C85-43FC-B60B-6E65F527212E}" type="sibTrans" cxnId="{D303498E-661E-4919-8C78-03A25FB0E159}">
      <dgm:prSet/>
      <dgm:spPr/>
      <dgm:t>
        <a:bodyPr/>
        <a:lstStyle/>
        <a:p>
          <a:endParaRPr lang="ru-RU"/>
        </a:p>
      </dgm:t>
    </dgm:pt>
    <dgm:pt modelId="{FD598C3C-E711-474F-A3EA-76B7B2042C40}">
      <dgm:prSet phldrT="[Текст]"/>
      <dgm:spPr/>
      <dgm:t>
        <a:bodyPr/>
        <a:lstStyle/>
        <a:p>
          <a:endParaRPr lang="ru-RU" dirty="0"/>
        </a:p>
      </dgm:t>
    </dgm:pt>
    <dgm:pt modelId="{00B7B1EE-A168-4EB2-AE6C-B8E315A16921}" type="parTrans" cxnId="{79CA81DC-93B4-441A-AA2C-07F224573E52}">
      <dgm:prSet/>
      <dgm:spPr/>
      <dgm:t>
        <a:bodyPr/>
        <a:lstStyle/>
        <a:p>
          <a:endParaRPr lang="ru-RU"/>
        </a:p>
      </dgm:t>
    </dgm:pt>
    <dgm:pt modelId="{D44BC76B-E9DB-48AC-ACA5-213D29D5FB51}" type="sibTrans" cxnId="{79CA81DC-93B4-441A-AA2C-07F224573E52}">
      <dgm:prSet/>
      <dgm:spPr/>
      <dgm:t>
        <a:bodyPr/>
        <a:lstStyle/>
        <a:p>
          <a:endParaRPr lang="ru-RU"/>
        </a:p>
      </dgm:t>
    </dgm:pt>
    <dgm:pt modelId="{406B03F3-74C3-4E8D-8F35-B4F4F228D900}">
      <dgm:prSet phldrT="[Текст]"/>
      <dgm:spPr/>
      <dgm:t>
        <a:bodyPr/>
        <a:lstStyle/>
        <a:p>
          <a:r>
            <a:rPr lang="ru-RU" dirty="0" smtClean="0"/>
            <a:t>ЦДА Мультипликационная студия «Совушка»</a:t>
          </a:r>
          <a:endParaRPr lang="ru-RU" dirty="0"/>
        </a:p>
      </dgm:t>
    </dgm:pt>
    <dgm:pt modelId="{7596DD1D-8B40-4874-96E2-68AF8B05AF24}" type="parTrans" cxnId="{EF710AF0-7A3C-401B-9E9C-231CB3AE36DC}">
      <dgm:prSet/>
      <dgm:spPr/>
      <dgm:t>
        <a:bodyPr/>
        <a:lstStyle/>
        <a:p>
          <a:endParaRPr lang="ru-RU"/>
        </a:p>
      </dgm:t>
    </dgm:pt>
    <dgm:pt modelId="{F0C3A541-1BFB-4A00-90B1-6223B6944CDD}" type="sibTrans" cxnId="{EF710AF0-7A3C-401B-9E9C-231CB3AE36DC}">
      <dgm:prSet/>
      <dgm:spPr/>
      <dgm:t>
        <a:bodyPr/>
        <a:lstStyle/>
        <a:p>
          <a:endParaRPr lang="ru-RU"/>
        </a:p>
      </dgm:t>
    </dgm:pt>
    <dgm:pt modelId="{F4CDD042-9B7C-4F8A-9D90-14FDDEA25212}">
      <dgm:prSet phldrT="[Текст]"/>
      <dgm:spPr/>
      <dgm:t>
        <a:bodyPr/>
        <a:lstStyle/>
        <a:p>
          <a:endParaRPr lang="ru-RU" dirty="0"/>
        </a:p>
      </dgm:t>
    </dgm:pt>
    <dgm:pt modelId="{10CDE567-8CE1-47AA-A126-7A81078205B6}" type="sibTrans" cxnId="{1820F5ED-723B-4733-959A-54EE0144188C}">
      <dgm:prSet/>
      <dgm:spPr/>
      <dgm:t>
        <a:bodyPr/>
        <a:lstStyle/>
        <a:p>
          <a:endParaRPr lang="ru-RU"/>
        </a:p>
      </dgm:t>
    </dgm:pt>
    <dgm:pt modelId="{96AF97E8-9862-463C-A262-5FB0638D8AE2}" type="parTrans" cxnId="{1820F5ED-723B-4733-959A-54EE0144188C}">
      <dgm:prSet/>
      <dgm:spPr/>
      <dgm:t>
        <a:bodyPr/>
        <a:lstStyle/>
        <a:p>
          <a:endParaRPr lang="ru-RU"/>
        </a:p>
      </dgm:t>
    </dgm:pt>
    <dgm:pt modelId="{EDA8230B-3881-46DF-9E64-07F3B00CD60D}">
      <dgm:prSet phldrT="[Текст]"/>
      <dgm:spPr/>
      <dgm:t>
        <a:bodyPr/>
        <a:lstStyle/>
        <a:p>
          <a:endParaRPr lang="ru-RU" dirty="0"/>
        </a:p>
      </dgm:t>
    </dgm:pt>
    <dgm:pt modelId="{F6FAC8E3-0285-4EC4-83BD-882A66923B74}" type="sibTrans" cxnId="{6C1EB5F6-47C8-4B9A-BD9D-CD37D9107272}">
      <dgm:prSet/>
      <dgm:spPr/>
      <dgm:t>
        <a:bodyPr/>
        <a:lstStyle/>
        <a:p>
          <a:endParaRPr lang="ru-RU"/>
        </a:p>
      </dgm:t>
    </dgm:pt>
    <dgm:pt modelId="{F69A2DCE-B64D-4F42-8E60-591F29688B24}" type="parTrans" cxnId="{6C1EB5F6-47C8-4B9A-BD9D-CD37D9107272}">
      <dgm:prSet/>
      <dgm:spPr/>
      <dgm:t>
        <a:bodyPr/>
        <a:lstStyle/>
        <a:p>
          <a:endParaRPr lang="ru-RU"/>
        </a:p>
      </dgm:t>
    </dgm:pt>
    <dgm:pt modelId="{345160AF-B6EB-42C0-B5FD-20CA5FD555EF}">
      <dgm:prSet phldrT="[Текст]"/>
      <dgm:spPr/>
      <dgm:t>
        <a:bodyPr/>
        <a:lstStyle/>
        <a:p>
          <a:r>
            <a:rPr lang="ru-RU" dirty="0" smtClean="0"/>
            <a:t>ЦДА «Центр нейрокоррекции и сенсорной интеграции»</a:t>
          </a:r>
          <a:endParaRPr lang="ru-RU" dirty="0"/>
        </a:p>
      </dgm:t>
    </dgm:pt>
    <dgm:pt modelId="{857447CF-B680-4586-884A-0BA8DCB0712A}" type="sibTrans" cxnId="{9DBFC586-41E0-4710-82EC-DB26A3BBEE8E}">
      <dgm:prSet/>
      <dgm:spPr/>
      <dgm:t>
        <a:bodyPr/>
        <a:lstStyle/>
        <a:p>
          <a:endParaRPr lang="ru-RU"/>
        </a:p>
      </dgm:t>
    </dgm:pt>
    <dgm:pt modelId="{3A396974-8A47-48E9-BD4B-A3C18E81AE73}" type="parTrans" cxnId="{9DBFC586-41E0-4710-82EC-DB26A3BBEE8E}">
      <dgm:prSet/>
      <dgm:spPr/>
      <dgm:t>
        <a:bodyPr/>
        <a:lstStyle/>
        <a:p>
          <a:endParaRPr lang="ru-RU"/>
        </a:p>
      </dgm:t>
    </dgm:pt>
    <dgm:pt modelId="{4C99B75D-9E17-43D8-BC68-8A8BE7C15BA5}" type="pres">
      <dgm:prSet presAssocID="{9B70F54C-107F-4E3B-B346-4FEB5858724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3829A9-6938-4F20-8A0D-12BC4EC1C6D2}" type="pres">
      <dgm:prSet presAssocID="{0BAFEAA6-288E-42E1-A922-AE0A364025EB}" presName="composite" presStyleCnt="0"/>
      <dgm:spPr/>
    </dgm:pt>
    <dgm:pt modelId="{E18A33F3-0F60-4FCE-8ED0-9AC9D1FAE4DD}" type="pres">
      <dgm:prSet presAssocID="{0BAFEAA6-288E-42E1-A922-AE0A364025EB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DB11F-53B2-4B8B-9699-B45C6259BA76}" type="pres">
      <dgm:prSet presAssocID="{0BAFEAA6-288E-42E1-A922-AE0A364025EB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B7F8C2-5804-437B-B1D7-792E0740C1FA}" type="pres">
      <dgm:prSet presAssocID="{056B28FF-4A50-4CB7-BE7E-F68D82FE8059}" presName="sp" presStyleCnt="0"/>
      <dgm:spPr/>
    </dgm:pt>
    <dgm:pt modelId="{C8D0405E-DE65-445A-A109-D70DA43E26E9}" type="pres">
      <dgm:prSet presAssocID="{F4CDD042-9B7C-4F8A-9D90-14FDDEA25212}" presName="composite" presStyleCnt="0"/>
      <dgm:spPr/>
    </dgm:pt>
    <dgm:pt modelId="{812AFA92-213C-4178-8D40-62DA8F6C0614}" type="pres">
      <dgm:prSet presAssocID="{F4CDD042-9B7C-4F8A-9D90-14FDDEA2521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06A79A-252B-44DF-A5D3-B2A71CFD7880}" type="pres">
      <dgm:prSet presAssocID="{F4CDD042-9B7C-4F8A-9D90-14FDDEA25212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43813-90D9-406A-B11B-76272F1ED38D}" type="pres">
      <dgm:prSet presAssocID="{10CDE567-8CE1-47AA-A126-7A81078205B6}" presName="sp" presStyleCnt="0"/>
      <dgm:spPr/>
    </dgm:pt>
    <dgm:pt modelId="{55660589-0577-4728-BB11-94AA330F56BA}" type="pres">
      <dgm:prSet presAssocID="{EDA8230B-3881-46DF-9E64-07F3B00CD60D}" presName="composite" presStyleCnt="0"/>
      <dgm:spPr/>
    </dgm:pt>
    <dgm:pt modelId="{99ABFD11-4AF3-44A4-ADFE-BD30A0C8C737}" type="pres">
      <dgm:prSet presAssocID="{EDA8230B-3881-46DF-9E64-07F3B00CD60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DE6AD8-4DED-4AEE-AFF6-A4F04A7789DB}" type="pres">
      <dgm:prSet presAssocID="{EDA8230B-3881-46DF-9E64-07F3B00CD60D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3955B3-5115-4518-B149-4ABE42BFB45D}" type="pres">
      <dgm:prSet presAssocID="{F6FAC8E3-0285-4EC4-83BD-882A66923B74}" presName="sp" presStyleCnt="0"/>
      <dgm:spPr/>
    </dgm:pt>
    <dgm:pt modelId="{3015961E-CF8D-4D23-9783-8861547D63C3}" type="pres">
      <dgm:prSet presAssocID="{FD598C3C-E711-474F-A3EA-76B7B2042C40}" presName="composite" presStyleCnt="0"/>
      <dgm:spPr/>
    </dgm:pt>
    <dgm:pt modelId="{4D258E76-6582-41EF-B676-607A3ADF19D5}" type="pres">
      <dgm:prSet presAssocID="{FD598C3C-E711-474F-A3EA-76B7B2042C4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F6A76-519A-436D-ABFB-56BAFB75E001}" type="pres">
      <dgm:prSet presAssocID="{FD598C3C-E711-474F-A3EA-76B7B2042C4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4AFA11-463A-4772-8302-CFE479147422}" type="presOf" srcId="{345160AF-B6EB-42C0-B5FD-20CA5FD555EF}" destId="{52DE6AD8-4DED-4AEE-AFF6-A4F04A7789DB}" srcOrd="0" destOrd="0" presId="urn:microsoft.com/office/officeart/2005/8/layout/chevron2"/>
    <dgm:cxn modelId="{C2E571F9-DB2A-4905-928F-7D7059674926}" srcId="{0BAFEAA6-288E-42E1-A922-AE0A364025EB}" destId="{2635B4C6-1056-4594-B764-1D84AAFC7D57}" srcOrd="0" destOrd="0" parTransId="{49054717-76C5-487A-9260-DF687BAC9B5A}" sibTransId="{B40814ED-8974-44A9-A7EC-907935909544}"/>
    <dgm:cxn modelId="{0C81FEDB-3614-4A09-8291-1303621B9A22}" type="presOf" srcId="{FD598C3C-E711-474F-A3EA-76B7B2042C40}" destId="{4D258E76-6582-41EF-B676-607A3ADF19D5}" srcOrd="0" destOrd="0" presId="urn:microsoft.com/office/officeart/2005/8/layout/chevron2"/>
    <dgm:cxn modelId="{EF710AF0-7A3C-401B-9E9C-231CB3AE36DC}" srcId="{FD598C3C-E711-474F-A3EA-76B7B2042C40}" destId="{406B03F3-74C3-4E8D-8F35-B4F4F228D900}" srcOrd="0" destOrd="0" parTransId="{7596DD1D-8B40-4874-96E2-68AF8B05AF24}" sibTransId="{F0C3A541-1BFB-4A00-90B1-6223B6944CDD}"/>
    <dgm:cxn modelId="{1DF71C7E-843D-490D-ABC2-9AF7446253E0}" srcId="{9B70F54C-107F-4E3B-B346-4FEB58587249}" destId="{0BAFEAA6-288E-42E1-A922-AE0A364025EB}" srcOrd="0" destOrd="0" parTransId="{3A2809F2-3F64-43EF-BD69-D37E2B9349DA}" sibTransId="{056B28FF-4A50-4CB7-BE7E-F68D82FE8059}"/>
    <dgm:cxn modelId="{6C1EB5F6-47C8-4B9A-BD9D-CD37D9107272}" srcId="{9B70F54C-107F-4E3B-B346-4FEB58587249}" destId="{EDA8230B-3881-46DF-9E64-07F3B00CD60D}" srcOrd="2" destOrd="0" parTransId="{F69A2DCE-B64D-4F42-8E60-591F29688B24}" sibTransId="{F6FAC8E3-0285-4EC4-83BD-882A66923B74}"/>
    <dgm:cxn modelId="{0A986271-9B30-4A0F-B3DF-4AC024CF9C99}" type="presOf" srcId="{9B70F54C-107F-4E3B-B346-4FEB58587249}" destId="{4C99B75D-9E17-43D8-BC68-8A8BE7C15BA5}" srcOrd="0" destOrd="0" presId="urn:microsoft.com/office/officeart/2005/8/layout/chevron2"/>
    <dgm:cxn modelId="{47F2B420-3B20-4041-8D6C-D8B02E4A25A1}" type="presOf" srcId="{406B03F3-74C3-4E8D-8F35-B4F4F228D900}" destId="{68AF6A76-519A-436D-ABFB-56BAFB75E001}" srcOrd="0" destOrd="0" presId="urn:microsoft.com/office/officeart/2005/8/layout/chevron2"/>
    <dgm:cxn modelId="{12D13058-42E9-4D30-A999-D394F36713C0}" type="presOf" srcId="{F4CDD042-9B7C-4F8A-9D90-14FDDEA25212}" destId="{812AFA92-213C-4178-8D40-62DA8F6C0614}" srcOrd="0" destOrd="0" presId="urn:microsoft.com/office/officeart/2005/8/layout/chevron2"/>
    <dgm:cxn modelId="{9DBFC586-41E0-4710-82EC-DB26A3BBEE8E}" srcId="{EDA8230B-3881-46DF-9E64-07F3B00CD60D}" destId="{345160AF-B6EB-42C0-B5FD-20CA5FD555EF}" srcOrd="0" destOrd="0" parTransId="{3A396974-8A47-48E9-BD4B-A3C18E81AE73}" sibTransId="{857447CF-B680-4586-884A-0BA8DCB0712A}"/>
    <dgm:cxn modelId="{D7CEF272-CCB0-497D-AE81-99EAAA32290C}" type="presOf" srcId="{EDA8230B-3881-46DF-9E64-07F3B00CD60D}" destId="{99ABFD11-4AF3-44A4-ADFE-BD30A0C8C737}" srcOrd="0" destOrd="0" presId="urn:microsoft.com/office/officeart/2005/8/layout/chevron2"/>
    <dgm:cxn modelId="{D303498E-661E-4919-8C78-03A25FB0E159}" srcId="{F4CDD042-9B7C-4F8A-9D90-14FDDEA25212}" destId="{9E700D6E-E43F-4668-9823-E1F12FB728A1}" srcOrd="0" destOrd="0" parTransId="{C073FE60-23E4-4CC9-A8FE-319F935303B9}" sibTransId="{A6064D37-0C85-43FC-B60B-6E65F527212E}"/>
    <dgm:cxn modelId="{79CA81DC-93B4-441A-AA2C-07F224573E52}" srcId="{9B70F54C-107F-4E3B-B346-4FEB58587249}" destId="{FD598C3C-E711-474F-A3EA-76B7B2042C40}" srcOrd="3" destOrd="0" parTransId="{00B7B1EE-A168-4EB2-AE6C-B8E315A16921}" sibTransId="{D44BC76B-E9DB-48AC-ACA5-213D29D5FB51}"/>
    <dgm:cxn modelId="{1820F5ED-723B-4733-959A-54EE0144188C}" srcId="{9B70F54C-107F-4E3B-B346-4FEB58587249}" destId="{F4CDD042-9B7C-4F8A-9D90-14FDDEA25212}" srcOrd="1" destOrd="0" parTransId="{96AF97E8-9862-463C-A262-5FB0638D8AE2}" sibTransId="{10CDE567-8CE1-47AA-A126-7A81078205B6}"/>
    <dgm:cxn modelId="{26ABB173-2D74-4A09-B385-2566D5FB328B}" type="presOf" srcId="{0BAFEAA6-288E-42E1-A922-AE0A364025EB}" destId="{E18A33F3-0F60-4FCE-8ED0-9AC9D1FAE4DD}" srcOrd="0" destOrd="0" presId="urn:microsoft.com/office/officeart/2005/8/layout/chevron2"/>
    <dgm:cxn modelId="{9FF3E2FD-51F1-45A0-A264-C37ABAA7157F}" type="presOf" srcId="{2635B4C6-1056-4594-B764-1D84AAFC7D57}" destId="{D45DB11F-53B2-4B8B-9699-B45C6259BA76}" srcOrd="0" destOrd="0" presId="urn:microsoft.com/office/officeart/2005/8/layout/chevron2"/>
    <dgm:cxn modelId="{047E32FD-47C0-41EF-97B3-CB45D8542FAE}" type="presOf" srcId="{9E700D6E-E43F-4668-9823-E1F12FB728A1}" destId="{D406A79A-252B-44DF-A5D3-B2A71CFD7880}" srcOrd="0" destOrd="0" presId="urn:microsoft.com/office/officeart/2005/8/layout/chevron2"/>
    <dgm:cxn modelId="{7E51B56B-FEA8-4605-B98F-ECCAA50980D7}" type="presParOf" srcId="{4C99B75D-9E17-43D8-BC68-8A8BE7C15BA5}" destId="{C83829A9-6938-4F20-8A0D-12BC4EC1C6D2}" srcOrd="0" destOrd="0" presId="urn:microsoft.com/office/officeart/2005/8/layout/chevron2"/>
    <dgm:cxn modelId="{C362C27D-F5ED-4B35-94B1-0D887FFA1675}" type="presParOf" srcId="{C83829A9-6938-4F20-8A0D-12BC4EC1C6D2}" destId="{E18A33F3-0F60-4FCE-8ED0-9AC9D1FAE4DD}" srcOrd="0" destOrd="0" presId="urn:microsoft.com/office/officeart/2005/8/layout/chevron2"/>
    <dgm:cxn modelId="{062B10DA-92AA-4AB2-A4A8-2FBC0B110711}" type="presParOf" srcId="{C83829A9-6938-4F20-8A0D-12BC4EC1C6D2}" destId="{D45DB11F-53B2-4B8B-9699-B45C6259BA76}" srcOrd="1" destOrd="0" presId="urn:microsoft.com/office/officeart/2005/8/layout/chevron2"/>
    <dgm:cxn modelId="{2C59608F-0CCE-4AF9-94EB-B58199BE9D9C}" type="presParOf" srcId="{4C99B75D-9E17-43D8-BC68-8A8BE7C15BA5}" destId="{C6B7F8C2-5804-437B-B1D7-792E0740C1FA}" srcOrd="1" destOrd="0" presId="urn:microsoft.com/office/officeart/2005/8/layout/chevron2"/>
    <dgm:cxn modelId="{D44973CB-0F79-4815-B31D-8F588214ACAF}" type="presParOf" srcId="{4C99B75D-9E17-43D8-BC68-8A8BE7C15BA5}" destId="{C8D0405E-DE65-445A-A109-D70DA43E26E9}" srcOrd="2" destOrd="0" presId="urn:microsoft.com/office/officeart/2005/8/layout/chevron2"/>
    <dgm:cxn modelId="{4D3A1F14-21EB-45A1-AD54-A2BE12333C7D}" type="presParOf" srcId="{C8D0405E-DE65-445A-A109-D70DA43E26E9}" destId="{812AFA92-213C-4178-8D40-62DA8F6C0614}" srcOrd="0" destOrd="0" presId="urn:microsoft.com/office/officeart/2005/8/layout/chevron2"/>
    <dgm:cxn modelId="{03AC466F-8597-4DE7-9BE6-352B6B57808E}" type="presParOf" srcId="{C8D0405E-DE65-445A-A109-D70DA43E26E9}" destId="{D406A79A-252B-44DF-A5D3-B2A71CFD7880}" srcOrd="1" destOrd="0" presId="urn:microsoft.com/office/officeart/2005/8/layout/chevron2"/>
    <dgm:cxn modelId="{835FC626-2D9F-40FC-8495-E1D462E9AAF8}" type="presParOf" srcId="{4C99B75D-9E17-43D8-BC68-8A8BE7C15BA5}" destId="{E2843813-90D9-406A-B11B-76272F1ED38D}" srcOrd="3" destOrd="0" presId="urn:microsoft.com/office/officeart/2005/8/layout/chevron2"/>
    <dgm:cxn modelId="{C85B5363-D962-40D8-A121-522B8C3E3B3F}" type="presParOf" srcId="{4C99B75D-9E17-43D8-BC68-8A8BE7C15BA5}" destId="{55660589-0577-4728-BB11-94AA330F56BA}" srcOrd="4" destOrd="0" presId="urn:microsoft.com/office/officeart/2005/8/layout/chevron2"/>
    <dgm:cxn modelId="{B17825D6-BEF3-4C26-BE71-690BC5D16BF0}" type="presParOf" srcId="{55660589-0577-4728-BB11-94AA330F56BA}" destId="{99ABFD11-4AF3-44A4-ADFE-BD30A0C8C737}" srcOrd="0" destOrd="0" presId="urn:microsoft.com/office/officeart/2005/8/layout/chevron2"/>
    <dgm:cxn modelId="{6EC2BE11-BA2B-4052-B1BA-66626C11E397}" type="presParOf" srcId="{55660589-0577-4728-BB11-94AA330F56BA}" destId="{52DE6AD8-4DED-4AEE-AFF6-A4F04A7789DB}" srcOrd="1" destOrd="0" presId="urn:microsoft.com/office/officeart/2005/8/layout/chevron2"/>
    <dgm:cxn modelId="{BD341E3F-628B-4A91-BCED-EE7599CBDFC1}" type="presParOf" srcId="{4C99B75D-9E17-43D8-BC68-8A8BE7C15BA5}" destId="{BF3955B3-5115-4518-B149-4ABE42BFB45D}" srcOrd="5" destOrd="0" presId="urn:microsoft.com/office/officeart/2005/8/layout/chevron2"/>
    <dgm:cxn modelId="{E3CB495F-08B4-413A-9649-63D0FF854DAD}" type="presParOf" srcId="{4C99B75D-9E17-43D8-BC68-8A8BE7C15BA5}" destId="{3015961E-CF8D-4D23-9783-8861547D63C3}" srcOrd="6" destOrd="0" presId="urn:microsoft.com/office/officeart/2005/8/layout/chevron2"/>
    <dgm:cxn modelId="{45CC44ED-1180-4C0F-A29F-28D620096DC1}" type="presParOf" srcId="{3015961E-CF8D-4D23-9783-8861547D63C3}" destId="{4D258E76-6582-41EF-B676-607A3ADF19D5}" srcOrd="0" destOrd="0" presId="urn:microsoft.com/office/officeart/2005/8/layout/chevron2"/>
    <dgm:cxn modelId="{FC1D26D9-3399-4276-B9CE-C23B9EBE4261}" type="presParOf" srcId="{3015961E-CF8D-4D23-9783-8861547D63C3}" destId="{68AF6A76-519A-436D-ABFB-56BAFB75E00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135701B-CCD9-444A-B579-AA4ED13ECB38}" type="doc">
      <dgm:prSet loTypeId="urn:microsoft.com/office/officeart/2005/8/layout/radial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6678D7D-8423-4B02-8D97-9CED54CD48A8}">
      <dgm:prSet phldrT="[Текст]"/>
      <dgm:spPr/>
      <dgm:t>
        <a:bodyPr/>
        <a:lstStyle/>
        <a:p>
          <a:r>
            <a:rPr lang="ru-RU" b="1" dirty="0" smtClean="0"/>
            <a:t>МАДОУ </a:t>
          </a:r>
        </a:p>
        <a:p>
          <a:r>
            <a:rPr lang="ru-RU" b="1" dirty="0" smtClean="0"/>
            <a:t>«ДС № 250 г. Челябинска»</a:t>
          </a:r>
          <a:endParaRPr lang="ru-RU" b="1" dirty="0"/>
        </a:p>
      </dgm:t>
    </dgm:pt>
    <dgm:pt modelId="{EA9FCEAA-E06A-4E5A-9588-1BF9A0C5FF39}" type="parTrans" cxnId="{8252EBAC-2B3E-45ED-9A9F-92918ED41D93}">
      <dgm:prSet/>
      <dgm:spPr/>
      <dgm:t>
        <a:bodyPr/>
        <a:lstStyle/>
        <a:p>
          <a:endParaRPr lang="ru-RU"/>
        </a:p>
      </dgm:t>
    </dgm:pt>
    <dgm:pt modelId="{ED65A44D-BCDC-4323-9FD6-68ED15C4B2F9}" type="sibTrans" cxnId="{8252EBAC-2B3E-45ED-9A9F-92918ED41D93}">
      <dgm:prSet/>
      <dgm:spPr/>
      <dgm:t>
        <a:bodyPr/>
        <a:lstStyle/>
        <a:p>
          <a:endParaRPr lang="ru-RU"/>
        </a:p>
      </dgm:t>
    </dgm:pt>
    <dgm:pt modelId="{51440AFB-ABA3-42D8-8CB0-7E73673B762E}">
      <dgm:prSet phldrT="[Текст]" custT="1"/>
      <dgm:spPr/>
      <dgm:t>
        <a:bodyPr/>
        <a:lstStyle/>
        <a:p>
          <a:r>
            <a:rPr lang="ru-RU" sz="1400" b="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Смартека</a:t>
          </a:r>
          <a:r>
            <a:rPr lang="ru-RU" sz="1400" b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-Платформа обмена практиками устойчивого развития г. Москва</a:t>
          </a:r>
          <a:endParaRPr lang="ru-RU" sz="14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C3C600-3E81-418F-AC0C-B34B1EB08A09}" type="parTrans" cxnId="{5A4EE8B2-75DC-4B9B-8FA5-2F42AE118CF4}">
      <dgm:prSet/>
      <dgm:spPr/>
      <dgm:t>
        <a:bodyPr/>
        <a:lstStyle/>
        <a:p>
          <a:endParaRPr lang="ru-RU"/>
        </a:p>
      </dgm:t>
    </dgm:pt>
    <dgm:pt modelId="{E4523529-52C1-45AB-BC54-C74A463E7386}" type="sibTrans" cxnId="{5A4EE8B2-75DC-4B9B-8FA5-2F42AE118CF4}">
      <dgm:prSet/>
      <dgm:spPr/>
      <dgm:t>
        <a:bodyPr/>
        <a:lstStyle/>
        <a:p>
          <a:endParaRPr lang="ru-RU"/>
        </a:p>
      </dgm:t>
    </dgm:pt>
    <dgm:pt modelId="{FEC3081E-0CAC-4470-AD2A-0DDBA42C7D70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Всероссийская газета </a:t>
          </a:r>
          <a:r>
            <a:rPr lang="en-US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#</a:t>
          </a:r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Добрая дорога детства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479454-DEE8-4876-9D5C-6EA9916D393B}" type="parTrans" cxnId="{4E3F81C4-8D33-41D7-BBFB-12E01FA0B687}">
      <dgm:prSet/>
      <dgm:spPr/>
      <dgm:t>
        <a:bodyPr/>
        <a:lstStyle/>
        <a:p>
          <a:endParaRPr lang="ru-RU"/>
        </a:p>
      </dgm:t>
    </dgm:pt>
    <dgm:pt modelId="{82F910F8-2F3C-473B-8327-1A19733FDE38}" type="sibTrans" cxnId="{4E3F81C4-8D33-41D7-BBFB-12E01FA0B687}">
      <dgm:prSet/>
      <dgm:spPr/>
      <dgm:t>
        <a:bodyPr/>
        <a:lstStyle/>
        <a:p>
          <a:endParaRPr lang="ru-RU"/>
        </a:p>
      </dgm:t>
    </dgm:pt>
    <dgm:pt modelId="{D7789EE8-47B1-4194-A54E-B569DE6FA020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Библиотека № 29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6B9577-9134-46EA-B072-E9ADDFD20DDB}" type="parTrans" cxnId="{856A8B3C-0782-4909-A4BB-4FE9F81F7A4F}">
      <dgm:prSet/>
      <dgm:spPr/>
      <dgm:t>
        <a:bodyPr/>
        <a:lstStyle/>
        <a:p>
          <a:endParaRPr lang="ru-RU"/>
        </a:p>
      </dgm:t>
    </dgm:pt>
    <dgm:pt modelId="{8220B4DF-7FAC-4ED3-9A89-9EDF6900E914}" type="sibTrans" cxnId="{856A8B3C-0782-4909-A4BB-4FE9F81F7A4F}">
      <dgm:prSet/>
      <dgm:spPr/>
      <dgm:t>
        <a:bodyPr/>
        <a:lstStyle/>
        <a:p>
          <a:endParaRPr lang="ru-RU"/>
        </a:p>
      </dgm:t>
    </dgm:pt>
    <dgm:pt modelId="{A47DA21C-3A8E-4B60-AB52-D2BC48ADEDEE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образовательный проект «Мир Без опасности»</a:t>
          </a:r>
          <a:endParaRPr lang="ru-RU" sz="1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0C826C-2904-4CCF-A1F3-1417F66001AB}" type="parTrans" cxnId="{A59FC7C9-F6F7-40BF-9CAC-9EF2F1F21A0B}">
      <dgm:prSet/>
      <dgm:spPr/>
      <dgm:t>
        <a:bodyPr/>
        <a:lstStyle/>
        <a:p>
          <a:endParaRPr lang="ru-RU"/>
        </a:p>
      </dgm:t>
    </dgm:pt>
    <dgm:pt modelId="{6D1A9195-CD72-48DD-BEDA-085AFA0A0F0D}" type="sibTrans" cxnId="{A59FC7C9-F6F7-40BF-9CAC-9EF2F1F21A0B}">
      <dgm:prSet/>
      <dgm:spPr/>
      <dgm:t>
        <a:bodyPr/>
        <a:lstStyle/>
        <a:p>
          <a:endParaRPr lang="ru-RU"/>
        </a:p>
      </dgm:t>
    </dgm:pt>
    <dgm:pt modelId="{F7DED6CE-E722-44EB-B623-D0A58BDA1D23}" type="pres">
      <dgm:prSet presAssocID="{B135701B-CCD9-444A-B579-AA4ED13ECB3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F89B36-0FFF-4298-A064-8AEF77EBD456}" type="pres">
      <dgm:prSet presAssocID="{96678D7D-8423-4B02-8D97-9CED54CD48A8}" presName="centerShape" presStyleLbl="node0" presStyleIdx="0" presStyleCnt="1"/>
      <dgm:spPr/>
      <dgm:t>
        <a:bodyPr/>
        <a:lstStyle/>
        <a:p>
          <a:endParaRPr lang="ru-RU"/>
        </a:p>
      </dgm:t>
    </dgm:pt>
    <dgm:pt modelId="{A775F098-4351-4BE4-A721-A1D4572ED048}" type="pres">
      <dgm:prSet presAssocID="{69C3C600-3E81-418F-AC0C-B34B1EB08A09}" presName="Name9" presStyleLbl="parChTrans1D2" presStyleIdx="0" presStyleCnt="4"/>
      <dgm:spPr/>
      <dgm:t>
        <a:bodyPr/>
        <a:lstStyle/>
        <a:p>
          <a:endParaRPr lang="ru-RU"/>
        </a:p>
      </dgm:t>
    </dgm:pt>
    <dgm:pt modelId="{D781430A-1DA8-4DF3-9182-46295EDC884B}" type="pres">
      <dgm:prSet presAssocID="{69C3C600-3E81-418F-AC0C-B34B1EB08A09}" presName="connTx" presStyleLbl="parChTrans1D2" presStyleIdx="0" presStyleCnt="4"/>
      <dgm:spPr/>
      <dgm:t>
        <a:bodyPr/>
        <a:lstStyle/>
        <a:p>
          <a:endParaRPr lang="ru-RU"/>
        </a:p>
      </dgm:t>
    </dgm:pt>
    <dgm:pt modelId="{D74D3176-BCF9-49FD-AF20-4AA59F3F933B}" type="pres">
      <dgm:prSet presAssocID="{51440AFB-ABA3-42D8-8CB0-7E73673B762E}" presName="node" presStyleLbl="node1" presStyleIdx="0" presStyleCnt="4" custScaleX="134029" custScaleY="1262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52EE90-B004-45E8-954E-E60FD8D18E34}" type="pres">
      <dgm:prSet presAssocID="{64479454-DEE8-4876-9D5C-6EA9916D393B}" presName="Name9" presStyleLbl="parChTrans1D2" presStyleIdx="1" presStyleCnt="4"/>
      <dgm:spPr/>
      <dgm:t>
        <a:bodyPr/>
        <a:lstStyle/>
        <a:p>
          <a:endParaRPr lang="ru-RU"/>
        </a:p>
      </dgm:t>
    </dgm:pt>
    <dgm:pt modelId="{80558DED-E8DF-4D89-A810-44C0358B45DC}" type="pres">
      <dgm:prSet presAssocID="{64479454-DEE8-4876-9D5C-6EA9916D393B}" presName="connTx" presStyleLbl="parChTrans1D2" presStyleIdx="1" presStyleCnt="4"/>
      <dgm:spPr/>
      <dgm:t>
        <a:bodyPr/>
        <a:lstStyle/>
        <a:p>
          <a:endParaRPr lang="ru-RU"/>
        </a:p>
      </dgm:t>
    </dgm:pt>
    <dgm:pt modelId="{73D192AB-F4AD-4426-85CF-9C47A88E3AEA}" type="pres">
      <dgm:prSet presAssocID="{FEC3081E-0CAC-4470-AD2A-0DDBA42C7D70}" presName="node" presStyleLbl="node1" presStyleIdx="1" presStyleCnt="4" custScaleX="134029" custScaleY="1262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6D65D-F9FE-4DC7-9BDB-FA5FB78269B0}" type="pres">
      <dgm:prSet presAssocID="{076B9577-9134-46EA-B072-E9ADDFD20DDB}" presName="Name9" presStyleLbl="parChTrans1D2" presStyleIdx="2" presStyleCnt="4"/>
      <dgm:spPr/>
      <dgm:t>
        <a:bodyPr/>
        <a:lstStyle/>
        <a:p>
          <a:endParaRPr lang="ru-RU"/>
        </a:p>
      </dgm:t>
    </dgm:pt>
    <dgm:pt modelId="{124B8128-7FCF-484D-9058-F685EE7BE164}" type="pres">
      <dgm:prSet presAssocID="{076B9577-9134-46EA-B072-E9ADDFD20DDB}" presName="connTx" presStyleLbl="parChTrans1D2" presStyleIdx="2" presStyleCnt="4"/>
      <dgm:spPr/>
      <dgm:t>
        <a:bodyPr/>
        <a:lstStyle/>
        <a:p>
          <a:endParaRPr lang="ru-RU"/>
        </a:p>
      </dgm:t>
    </dgm:pt>
    <dgm:pt modelId="{D881B3F1-5CD5-450B-BD7C-6049A3F1A07D}" type="pres">
      <dgm:prSet presAssocID="{D7789EE8-47B1-4194-A54E-B569DE6FA020}" presName="node" presStyleLbl="node1" presStyleIdx="2" presStyleCnt="4" custScaleX="134029" custScaleY="1262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4CE682-C729-4A70-A5EA-01BF5B223291}" type="pres">
      <dgm:prSet presAssocID="{F60C826C-2904-4CCF-A1F3-1417F66001AB}" presName="Name9" presStyleLbl="parChTrans1D2" presStyleIdx="3" presStyleCnt="4"/>
      <dgm:spPr/>
      <dgm:t>
        <a:bodyPr/>
        <a:lstStyle/>
        <a:p>
          <a:endParaRPr lang="ru-RU"/>
        </a:p>
      </dgm:t>
    </dgm:pt>
    <dgm:pt modelId="{2022C666-5392-4357-8055-836F5FAFD2F5}" type="pres">
      <dgm:prSet presAssocID="{F60C826C-2904-4CCF-A1F3-1417F66001AB}" presName="connTx" presStyleLbl="parChTrans1D2" presStyleIdx="3" presStyleCnt="4"/>
      <dgm:spPr/>
      <dgm:t>
        <a:bodyPr/>
        <a:lstStyle/>
        <a:p>
          <a:endParaRPr lang="ru-RU"/>
        </a:p>
      </dgm:t>
    </dgm:pt>
    <dgm:pt modelId="{CAC24F2F-3A8B-4732-945A-F39A2E7990A6}" type="pres">
      <dgm:prSet presAssocID="{A47DA21C-3A8E-4B60-AB52-D2BC48ADEDEE}" presName="node" presStyleLbl="node1" presStyleIdx="3" presStyleCnt="4" custScaleX="134029" custScaleY="1262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6A8B3C-0782-4909-A4BB-4FE9F81F7A4F}" srcId="{96678D7D-8423-4B02-8D97-9CED54CD48A8}" destId="{D7789EE8-47B1-4194-A54E-B569DE6FA020}" srcOrd="2" destOrd="0" parTransId="{076B9577-9134-46EA-B072-E9ADDFD20DDB}" sibTransId="{8220B4DF-7FAC-4ED3-9A89-9EDF6900E914}"/>
    <dgm:cxn modelId="{0B4F5520-EC54-471B-BAD6-125CBCEEA4BB}" type="presOf" srcId="{64479454-DEE8-4876-9D5C-6EA9916D393B}" destId="{1A52EE90-B004-45E8-954E-E60FD8D18E34}" srcOrd="0" destOrd="0" presId="urn:microsoft.com/office/officeart/2005/8/layout/radial1"/>
    <dgm:cxn modelId="{9FC3FD65-9A25-4D30-9783-5AACBACB96C9}" type="presOf" srcId="{51440AFB-ABA3-42D8-8CB0-7E73673B762E}" destId="{D74D3176-BCF9-49FD-AF20-4AA59F3F933B}" srcOrd="0" destOrd="0" presId="urn:microsoft.com/office/officeart/2005/8/layout/radial1"/>
    <dgm:cxn modelId="{6FEF6438-1F78-43F4-93B1-7DBEB9EA81B3}" type="presOf" srcId="{96678D7D-8423-4B02-8D97-9CED54CD48A8}" destId="{B5F89B36-0FFF-4298-A064-8AEF77EBD456}" srcOrd="0" destOrd="0" presId="urn:microsoft.com/office/officeart/2005/8/layout/radial1"/>
    <dgm:cxn modelId="{D5A00AC0-8C17-4241-8851-223D622C292C}" type="presOf" srcId="{F60C826C-2904-4CCF-A1F3-1417F66001AB}" destId="{3D4CE682-C729-4A70-A5EA-01BF5B223291}" srcOrd="0" destOrd="0" presId="urn:microsoft.com/office/officeart/2005/8/layout/radial1"/>
    <dgm:cxn modelId="{8DD076C9-2883-4CC1-BC58-F400AEB57BFE}" type="presOf" srcId="{A47DA21C-3A8E-4B60-AB52-D2BC48ADEDEE}" destId="{CAC24F2F-3A8B-4732-945A-F39A2E7990A6}" srcOrd="0" destOrd="0" presId="urn:microsoft.com/office/officeart/2005/8/layout/radial1"/>
    <dgm:cxn modelId="{95CDD5D2-8E15-406C-9E25-56D63B2FB4A7}" type="presOf" srcId="{69C3C600-3E81-418F-AC0C-B34B1EB08A09}" destId="{A775F098-4351-4BE4-A721-A1D4572ED048}" srcOrd="0" destOrd="0" presId="urn:microsoft.com/office/officeart/2005/8/layout/radial1"/>
    <dgm:cxn modelId="{E171E438-13EA-486E-ACE9-513E55F2D925}" type="presOf" srcId="{D7789EE8-47B1-4194-A54E-B569DE6FA020}" destId="{D881B3F1-5CD5-450B-BD7C-6049A3F1A07D}" srcOrd="0" destOrd="0" presId="urn:microsoft.com/office/officeart/2005/8/layout/radial1"/>
    <dgm:cxn modelId="{FF174551-F42B-484F-9882-46A0DE4BD755}" type="presOf" srcId="{B135701B-CCD9-444A-B579-AA4ED13ECB38}" destId="{F7DED6CE-E722-44EB-B623-D0A58BDA1D23}" srcOrd="0" destOrd="0" presId="urn:microsoft.com/office/officeart/2005/8/layout/radial1"/>
    <dgm:cxn modelId="{AF72061A-D25D-4679-A436-68944094677E}" type="presOf" srcId="{64479454-DEE8-4876-9D5C-6EA9916D393B}" destId="{80558DED-E8DF-4D89-A810-44C0358B45DC}" srcOrd="1" destOrd="0" presId="urn:microsoft.com/office/officeart/2005/8/layout/radial1"/>
    <dgm:cxn modelId="{0AE22326-37FE-4CBD-91F2-19E4C17A48C2}" type="presOf" srcId="{076B9577-9134-46EA-B072-E9ADDFD20DDB}" destId="{124B8128-7FCF-484D-9058-F685EE7BE164}" srcOrd="1" destOrd="0" presId="urn:microsoft.com/office/officeart/2005/8/layout/radial1"/>
    <dgm:cxn modelId="{A59FC7C9-F6F7-40BF-9CAC-9EF2F1F21A0B}" srcId="{96678D7D-8423-4B02-8D97-9CED54CD48A8}" destId="{A47DA21C-3A8E-4B60-AB52-D2BC48ADEDEE}" srcOrd="3" destOrd="0" parTransId="{F60C826C-2904-4CCF-A1F3-1417F66001AB}" sibTransId="{6D1A9195-CD72-48DD-BEDA-085AFA0A0F0D}"/>
    <dgm:cxn modelId="{8252EBAC-2B3E-45ED-9A9F-92918ED41D93}" srcId="{B135701B-CCD9-444A-B579-AA4ED13ECB38}" destId="{96678D7D-8423-4B02-8D97-9CED54CD48A8}" srcOrd="0" destOrd="0" parTransId="{EA9FCEAA-E06A-4E5A-9588-1BF9A0C5FF39}" sibTransId="{ED65A44D-BCDC-4323-9FD6-68ED15C4B2F9}"/>
    <dgm:cxn modelId="{0D7A4962-0024-4D8A-B7CF-22DD05CEF5DE}" type="presOf" srcId="{FEC3081E-0CAC-4470-AD2A-0DDBA42C7D70}" destId="{73D192AB-F4AD-4426-85CF-9C47A88E3AEA}" srcOrd="0" destOrd="0" presId="urn:microsoft.com/office/officeart/2005/8/layout/radial1"/>
    <dgm:cxn modelId="{CD2A9A35-E60F-4108-A461-C88FEE76070F}" type="presOf" srcId="{F60C826C-2904-4CCF-A1F3-1417F66001AB}" destId="{2022C666-5392-4357-8055-836F5FAFD2F5}" srcOrd="1" destOrd="0" presId="urn:microsoft.com/office/officeart/2005/8/layout/radial1"/>
    <dgm:cxn modelId="{5A4EE8B2-75DC-4B9B-8FA5-2F42AE118CF4}" srcId="{96678D7D-8423-4B02-8D97-9CED54CD48A8}" destId="{51440AFB-ABA3-42D8-8CB0-7E73673B762E}" srcOrd="0" destOrd="0" parTransId="{69C3C600-3E81-418F-AC0C-B34B1EB08A09}" sibTransId="{E4523529-52C1-45AB-BC54-C74A463E7386}"/>
    <dgm:cxn modelId="{04DCDB8F-B37C-40FB-9B7B-625648F10FB4}" type="presOf" srcId="{69C3C600-3E81-418F-AC0C-B34B1EB08A09}" destId="{D781430A-1DA8-4DF3-9182-46295EDC884B}" srcOrd="1" destOrd="0" presId="urn:microsoft.com/office/officeart/2005/8/layout/radial1"/>
    <dgm:cxn modelId="{4E3F81C4-8D33-41D7-BBFB-12E01FA0B687}" srcId="{96678D7D-8423-4B02-8D97-9CED54CD48A8}" destId="{FEC3081E-0CAC-4470-AD2A-0DDBA42C7D70}" srcOrd="1" destOrd="0" parTransId="{64479454-DEE8-4876-9D5C-6EA9916D393B}" sibTransId="{82F910F8-2F3C-473B-8327-1A19733FDE38}"/>
    <dgm:cxn modelId="{94CA7D6C-C6B3-4BD6-AA24-8A80812B71BC}" type="presOf" srcId="{076B9577-9134-46EA-B072-E9ADDFD20DDB}" destId="{AD46D65D-F9FE-4DC7-9BDB-FA5FB78269B0}" srcOrd="0" destOrd="0" presId="urn:microsoft.com/office/officeart/2005/8/layout/radial1"/>
    <dgm:cxn modelId="{E12192B1-955A-4903-96C0-B0EC86A32175}" type="presParOf" srcId="{F7DED6CE-E722-44EB-B623-D0A58BDA1D23}" destId="{B5F89B36-0FFF-4298-A064-8AEF77EBD456}" srcOrd="0" destOrd="0" presId="urn:microsoft.com/office/officeart/2005/8/layout/radial1"/>
    <dgm:cxn modelId="{60C97490-D26A-418F-AE70-5AD22B3076D8}" type="presParOf" srcId="{F7DED6CE-E722-44EB-B623-D0A58BDA1D23}" destId="{A775F098-4351-4BE4-A721-A1D4572ED048}" srcOrd="1" destOrd="0" presId="urn:microsoft.com/office/officeart/2005/8/layout/radial1"/>
    <dgm:cxn modelId="{EB93B3AF-BD61-49B4-B3DB-2E92C523FDBE}" type="presParOf" srcId="{A775F098-4351-4BE4-A721-A1D4572ED048}" destId="{D781430A-1DA8-4DF3-9182-46295EDC884B}" srcOrd="0" destOrd="0" presId="urn:microsoft.com/office/officeart/2005/8/layout/radial1"/>
    <dgm:cxn modelId="{B4676EA3-63ED-4EDC-9FDB-BFF4CC82CABB}" type="presParOf" srcId="{F7DED6CE-E722-44EB-B623-D0A58BDA1D23}" destId="{D74D3176-BCF9-49FD-AF20-4AA59F3F933B}" srcOrd="2" destOrd="0" presId="urn:microsoft.com/office/officeart/2005/8/layout/radial1"/>
    <dgm:cxn modelId="{A4F28261-FE35-45FD-A236-3BC93C957B81}" type="presParOf" srcId="{F7DED6CE-E722-44EB-B623-D0A58BDA1D23}" destId="{1A52EE90-B004-45E8-954E-E60FD8D18E34}" srcOrd="3" destOrd="0" presId="urn:microsoft.com/office/officeart/2005/8/layout/radial1"/>
    <dgm:cxn modelId="{A1358F13-FBA6-4268-A31F-823330BBDC6B}" type="presParOf" srcId="{1A52EE90-B004-45E8-954E-E60FD8D18E34}" destId="{80558DED-E8DF-4D89-A810-44C0358B45DC}" srcOrd="0" destOrd="0" presId="urn:microsoft.com/office/officeart/2005/8/layout/radial1"/>
    <dgm:cxn modelId="{24966227-26F1-4764-845E-F6F324590D0B}" type="presParOf" srcId="{F7DED6CE-E722-44EB-B623-D0A58BDA1D23}" destId="{73D192AB-F4AD-4426-85CF-9C47A88E3AEA}" srcOrd="4" destOrd="0" presId="urn:microsoft.com/office/officeart/2005/8/layout/radial1"/>
    <dgm:cxn modelId="{1BE5B73E-B0EB-46F8-8D82-22135616DC06}" type="presParOf" srcId="{F7DED6CE-E722-44EB-B623-D0A58BDA1D23}" destId="{AD46D65D-F9FE-4DC7-9BDB-FA5FB78269B0}" srcOrd="5" destOrd="0" presId="urn:microsoft.com/office/officeart/2005/8/layout/radial1"/>
    <dgm:cxn modelId="{8C185BBB-8A7B-4694-8737-9AE981302E65}" type="presParOf" srcId="{AD46D65D-F9FE-4DC7-9BDB-FA5FB78269B0}" destId="{124B8128-7FCF-484D-9058-F685EE7BE164}" srcOrd="0" destOrd="0" presId="urn:microsoft.com/office/officeart/2005/8/layout/radial1"/>
    <dgm:cxn modelId="{4A1D1438-4E9C-4348-A8BF-0A16E3125FBE}" type="presParOf" srcId="{F7DED6CE-E722-44EB-B623-D0A58BDA1D23}" destId="{D881B3F1-5CD5-450B-BD7C-6049A3F1A07D}" srcOrd="6" destOrd="0" presId="urn:microsoft.com/office/officeart/2005/8/layout/radial1"/>
    <dgm:cxn modelId="{5D5DA7DD-8EB4-4452-8E9E-8E7DDA8EFD86}" type="presParOf" srcId="{F7DED6CE-E722-44EB-B623-D0A58BDA1D23}" destId="{3D4CE682-C729-4A70-A5EA-01BF5B223291}" srcOrd="7" destOrd="0" presId="urn:microsoft.com/office/officeart/2005/8/layout/radial1"/>
    <dgm:cxn modelId="{1496E3CB-4703-466A-AA89-2704105E0DA7}" type="presParOf" srcId="{3D4CE682-C729-4A70-A5EA-01BF5B223291}" destId="{2022C666-5392-4357-8055-836F5FAFD2F5}" srcOrd="0" destOrd="0" presId="urn:microsoft.com/office/officeart/2005/8/layout/radial1"/>
    <dgm:cxn modelId="{40563895-C445-4370-9DE3-90150C67FAD2}" type="presParOf" srcId="{F7DED6CE-E722-44EB-B623-D0A58BDA1D23}" destId="{CAC24F2F-3A8B-4732-945A-F39A2E7990A6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B111B0D-9449-4E6E-B0CA-99497FBA9196}" type="doc">
      <dgm:prSet loTypeId="urn:microsoft.com/office/officeart/2005/8/layout/arrow2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8C132F86-DF03-417F-B707-1111B6CD306A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профессиональной компетентности педагогических кадров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70DB97-6206-4574-87E5-23B396CF781A}" type="parTrans" cxnId="{87F5BBBB-875B-4CE1-B83E-F4A30371E552}">
      <dgm:prSet/>
      <dgm:spPr/>
      <dgm:t>
        <a:bodyPr/>
        <a:lstStyle/>
        <a:p>
          <a:endParaRPr lang="ru-RU"/>
        </a:p>
      </dgm:t>
    </dgm:pt>
    <dgm:pt modelId="{A4170072-D4EA-43F2-9A15-265266551AA9}" type="sibTrans" cxnId="{87F5BBBB-875B-4CE1-B83E-F4A30371E552}">
      <dgm:prSet/>
      <dgm:spPr/>
      <dgm:t>
        <a:bodyPr/>
        <a:lstStyle/>
        <a:p>
          <a:endParaRPr lang="ru-RU"/>
        </a:p>
      </dgm:t>
    </dgm:pt>
    <dgm:pt modelId="{D28281B5-9915-47DC-99BF-8410EA560501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и выпуск сборника конспектов по новым ЦДА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7E0C9E-8C82-4152-A0A5-F30AD461C989}" type="parTrans" cxnId="{CD1950D0-A44E-4CDF-BF94-9D6EE8216937}">
      <dgm:prSet/>
      <dgm:spPr/>
      <dgm:t>
        <a:bodyPr/>
        <a:lstStyle/>
        <a:p>
          <a:endParaRPr lang="ru-RU"/>
        </a:p>
      </dgm:t>
    </dgm:pt>
    <dgm:pt modelId="{1C27943D-57C2-4A15-B836-6510078AADD7}" type="sibTrans" cxnId="{CD1950D0-A44E-4CDF-BF94-9D6EE8216937}">
      <dgm:prSet/>
      <dgm:spPr/>
      <dgm:t>
        <a:bodyPr/>
        <a:lstStyle/>
        <a:p>
          <a:endParaRPr lang="ru-RU"/>
        </a:p>
      </dgm:t>
    </dgm:pt>
    <dgm:pt modelId="{DAE0ACAD-08DD-4467-BC89-B0FA78343E5D}">
      <dgm:prSet custT="1"/>
      <dgm:spPr/>
      <dgm:t>
        <a:bodyPr/>
        <a:lstStyle/>
        <a:p>
          <a:pPr algn="ctr"/>
          <a:r>
            <a:rPr lang="ru-RU" sz="1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Разнообразие средств и материалов в уже в существующих ЦДА</a:t>
          </a:r>
        </a:p>
        <a:p>
          <a:pPr algn="ctr"/>
          <a:endParaRPr lang="ru-RU" sz="14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DD6693-A93B-41AE-9D21-A0ACD6FF7602}" type="parTrans" cxnId="{FF6CECE4-0315-48A6-AB10-8611D9067778}">
      <dgm:prSet/>
      <dgm:spPr/>
      <dgm:t>
        <a:bodyPr/>
        <a:lstStyle/>
        <a:p>
          <a:endParaRPr lang="ru-RU"/>
        </a:p>
      </dgm:t>
    </dgm:pt>
    <dgm:pt modelId="{9E109F2D-18B2-4B75-95BA-092F362FB917}" type="sibTrans" cxnId="{FF6CECE4-0315-48A6-AB10-8611D9067778}">
      <dgm:prSet/>
      <dgm:spPr/>
      <dgm:t>
        <a:bodyPr/>
        <a:lstStyle/>
        <a:p>
          <a:endParaRPr lang="ru-RU"/>
        </a:p>
      </dgm:t>
    </dgm:pt>
    <dgm:pt modelId="{68526F49-5D38-4155-9471-727D16D60AFE}">
      <dgm:prSet phldrT="[Текст]" custT="1"/>
      <dgm:spPr/>
      <dgm:t>
        <a:bodyPr/>
        <a:lstStyle/>
        <a:p>
          <a:pPr algn="ctr"/>
          <a:r>
            <a:rPr lang="ru-RU" sz="1400" b="1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ДОУ с сетевой инновационной площадкой: Всероссийский образовательный проект «Мир без опасности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BD866E-DD6D-4316-923A-113666A3FC41}" type="parTrans" cxnId="{80DF741C-45F4-4C0B-9244-F43E995D3363}">
      <dgm:prSet/>
      <dgm:spPr/>
      <dgm:t>
        <a:bodyPr/>
        <a:lstStyle/>
        <a:p>
          <a:endParaRPr lang="ru-RU"/>
        </a:p>
      </dgm:t>
    </dgm:pt>
    <dgm:pt modelId="{01583BA3-1BE1-47F2-AE95-C41B5070C5B4}" type="sibTrans" cxnId="{80DF741C-45F4-4C0B-9244-F43E995D3363}">
      <dgm:prSet/>
      <dgm:spPr/>
      <dgm:t>
        <a:bodyPr/>
        <a:lstStyle/>
        <a:p>
          <a:endParaRPr lang="ru-RU"/>
        </a:p>
      </dgm:t>
    </dgm:pt>
    <dgm:pt modelId="{59BBDA5E-B18F-4637-958B-D6AE4CBC1CD8}">
      <dgm:prSet phldrT="[Текст]" custT="1"/>
      <dgm:spPr/>
      <dgm:t>
        <a:bodyPr/>
        <a:lstStyle/>
        <a:p>
          <a:pPr algn="ctr"/>
          <a:r>
            <a:rPr lang="ru-RU" sz="1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и апробация новой модели ЦДА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D3D7FE-C167-474D-A7CD-4C9441B4689C}" type="parTrans" cxnId="{BF246D7D-4115-4D3B-A6C9-A2209C17BFFA}">
      <dgm:prSet/>
      <dgm:spPr/>
      <dgm:t>
        <a:bodyPr/>
        <a:lstStyle/>
        <a:p>
          <a:endParaRPr lang="ru-RU"/>
        </a:p>
      </dgm:t>
    </dgm:pt>
    <dgm:pt modelId="{821688C0-BE90-49B6-B3C4-29208221232B}" type="sibTrans" cxnId="{BF246D7D-4115-4D3B-A6C9-A2209C17BFFA}">
      <dgm:prSet/>
      <dgm:spPr/>
      <dgm:t>
        <a:bodyPr/>
        <a:lstStyle/>
        <a:p>
          <a:endParaRPr lang="ru-RU"/>
        </a:p>
      </dgm:t>
    </dgm:pt>
    <dgm:pt modelId="{6159636A-508D-46B9-B357-DE2EB2420487}" type="pres">
      <dgm:prSet presAssocID="{CB111B0D-9449-4E6E-B0CA-99497FBA9196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1183C5-7EC6-4C57-9BDA-1555C8DC3C5F}" type="pres">
      <dgm:prSet presAssocID="{CB111B0D-9449-4E6E-B0CA-99497FBA9196}" presName="arrow" presStyleLbl="bgShp" presStyleIdx="0" presStyleCnt="1"/>
      <dgm:spPr/>
      <dgm:t>
        <a:bodyPr/>
        <a:lstStyle/>
        <a:p>
          <a:endParaRPr lang="ru-RU"/>
        </a:p>
      </dgm:t>
    </dgm:pt>
    <dgm:pt modelId="{A2E43E8B-A307-4B46-82B7-6F1DDA377B77}" type="pres">
      <dgm:prSet presAssocID="{CB111B0D-9449-4E6E-B0CA-99497FBA9196}" presName="arrowDiagram5" presStyleCnt="0"/>
      <dgm:spPr/>
      <dgm:t>
        <a:bodyPr/>
        <a:lstStyle/>
        <a:p>
          <a:endParaRPr lang="ru-RU"/>
        </a:p>
      </dgm:t>
    </dgm:pt>
    <dgm:pt modelId="{2015BA0C-E7D8-4AFE-9AA2-77AD83F922E2}" type="pres">
      <dgm:prSet presAssocID="{DAE0ACAD-08DD-4467-BC89-B0FA78343E5D}" presName="bullet5a" presStyleLbl="node1" presStyleIdx="0" presStyleCnt="5"/>
      <dgm:spPr/>
    </dgm:pt>
    <dgm:pt modelId="{DF47F2B7-7A69-4E72-BD33-E531093B2F7A}" type="pres">
      <dgm:prSet presAssocID="{DAE0ACAD-08DD-4467-BC89-B0FA78343E5D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C560F-A75C-42A4-83E5-36E9F3CC4D02}" type="pres">
      <dgm:prSet presAssocID="{68526F49-5D38-4155-9471-727D16D60AFE}" presName="bullet5b" presStyleLbl="node1" presStyleIdx="1" presStyleCnt="5"/>
      <dgm:spPr/>
    </dgm:pt>
    <dgm:pt modelId="{349F60E6-5CAF-4843-9744-10244F8C0D64}" type="pres">
      <dgm:prSet presAssocID="{68526F49-5D38-4155-9471-727D16D60AFE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FCD85-47A9-48CD-BA0A-F1EDBABCD756}" type="pres">
      <dgm:prSet presAssocID="{8C132F86-DF03-417F-B707-1111B6CD306A}" presName="bullet5c" presStyleLbl="node1" presStyleIdx="2" presStyleCnt="5"/>
      <dgm:spPr/>
    </dgm:pt>
    <dgm:pt modelId="{B8F92C80-8CED-4EF9-BDC2-800E96D67EEE}" type="pres">
      <dgm:prSet presAssocID="{8C132F86-DF03-417F-B707-1111B6CD306A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0D60D8-9EDF-4935-A844-AF33F230D3F9}" type="pres">
      <dgm:prSet presAssocID="{D28281B5-9915-47DC-99BF-8410EA560501}" presName="bullet5d" presStyleLbl="node1" presStyleIdx="3" presStyleCnt="5"/>
      <dgm:spPr/>
    </dgm:pt>
    <dgm:pt modelId="{4A9AA029-5672-4CBF-B4A9-BC977AADF76C}" type="pres">
      <dgm:prSet presAssocID="{D28281B5-9915-47DC-99BF-8410EA560501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77E739-B128-4ECB-A21A-BFF4AB17A213}" type="pres">
      <dgm:prSet presAssocID="{59BBDA5E-B18F-4637-958B-D6AE4CBC1CD8}" presName="bullet5e" presStyleLbl="node1" presStyleIdx="4" presStyleCnt="5"/>
      <dgm:spPr/>
    </dgm:pt>
    <dgm:pt modelId="{002983A6-D84F-41F3-9614-831F840C4986}" type="pres">
      <dgm:prSet presAssocID="{59BBDA5E-B18F-4637-958B-D6AE4CBC1CD8}" presName="textBox5e" presStyleLbl="revTx" presStyleIdx="4" presStyleCnt="5" custLinFactNeighborX="-8606" custLinFactNeighborY="1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31C527-6733-4FD2-B84D-2007BCCEBA66}" type="presOf" srcId="{D28281B5-9915-47DC-99BF-8410EA560501}" destId="{4A9AA029-5672-4CBF-B4A9-BC977AADF76C}" srcOrd="0" destOrd="0" presId="urn:microsoft.com/office/officeart/2005/8/layout/arrow2"/>
    <dgm:cxn modelId="{80DF741C-45F4-4C0B-9244-F43E995D3363}" srcId="{CB111B0D-9449-4E6E-B0CA-99497FBA9196}" destId="{68526F49-5D38-4155-9471-727D16D60AFE}" srcOrd="1" destOrd="0" parTransId="{0ABD866E-DD6D-4316-923A-113666A3FC41}" sibTransId="{01583BA3-1BE1-47F2-AE95-C41B5070C5B4}"/>
    <dgm:cxn modelId="{CD1950D0-A44E-4CDF-BF94-9D6EE8216937}" srcId="{CB111B0D-9449-4E6E-B0CA-99497FBA9196}" destId="{D28281B5-9915-47DC-99BF-8410EA560501}" srcOrd="3" destOrd="0" parTransId="{177E0C9E-8C82-4152-A0A5-F30AD461C989}" sibTransId="{1C27943D-57C2-4A15-B836-6510078AADD7}"/>
    <dgm:cxn modelId="{87F5BBBB-875B-4CE1-B83E-F4A30371E552}" srcId="{CB111B0D-9449-4E6E-B0CA-99497FBA9196}" destId="{8C132F86-DF03-417F-B707-1111B6CD306A}" srcOrd="2" destOrd="0" parTransId="{EF70DB97-6206-4574-87E5-23B396CF781A}" sibTransId="{A4170072-D4EA-43F2-9A15-265266551AA9}"/>
    <dgm:cxn modelId="{923328C8-3316-4EC3-956F-B45C90A435BD}" type="presOf" srcId="{8C132F86-DF03-417F-B707-1111B6CD306A}" destId="{B8F92C80-8CED-4EF9-BDC2-800E96D67EEE}" srcOrd="0" destOrd="0" presId="urn:microsoft.com/office/officeart/2005/8/layout/arrow2"/>
    <dgm:cxn modelId="{2CDCA19D-D76F-4567-9D2F-C9264DBC2095}" type="presOf" srcId="{59BBDA5E-B18F-4637-958B-D6AE4CBC1CD8}" destId="{002983A6-D84F-41F3-9614-831F840C4986}" srcOrd="0" destOrd="0" presId="urn:microsoft.com/office/officeart/2005/8/layout/arrow2"/>
    <dgm:cxn modelId="{BF246D7D-4115-4D3B-A6C9-A2209C17BFFA}" srcId="{CB111B0D-9449-4E6E-B0CA-99497FBA9196}" destId="{59BBDA5E-B18F-4637-958B-D6AE4CBC1CD8}" srcOrd="4" destOrd="0" parTransId="{9FD3D7FE-C167-474D-A7CD-4C9441B4689C}" sibTransId="{821688C0-BE90-49B6-B3C4-29208221232B}"/>
    <dgm:cxn modelId="{C370482D-150C-4754-B0BA-611D337BED1D}" type="presOf" srcId="{68526F49-5D38-4155-9471-727D16D60AFE}" destId="{349F60E6-5CAF-4843-9744-10244F8C0D64}" srcOrd="0" destOrd="0" presId="urn:microsoft.com/office/officeart/2005/8/layout/arrow2"/>
    <dgm:cxn modelId="{F2197888-9F43-4515-A36B-857126ADC1D4}" type="presOf" srcId="{DAE0ACAD-08DD-4467-BC89-B0FA78343E5D}" destId="{DF47F2B7-7A69-4E72-BD33-E531093B2F7A}" srcOrd="0" destOrd="0" presId="urn:microsoft.com/office/officeart/2005/8/layout/arrow2"/>
    <dgm:cxn modelId="{FF6CECE4-0315-48A6-AB10-8611D9067778}" srcId="{CB111B0D-9449-4E6E-B0CA-99497FBA9196}" destId="{DAE0ACAD-08DD-4467-BC89-B0FA78343E5D}" srcOrd="0" destOrd="0" parTransId="{03DD6693-A93B-41AE-9D21-A0ACD6FF7602}" sibTransId="{9E109F2D-18B2-4B75-95BA-092F362FB917}"/>
    <dgm:cxn modelId="{C5A5237D-3CFB-41D8-85BC-61D68C6F8BCD}" type="presOf" srcId="{CB111B0D-9449-4E6E-B0CA-99497FBA9196}" destId="{6159636A-508D-46B9-B357-DE2EB2420487}" srcOrd="0" destOrd="0" presId="urn:microsoft.com/office/officeart/2005/8/layout/arrow2"/>
    <dgm:cxn modelId="{A99ADC7F-7D65-4707-A7D2-537C80A2AACC}" type="presParOf" srcId="{6159636A-508D-46B9-B357-DE2EB2420487}" destId="{361183C5-7EC6-4C57-9BDA-1555C8DC3C5F}" srcOrd="0" destOrd="0" presId="urn:microsoft.com/office/officeart/2005/8/layout/arrow2"/>
    <dgm:cxn modelId="{34666555-4816-4797-A4AD-04EDFECFF533}" type="presParOf" srcId="{6159636A-508D-46B9-B357-DE2EB2420487}" destId="{A2E43E8B-A307-4B46-82B7-6F1DDA377B77}" srcOrd="1" destOrd="0" presId="urn:microsoft.com/office/officeart/2005/8/layout/arrow2"/>
    <dgm:cxn modelId="{059A4455-01B4-4590-AF26-A0F76846B75C}" type="presParOf" srcId="{A2E43E8B-A307-4B46-82B7-6F1DDA377B77}" destId="{2015BA0C-E7D8-4AFE-9AA2-77AD83F922E2}" srcOrd="0" destOrd="0" presId="urn:microsoft.com/office/officeart/2005/8/layout/arrow2"/>
    <dgm:cxn modelId="{194883F8-F45E-48B7-B30C-DBAD66B2B93C}" type="presParOf" srcId="{A2E43E8B-A307-4B46-82B7-6F1DDA377B77}" destId="{DF47F2B7-7A69-4E72-BD33-E531093B2F7A}" srcOrd="1" destOrd="0" presId="urn:microsoft.com/office/officeart/2005/8/layout/arrow2"/>
    <dgm:cxn modelId="{2536F281-6873-475E-9921-1E9BAAA0B2B1}" type="presParOf" srcId="{A2E43E8B-A307-4B46-82B7-6F1DDA377B77}" destId="{00AC560F-A75C-42A4-83E5-36E9F3CC4D02}" srcOrd="2" destOrd="0" presId="urn:microsoft.com/office/officeart/2005/8/layout/arrow2"/>
    <dgm:cxn modelId="{BB889AC3-76C1-4DD4-9CFC-B85A2197693F}" type="presParOf" srcId="{A2E43E8B-A307-4B46-82B7-6F1DDA377B77}" destId="{349F60E6-5CAF-4843-9744-10244F8C0D64}" srcOrd="3" destOrd="0" presId="urn:microsoft.com/office/officeart/2005/8/layout/arrow2"/>
    <dgm:cxn modelId="{656648E8-EE52-4923-A137-B54850A8EB14}" type="presParOf" srcId="{A2E43E8B-A307-4B46-82B7-6F1DDA377B77}" destId="{FB6FCD85-47A9-48CD-BA0A-F1EDBABCD756}" srcOrd="4" destOrd="0" presId="urn:microsoft.com/office/officeart/2005/8/layout/arrow2"/>
    <dgm:cxn modelId="{CDE60A50-502F-42CA-980D-3AC2F687A009}" type="presParOf" srcId="{A2E43E8B-A307-4B46-82B7-6F1DDA377B77}" destId="{B8F92C80-8CED-4EF9-BDC2-800E96D67EEE}" srcOrd="5" destOrd="0" presId="urn:microsoft.com/office/officeart/2005/8/layout/arrow2"/>
    <dgm:cxn modelId="{9378E0E2-4E4C-4897-95F2-2AEF2C200A4E}" type="presParOf" srcId="{A2E43E8B-A307-4B46-82B7-6F1DDA377B77}" destId="{B70D60D8-9EDF-4935-A844-AF33F230D3F9}" srcOrd="6" destOrd="0" presId="urn:microsoft.com/office/officeart/2005/8/layout/arrow2"/>
    <dgm:cxn modelId="{585C3BA2-F9E7-43E0-801F-C1E43A40E6E2}" type="presParOf" srcId="{A2E43E8B-A307-4B46-82B7-6F1DDA377B77}" destId="{4A9AA029-5672-4CBF-B4A9-BC977AADF76C}" srcOrd="7" destOrd="0" presId="urn:microsoft.com/office/officeart/2005/8/layout/arrow2"/>
    <dgm:cxn modelId="{EA29BE40-2F42-432B-AA76-EF0577FF7FA9}" type="presParOf" srcId="{A2E43E8B-A307-4B46-82B7-6F1DDA377B77}" destId="{BE77E739-B128-4ECB-A21A-BFF4AB17A213}" srcOrd="8" destOrd="0" presId="urn:microsoft.com/office/officeart/2005/8/layout/arrow2"/>
    <dgm:cxn modelId="{A0F4BE8E-43C2-4911-9140-01397FA37A07}" type="presParOf" srcId="{A2E43E8B-A307-4B46-82B7-6F1DDA377B77}" destId="{002983A6-D84F-41F3-9614-831F840C4986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273E66-76C8-4954-A1BC-A038C922B46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C6F94FF-F038-4FAE-B79F-23A2422555E5}">
      <dgm:prSet phldrT="[Текст]"/>
      <dgm:spPr/>
      <dgm:t>
        <a:bodyPr/>
        <a:lstStyle/>
        <a:p>
          <a:r>
            <a:rPr lang="ru-RU" dirty="0" smtClean="0"/>
            <a:t>Создание новых методических продуктов</a:t>
          </a:r>
          <a:endParaRPr lang="ru-RU" dirty="0"/>
        </a:p>
      </dgm:t>
    </dgm:pt>
    <dgm:pt modelId="{6849330C-EDB7-4893-A5D3-A0502EE1DC66}" type="parTrans" cxnId="{44F1A91A-11EF-409D-AEFA-FF454A78A3F7}">
      <dgm:prSet/>
      <dgm:spPr/>
      <dgm:t>
        <a:bodyPr/>
        <a:lstStyle/>
        <a:p>
          <a:endParaRPr lang="ru-RU"/>
        </a:p>
      </dgm:t>
    </dgm:pt>
    <dgm:pt modelId="{C65F8672-FDE6-4A7C-A689-3D8AEE6DD20A}" type="sibTrans" cxnId="{44F1A91A-11EF-409D-AEFA-FF454A78A3F7}">
      <dgm:prSet/>
      <dgm:spPr/>
      <dgm:t>
        <a:bodyPr/>
        <a:lstStyle/>
        <a:p>
          <a:endParaRPr lang="ru-RU"/>
        </a:p>
      </dgm:t>
    </dgm:pt>
    <dgm:pt modelId="{F25FF5B8-4303-4F7F-8E8D-A3628CA57D65}">
      <dgm:prSet/>
      <dgm:spPr/>
      <dgm:t>
        <a:bodyPr/>
        <a:lstStyle/>
        <a:p>
          <a:r>
            <a:rPr lang="ru-RU" dirty="0" smtClean="0"/>
            <a:t>публикации материалов по результатам реализации проекта (сборник материалов, статей)</a:t>
          </a:r>
          <a:endParaRPr lang="ru-RU" dirty="0"/>
        </a:p>
      </dgm:t>
    </dgm:pt>
    <dgm:pt modelId="{CF92EAD6-242B-4D69-8DA7-C97E93386D10}" type="parTrans" cxnId="{3AC9A8FE-4C44-43D3-AC47-DBBEAFA5451E}">
      <dgm:prSet/>
      <dgm:spPr/>
      <dgm:t>
        <a:bodyPr/>
        <a:lstStyle/>
        <a:p>
          <a:endParaRPr lang="ru-RU"/>
        </a:p>
      </dgm:t>
    </dgm:pt>
    <dgm:pt modelId="{CE35292A-48A1-476B-ACC7-2F0DC5188F4D}" type="sibTrans" cxnId="{3AC9A8FE-4C44-43D3-AC47-DBBEAFA5451E}">
      <dgm:prSet/>
      <dgm:spPr/>
      <dgm:t>
        <a:bodyPr/>
        <a:lstStyle/>
        <a:p>
          <a:endParaRPr lang="ru-RU"/>
        </a:p>
      </dgm:t>
    </dgm:pt>
    <dgm:pt modelId="{06DAB7FE-85B7-4B19-A078-78F5057F902D}">
      <dgm:prSet/>
      <dgm:spPr/>
      <dgm:t>
        <a:bodyPr/>
        <a:lstStyle/>
        <a:p>
          <a:r>
            <a:rPr lang="ru-RU" dirty="0" smtClean="0"/>
            <a:t>методические мероприятия, конференции на муниципальном уровне в направлении повышения профессиональной компетентности руководителей и педагогов по вопросам моделирования системы работы центров детской активности</a:t>
          </a:r>
          <a:endParaRPr lang="ru-RU" dirty="0"/>
        </a:p>
      </dgm:t>
    </dgm:pt>
    <dgm:pt modelId="{696A51B2-F18B-4C53-BE4E-51D2B818F6D0}" type="parTrans" cxnId="{0A6AA7F3-0AE3-4A85-B3F7-5C150919DBF2}">
      <dgm:prSet/>
      <dgm:spPr/>
      <dgm:t>
        <a:bodyPr/>
        <a:lstStyle/>
        <a:p>
          <a:endParaRPr lang="ru-RU"/>
        </a:p>
      </dgm:t>
    </dgm:pt>
    <dgm:pt modelId="{470D279C-9B5E-45DF-9B00-E598C5642F37}" type="sibTrans" cxnId="{0A6AA7F3-0AE3-4A85-B3F7-5C150919DBF2}">
      <dgm:prSet/>
      <dgm:spPr/>
      <dgm:t>
        <a:bodyPr/>
        <a:lstStyle/>
        <a:p>
          <a:endParaRPr lang="ru-RU"/>
        </a:p>
      </dgm:t>
    </dgm:pt>
    <dgm:pt modelId="{7F76E7E0-F7CF-442B-92BD-589A206754D7}">
      <dgm:prSet/>
      <dgm:spPr/>
      <dgm:t>
        <a:bodyPr/>
        <a:lstStyle/>
        <a:p>
          <a:r>
            <a:rPr lang="ru-RU" dirty="0" smtClean="0"/>
            <a:t>освещение деятельности опорной площадки на сайте МАДОУ «ДС № 250 г. Челябинска», образовательном портале города Челябинска</a:t>
          </a:r>
          <a:endParaRPr lang="ru-RU" dirty="0"/>
        </a:p>
      </dgm:t>
    </dgm:pt>
    <dgm:pt modelId="{EDAED31E-0ADC-4F46-8AF5-EA33C0BFD6CF}" type="parTrans" cxnId="{A61B565E-1658-4027-836B-A42D7EB2A559}">
      <dgm:prSet/>
      <dgm:spPr/>
      <dgm:t>
        <a:bodyPr/>
        <a:lstStyle/>
        <a:p>
          <a:endParaRPr lang="ru-RU"/>
        </a:p>
      </dgm:t>
    </dgm:pt>
    <dgm:pt modelId="{8774B4FA-218C-4C24-BE16-D632E119B850}" type="sibTrans" cxnId="{A61B565E-1658-4027-836B-A42D7EB2A559}">
      <dgm:prSet/>
      <dgm:spPr/>
      <dgm:t>
        <a:bodyPr/>
        <a:lstStyle/>
        <a:p>
          <a:endParaRPr lang="ru-RU"/>
        </a:p>
      </dgm:t>
    </dgm:pt>
    <dgm:pt modelId="{E8B112E5-5FB4-4973-9376-A8D7B5AEA4E0}">
      <dgm:prSet phldrT="[Текст]"/>
      <dgm:spPr/>
      <dgm:t>
        <a:bodyPr/>
        <a:lstStyle/>
        <a:p>
          <a:r>
            <a:rPr lang="ru-RU" dirty="0" smtClean="0"/>
            <a:t>Разнообразие средств и материалов в уже существующих ЦДА</a:t>
          </a:r>
          <a:endParaRPr lang="ru-RU" dirty="0"/>
        </a:p>
      </dgm:t>
    </dgm:pt>
    <dgm:pt modelId="{AEDAB282-21E2-408C-9039-3F9FA7983A50}" type="parTrans" cxnId="{FA41E4FD-E346-4F5D-AC34-50502F336776}">
      <dgm:prSet/>
      <dgm:spPr/>
      <dgm:t>
        <a:bodyPr/>
        <a:lstStyle/>
        <a:p>
          <a:endParaRPr lang="ru-RU"/>
        </a:p>
      </dgm:t>
    </dgm:pt>
    <dgm:pt modelId="{EFFBE996-88C8-4B0D-950A-549918E6BF94}" type="sibTrans" cxnId="{FA41E4FD-E346-4F5D-AC34-50502F336776}">
      <dgm:prSet/>
      <dgm:spPr/>
      <dgm:t>
        <a:bodyPr/>
        <a:lstStyle/>
        <a:p>
          <a:endParaRPr lang="ru-RU"/>
        </a:p>
      </dgm:t>
    </dgm:pt>
    <dgm:pt modelId="{C6967411-C3E1-4860-8F8E-4C2D3CD21EB6}">
      <dgm:prSet phldrT="[Текст]"/>
      <dgm:spPr/>
      <dgm:t>
        <a:bodyPr/>
        <a:lstStyle/>
        <a:p>
          <a:r>
            <a:rPr lang="ru-RU" dirty="0" smtClean="0"/>
            <a:t>Создание системы взаимодействия ДОУ с сетевыми партнерами на основе совместной работы</a:t>
          </a:r>
          <a:endParaRPr lang="ru-RU" dirty="0"/>
        </a:p>
      </dgm:t>
    </dgm:pt>
    <dgm:pt modelId="{3546D0C6-9FCA-41AC-A76B-06F13DE7C23B}" type="parTrans" cxnId="{FD918DB0-3383-48C3-8BB4-5834FDD9B660}">
      <dgm:prSet/>
      <dgm:spPr/>
      <dgm:t>
        <a:bodyPr/>
        <a:lstStyle/>
        <a:p>
          <a:endParaRPr lang="ru-RU"/>
        </a:p>
      </dgm:t>
    </dgm:pt>
    <dgm:pt modelId="{E261188B-0549-4693-9AAE-0C323E1CDA43}" type="sibTrans" cxnId="{FD918DB0-3383-48C3-8BB4-5834FDD9B660}">
      <dgm:prSet/>
      <dgm:spPr/>
      <dgm:t>
        <a:bodyPr/>
        <a:lstStyle/>
        <a:p>
          <a:endParaRPr lang="ru-RU"/>
        </a:p>
      </dgm:t>
    </dgm:pt>
    <dgm:pt modelId="{C277449D-AF65-4E18-8878-71AFC8A90B96}">
      <dgm:prSet phldrT="[Текст]"/>
      <dgm:spPr/>
      <dgm:t>
        <a:bodyPr/>
        <a:lstStyle/>
        <a:p>
          <a:r>
            <a:rPr lang="ru-RU" dirty="0" smtClean="0"/>
            <a:t>Повышение профессиональной компетентности педагогических кадров</a:t>
          </a:r>
          <a:endParaRPr lang="ru-RU" dirty="0"/>
        </a:p>
      </dgm:t>
    </dgm:pt>
    <dgm:pt modelId="{5995C03F-0F49-4CB9-9133-7D66F23DF232}" type="parTrans" cxnId="{AF323365-9F62-40CD-A7A4-3D5A654F2112}">
      <dgm:prSet/>
      <dgm:spPr/>
      <dgm:t>
        <a:bodyPr/>
        <a:lstStyle/>
        <a:p>
          <a:endParaRPr lang="ru-RU"/>
        </a:p>
      </dgm:t>
    </dgm:pt>
    <dgm:pt modelId="{B33F5CF5-8A6B-4A55-8EC2-EF2157033141}" type="sibTrans" cxnId="{AF323365-9F62-40CD-A7A4-3D5A654F2112}">
      <dgm:prSet/>
      <dgm:spPr/>
      <dgm:t>
        <a:bodyPr/>
        <a:lstStyle/>
        <a:p>
          <a:endParaRPr lang="ru-RU"/>
        </a:p>
      </dgm:t>
    </dgm:pt>
    <dgm:pt modelId="{3425B1B1-969D-4235-BBCF-B3E37C7922B0}" type="pres">
      <dgm:prSet presAssocID="{9F273E66-76C8-4954-A1BC-A038C922B4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5E05E20-9B73-4300-A2EE-6BF17580FD36}" type="pres">
      <dgm:prSet presAssocID="{9F273E66-76C8-4954-A1BC-A038C922B463}" presName="Name1" presStyleCnt="0"/>
      <dgm:spPr/>
    </dgm:pt>
    <dgm:pt modelId="{E7A44C79-B89B-47AE-8C1F-2AEF48CC3981}" type="pres">
      <dgm:prSet presAssocID="{9F273E66-76C8-4954-A1BC-A038C922B463}" presName="cycle" presStyleCnt="0"/>
      <dgm:spPr/>
    </dgm:pt>
    <dgm:pt modelId="{B76CDE88-D7FB-4C17-BD8C-629E40150978}" type="pres">
      <dgm:prSet presAssocID="{9F273E66-76C8-4954-A1BC-A038C922B463}" presName="srcNode" presStyleLbl="node1" presStyleIdx="0" presStyleCnt="7"/>
      <dgm:spPr/>
    </dgm:pt>
    <dgm:pt modelId="{AA70D7B7-7DA4-481A-8F48-8451A08AA330}" type="pres">
      <dgm:prSet presAssocID="{9F273E66-76C8-4954-A1BC-A038C922B463}" presName="conn" presStyleLbl="parChTrans1D2" presStyleIdx="0" presStyleCnt="1"/>
      <dgm:spPr/>
      <dgm:t>
        <a:bodyPr/>
        <a:lstStyle/>
        <a:p>
          <a:endParaRPr lang="ru-RU"/>
        </a:p>
      </dgm:t>
    </dgm:pt>
    <dgm:pt modelId="{0A2E0A2E-B9CC-436C-83AB-535F3454E232}" type="pres">
      <dgm:prSet presAssocID="{9F273E66-76C8-4954-A1BC-A038C922B463}" presName="extraNode" presStyleLbl="node1" presStyleIdx="0" presStyleCnt="7"/>
      <dgm:spPr/>
    </dgm:pt>
    <dgm:pt modelId="{FAF138D8-7626-47B6-B6F0-27873C1C60ED}" type="pres">
      <dgm:prSet presAssocID="{9F273E66-76C8-4954-A1BC-A038C922B463}" presName="dstNode" presStyleLbl="node1" presStyleIdx="0" presStyleCnt="7"/>
      <dgm:spPr/>
    </dgm:pt>
    <dgm:pt modelId="{73FDD3BA-4D10-492F-BEFB-3D0BCB28B415}" type="pres">
      <dgm:prSet presAssocID="{AC6F94FF-F038-4FAE-B79F-23A2422555E5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1474AD-0C61-4B3E-88D4-FA1B8DCC4FE6}" type="pres">
      <dgm:prSet presAssocID="{AC6F94FF-F038-4FAE-B79F-23A2422555E5}" presName="accent_1" presStyleCnt="0"/>
      <dgm:spPr/>
    </dgm:pt>
    <dgm:pt modelId="{330C2DBF-93D9-4575-AAAF-EA9F45BA8339}" type="pres">
      <dgm:prSet presAssocID="{AC6F94FF-F038-4FAE-B79F-23A2422555E5}" presName="accentRepeatNode" presStyleLbl="solidFgAcc1" presStyleIdx="0" presStyleCnt="7"/>
      <dgm:spPr/>
    </dgm:pt>
    <dgm:pt modelId="{50910167-9094-47DB-B337-1260F27BDF78}" type="pres">
      <dgm:prSet presAssocID="{E8B112E5-5FB4-4973-9376-A8D7B5AEA4E0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F4137-1E71-41D4-AF91-79AF1598FE29}" type="pres">
      <dgm:prSet presAssocID="{E8B112E5-5FB4-4973-9376-A8D7B5AEA4E0}" presName="accent_2" presStyleCnt="0"/>
      <dgm:spPr/>
    </dgm:pt>
    <dgm:pt modelId="{0E5F5D5B-6502-45B7-9C8D-BF5C0E52A399}" type="pres">
      <dgm:prSet presAssocID="{E8B112E5-5FB4-4973-9376-A8D7B5AEA4E0}" presName="accentRepeatNode" presStyleLbl="solidFgAcc1" presStyleIdx="1" presStyleCnt="7"/>
      <dgm:spPr/>
    </dgm:pt>
    <dgm:pt modelId="{0D407EFA-1350-4735-96CE-726D6438ADF8}" type="pres">
      <dgm:prSet presAssocID="{C6967411-C3E1-4860-8F8E-4C2D3CD21EB6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72CC0B-6DCE-477E-A242-798426A5001B}" type="pres">
      <dgm:prSet presAssocID="{C6967411-C3E1-4860-8F8E-4C2D3CD21EB6}" presName="accent_3" presStyleCnt="0"/>
      <dgm:spPr/>
    </dgm:pt>
    <dgm:pt modelId="{57EEC05B-E35C-42BE-9B22-46898B511471}" type="pres">
      <dgm:prSet presAssocID="{C6967411-C3E1-4860-8F8E-4C2D3CD21EB6}" presName="accentRepeatNode" presStyleLbl="solidFgAcc1" presStyleIdx="2" presStyleCnt="7"/>
      <dgm:spPr/>
    </dgm:pt>
    <dgm:pt modelId="{AF678A1A-8D5D-41E2-B6BB-75FC88B4DF48}" type="pres">
      <dgm:prSet presAssocID="{C277449D-AF65-4E18-8878-71AFC8A90B96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C56333-A546-4734-AC9E-9A677E710522}" type="pres">
      <dgm:prSet presAssocID="{C277449D-AF65-4E18-8878-71AFC8A90B96}" presName="accent_4" presStyleCnt="0"/>
      <dgm:spPr/>
    </dgm:pt>
    <dgm:pt modelId="{F1B3817C-03ED-4457-B614-BDE5BC37B5BD}" type="pres">
      <dgm:prSet presAssocID="{C277449D-AF65-4E18-8878-71AFC8A90B96}" presName="accentRepeatNode" presStyleLbl="solidFgAcc1" presStyleIdx="3" presStyleCnt="7"/>
      <dgm:spPr/>
    </dgm:pt>
    <dgm:pt modelId="{D9FEAEC5-7BF3-4F0C-8DAC-FDDF0B27A89C}" type="pres">
      <dgm:prSet presAssocID="{F25FF5B8-4303-4F7F-8E8D-A3628CA57D6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346832-8C8F-41A9-B48E-F051EC138FB7}" type="pres">
      <dgm:prSet presAssocID="{F25FF5B8-4303-4F7F-8E8D-A3628CA57D65}" presName="accent_5" presStyleCnt="0"/>
      <dgm:spPr/>
    </dgm:pt>
    <dgm:pt modelId="{C5B68BC0-ED5B-49A2-BAAF-0608ED5C5466}" type="pres">
      <dgm:prSet presAssocID="{F25FF5B8-4303-4F7F-8E8D-A3628CA57D65}" presName="accentRepeatNode" presStyleLbl="solidFgAcc1" presStyleIdx="4" presStyleCnt="7"/>
      <dgm:spPr/>
    </dgm:pt>
    <dgm:pt modelId="{622FAA51-0FE3-4F0F-8D2D-EF300676BDCE}" type="pres">
      <dgm:prSet presAssocID="{06DAB7FE-85B7-4B19-A078-78F5057F902D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F407B6-91A6-4597-A2B5-66F4BCD1C52D}" type="pres">
      <dgm:prSet presAssocID="{06DAB7FE-85B7-4B19-A078-78F5057F902D}" presName="accent_6" presStyleCnt="0"/>
      <dgm:spPr/>
    </dgm:pt>
    <dgm:pt modelId="{A594A55A-B02A-4D74-A8A0-1127AF326098}" type="pres">
      <dgm:prSet presAssocID="{06DAB7FE-85B7-4B19-A078-78F5057F902D}" presName="accentRepeatNode" presStyleLbl="solidFgAcc1" presStyleIdx="5" presStyleCnt="7"/>
      <dgm:spPr/>
    </dgm:pt>
    <dgm:pt modelId="{208EFFCB-ED62-4DDD-B15C-4E51777FF520}" type="pres">
      <dgm:prSet presAssocID="{7F76E7E0-F7CF-442B-92BD-589A206754D7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80517-DAAA-45B3-A5C3-533C432CAA3D}" type="pres">
      <dgm:prSet presAssocID="{7F76E7E0-F7CF-442B-92BD-589A206754D7}" presName="accent_7" presStyleCnt="0"/>
      <dgm:spPr/>
    </dgm:pt>
    <dgm:pt modelId="{1EA2AC54-12B8-42F1-AECB-2AC4FBA5D4E7}" type="pres">
      <dgm:prSet presAssocID="{7F76E7E0-F7CF-442B-92BD-589A206754D7}" presName="accentRepeatNode" presStyleLbl="solidFgAcc1" presStyleIdx="6" presStyleCnt="7"/>
      <dgm:spPr/>
    </dgm:pt>
  </dgm:ptLst>
  <dgm:cxnLst>
    <dgm:cxn modelId="{D6E2E155-8F57-4F1B-95FB-4F6A9B22133D}" type="presOf" srcId="{AC6F94FF-F038-4FAE-B79F-23A2422555E5}" destId="{73FDD3BA-4D10-492F-BEFB-3D0BCB28B415}" srcOrd="0" destOrd="0" presId="urn:microsoft.com/office/officeart/2008/layout/VerticalCurvedList"/>
    <dgm:cxn modelId="{AF323365-9F62-40CD-A7A4-3D5A654F2112}" srcId="{9F273E66-76C8-4954-A1BC-A038C922B463}" destId="{C277449D-AF65-4E18-8878-71AFC8A90B96}" srcOrd="3" destOrd="0" parTransId="{5995C03F-0F49-4CB9-9133-7D66F23DF232}" sibTransId="{B33F5CF5-8A6B-4A55-8EC2-EF2157033141}"/>
    <dgm:cxn modelId="{44F1A91A-11EF-409D-AEFA-FF454A78A3F7}" srcId="{9F273E66-76C8-4954-A1BC-A038C922B463}" destId="{AC6F94FF-F038-4FAE-B79F-23A2422555E5}" srcOrd="0" destOrd="0" parTransId="{6849330C-EDB7-4893-A5D3-A0502EE1DC66}" sibTransId="{C65F8672-FDE6-4A7C-A689-3D8AEE6DD20A}"/>
    <dgm:cxn modelId="{7781BAB1-7E86-4ECA-9C92-428DA7A6CB2E}" type="presOf" srcId="{06DAB7FE-85B7-4B19-A078-78F5057F902D}" destId="{622FAA51-0FE3-4F0F-8D2D-EF300676BDCE}" srcOrd="0" destOrd="0" presId="urn:microsoft.com/office/officeart/2008/layout/VerticalCurvedList"/>
    <dgm:cxn modelId="{CFC53166-F758-4AAE-8359-97EF9FBBED3A}" type="presOf" srcId="{E8B112E5-5FB4-4973-9376-A8D7B5AEA4E0}" destId="{50910167-9094-47DB-B337-1260F27BDF78}" srcOrd="0" destOrd="0" presId="urn:microsoft.com/office/officeart/2008/layout/VerticalCurvedList"/>
    <dgm:cxn modelId="{B2281C37-8B71-4A9E-9B6E-CC4683EA0569}" type="presOf" srcId="{F25FF5B8-4303-4F7F-8E8D-A3628CA57D65}" destId="{D9FEAEC5-7BF3-4F0C-8DAC-FDDF0B27A89C}" srcOrd="0" destOrd="0" presId="urn:microsoft.com/office/officeart/2008/layout/VerticalCurvedList"/>
    <dgm:cxn modelId="{EC2F9372-AB42-4735-AB40-0C38014841F7}" type="presOf" srcId="{7F76E7E0-F7CF-442B-92BD-589A206754D7}" destId="{208EFFCB-ED62-4DDD-B15C-4E51777FF520}" srcOrd="0" destOrd="0" presId="urn:microsoft.com/office/officeart/2008/layout/VerticalCurvedList"/>
    <dgm:cxn modelId="{FA41E4FD-E346-4F5D-AC34-50502F336776}" srcId="{9F273E66-76C8-4954-A1BC-A038C922B463}" destId="{E8B112E5-5FB4-4973-9376-A8D7B5AEA4E0}" srcOrd="1" destOrd="0" parTransId="{AEDAB282-21E2-408C-9039-3F9FA7983A50}" sibTransId="{EFFBE996-88C8-4B0D-950A-549918E6BF94}"/>
    <dgm:cxn modelId="{A7C0ECB1-544E-4B4F-B462-0E70FBC9164D}" type="presOf" srcId="{C65F8672-FDE6-4A7C-A689-3D8AEE6DD20A}" destId="{AA70D7B7-7DA4-481A-8F48-8451A08AA330}" srcOrd="0" destOrd="0" presId="urn:microsoft.com/office/officeart/2008/layout/VerticalCurvedList"/>
    <dgm:cxn modelId="{E2D22568-66C3-4665-A028-2AE48148ECFE}" type="presOf" srcId="{9F273E66-76C8-4954-A1BC-A038C922B463}" destId="{3425B1B1-969D-4235-BBCF-B3E37C7922B0}" srcOrd="0" destOrd="0" presId="urn:microsoft.com/office/officeart/2008/layout/VerticalCurvedList"/>
    <dgm:cxn modelId="{A61B565E-1658-4027-836B-A42D7EB2A559}" srcId="{9F273E66-76C8-4954-A1BC-A038C922B463}" destId="{7F76E7E0-F7CF-442B-92BD-589A206754D7}" srcOrd="6" destOrd="0" parTransId="{EDAED31E-0ADC-4F46-8AF5-EA33C0BFD6CF}" sibTransId="{8774B4FA-218C-4C24-BE16-D632E119B850}"/>
    <dgm:cxn modelId="{3AC9A8FE-4C44-43D3-AC47-DBBEAFA5451E}" srcId="{9F273E66-76C8-4954-A1BC-A038C922B463}" destId="{F25FF5B8-4303-4F7F-8E8D-A3628CA57D65}" srcOrd="4" destOrd="0" parTransId="{CF92EAD6-242B-4D69-8DA7-C97E93386D10}" sibTransId="{CE35292A-48A1-476B-ACC7-2F0DC5188F4D}"/>
    <dgm:cxn modelId="{0A6AA7F3-0AE3-4A85-B3F7-5C150919DBF2}" srcId="{9F273E66-76C8-4954-A1BC-A038C922B463}" destId="{06DAB7FE-85B7-4B19-A078-78F5057F902D}" srcOrd="5" destOrd="0" parTransId="{696A51B2-F18B-4C53-BE4E-51D2B818F6D0}" sibTransId="{470D279C-9B5E-45DF-9B00-E598C5642F37}"/>
    <dgm:cxn modelId="{FD918DB0-3383-48C3-8BB4-5834FDD9B660}" srcId="{9F273E66-76C8-4954-A1BC-A038C922B463}" destId="{C6967411-C3E1-4860-8F8E-4C2D3CD21EB6}" srcOrd="2" destOrd="0" parTransId="{3546D0C6-9FCA-41AC-A76B-06F13DE7C23B}" sibTransId="{E261188B-0549-4693-9AAE-0C323E1CDA43}"/>
    <dgm:cxn modelId="{655081FD-3DB2-4AC5-9016-333AADA38F91}" type="presOf" srcId="{C277449D-AF65-4E18-8878-71AFC8A90B96}" destId="{AF678A1A-8D5D-41E2-B6BB-75FC88B4DF48}" srcOrd="0" destOrd="0" presId="urn:microsoft.com/office/officeart/2008/layout/VerticalCurvedList"/>
    <dgm:cxn modelId="{DDE0BA3D-CF6B-4854-8EC4-FBCDEF64C735}" type="presOf" srcId="{C6967411-C3E1-4860-8F8E-4C2D3CD21EB6}" destId="{0D407EFA-1350-4735-96CE-726D6438ADF8}" srcOrd="0" destOrd="0" presId="urn:microsoft.com/office/officeart/2008/layout/VerticalCurvedList"/>
    <dgm:cxn modelId="{E13E2079-820E-45E3-8C08-43F7454A2E84}" type="presParOf" srcId="{3425B1B1-969D-4235-BBCF-B3E37C7922B0}" destId="{75E05E20-9B73-4300-A2EE-6BF17580FD36}" srcOrd="0" destOrd="0" presId="urn:microsoft.com/office/officeart/2008/layout/VerticalCurvedList"/>
    <dgm:cxn modelId="{07C5D91E-5051-465E-8CEF-886E3DEC69CF}" type="presParOf" srcId="{75E05E20-9B73-4300-A2EE-6BF17580FD36}" destId="{E7A44C79-B89B-47AE-8C1F-2AEF48CC3981}" srcOrd="0" destOrd="0" presId="urn:microsoft.com/office/officeart/2008/layout/VerticalCurvedList"/>
    <dgm:cxn modelId="{0F001A0B-0DAE-407A-B7F4-4CBD81438708}" type="presParOf" srcId="{E7A44C79-B89B-47AE-8C1F-2AEF48CC3981}" destId="{B76CDE88-D7FB-4C17-BD8C-629E40150978}" srcOrd="0" destOrd="0" presId="urn:microsoft.com/office/officeart/2008/layout/VerticalCurvedList"/>
    <dgm:cxn modelId="{6146F0D6-ACB7-4660-BD75-268C64752A49}" type="presParOf" srcId="{E7A44C79-B89B-47AE-8C1F-2AEF48CC3981}" destId="{AA70D7B7-7DA4-481A-8F48-8451A08AA330}" srcOrd="1" destOrd="0" presId="urn:microsoft.com/office/officeart/2008/layout/VerticalCurvedList"/>
    <dgm:cxn modelId="{50D43C38-134C-402E-933B-B1904D717AAB}" type="presParOf" srcId="{E7A44C79-B89B-47AE-8C1F-2AEF48CC3981}" destId="{0A2E0A2E-B9CC-436C-83AB-535F3454E232}" srcOrd="2" destOrd="0" presId="urn:microsoft.com/office/officeart/2008/layout/VerticalCurvedList"/>
    <dgm:cxn modelId="{1F064080-3D3F-401C-9937-3720FB67610C}" type="presParOf" srcId="{E7A44C79-B89B-47AE-8C1F-2AEF48CC3981}" destId="{FAF138D8-7626-47B6-B6F0-27873C1C60ED}" srcOrd="3" destOrd="0" presId="urn:microsoft.com/office/officeart/2008/layout/VerticalCurvedList"/>
    <dgm:cxn modelId="{0A74DDC9-DF07-4B68-94A4-115816DE9916}" type="presParOf" srcId="{75E05E20-9B73-4300-A2EE-6BF17580FD36}" destId="{73FDD3BA-4D10-492F-BEFB-3D0BCB28B415}" srcOrd="1" destOrd="0" presId="urn:microsoft.com/office/officeart/2008/layout/VerticalCurvedList"/>
    <dgm:cxn modelId="{DC2D4932-6D02-4611-A365-082E5BD125DE}" type="presParOf" srcId="{75E05E20-9B73-4300-A2EE-6BF17580FD36}" destId="{C91474AD-0C61-4B3E-88D4-FA1B8DCC4FE6}" srcOrd="2" destOrd="0" presId="urn:microsoft.com/office/officeart/2008/layout/VerticalCurvedList"/>
    <dgm:cxn modelId="{8B0702D2-9A5C-4583-B627-CB4E7D5FB51B}" type="presParOf" srcId="{C91474AD-0C61-4B3E-88D4-FA1B8DCC4FE6}" destId="{330C2DBF-93D9-4575-AAAF-EA9F45BA8339}" srcOrd="0" destOrd="0" presId="urn:microsoft.com/office/officeart/2008/layout/VerticalCurvedList"/>
    <dgm:cxn modelId="{22EE2AA2-BBCF-4E9F-A1AD-87CAF2502174}" type="presParOf" srcId="{75E05E20-9B73-4300-A2EE-6BF17580FD36}" destId="{50910167-9094-47DB-B337-1260F27BDF78}" srcOrd="3" destOrd="0" presId="urn:microsoft.com/office/officeart/2008/layout/VerticalCurvedList"/>
    <dgm:cxn modelId="{23CE4EB5-EC96-47C4-A9B7-39E4B9620EF7}" type="presParOf" srcId="{75E05E20-9B73-4300-A2EE-6BF17580FD36}" destId="{B4EF4137-1E71-41D4-AF91-79AF1598FE29}" srcOrd="4" destOrd="0" presId="urn:microsoft.com/office/officeart/2008/layout/VerticalCurvedList"/>
    <dgm:cxn modelId="{E9BB8492-91EC-416C-A310-4E8A2691840C}" type="presParOf" srcId="{B4EF4137-1E71-41D4-AF91-79AF1598FE29}" destId="{0E5F5D5B-6502-45B7-9C8D-BF5C0E52A399}" srcOrd="0" destOrd="0" presId="urn:microsoft.com/office/officeart/2008/layout/VerticalCurvedList"/>
    <dgm:cxn modelId="{23E3BCC8-2398-42C0-BF94-E60D07567219}" type="presParOf" srcId="{75E05E20-9B73-4300-A2EE-6BF17580FD36}" destId="{0D407EFA-1350-4735-96CE-726D6438ADF8}" srcOrd="5" destOrd="0" presId="urn:microsoft.com/office/officeart/2008/layout/VerticalCurvedList"/>
    <dgm:cxn modelId="{8CA58F98-6CD6-4D30-B720-27BEAD623393}" type="presParOf" srcId="{75E05E20-9B73-4300-A2EE-6BF17580FD36}" destId="{0A72CC0B-6DCE-477E-A242-798426A5001B}" srcOrd="6" destOrd="0" presId="urn:microsoft.com/office/officeart/2008/layout/VerticalCurvedList"/>
    <dgm:cxn modelId="{DD6D0B72-0274-4167-AA11-4E684B653090}" type="presParOf" srcId="{0A72CC0B-6DCE-477E-A242-798426A5001B}" destId="{57EEC05B-E35C-42BE-9B22-46898B511471}" srcOrd="0" destOrd="0" presId="urn:microsoft.com/office/officeart/2008/layout/VerticalCurvedList"/>
    <dgm:cxn modelId="{4CBA5212-8EFE-416C-9AE6-CF9E6628CF1D}" type="presParOf" srcId="{75E05E20-9B73-4300-A2EE-6BF17580FD36}" destId="{AF678A1A-8D5D-41E2-B6BB-75FC88B4DF48}" srcOrd="7" destOrd="0" presId="urn:microsoft.com/office/officeart/2008/layout/VerticalCurvedList"/>
    <dgm:cxn modelId="{B4428FD5-D171-405B-9E1D-534383A0D9CF}" type="presParOf" srcId="{75E05E20-9B73-4300-A2EE-6BF17580FD36}" destId="{14C56333-A546-4734-AC9E-9A677E710522}" srcOrd="8" destOrd="0" presId="urn:microsoft.com/office/officeart/2008/layout/VerticalCurvedList"/>
    <dgm:cxn modelId="{263EC6AA-B9C3-4099-9477-FE650292A67E}" type="presParOf" srcId="{14C56333-A546-4734-AC9E-9A677E710522}" destId="{F1B3817C-03ED-4457-B614-BDE5BC37B5BD}" srcOrd="0" destOrd="0" presId="urn:microsoft.com/office/officeart/2008/layout/VerticalCurvedList"/>
    <dgm:cxn modelId="{FFD9779B-A66B-435A-8B76-690FD3136E58}" type="presParOf" srcId="{75E05E20-9B73-4300-A2EE-6BF17580FD36}" destId="{D9FEAEC5-7BF3-4F0C-8DAC-FDDF0B27A89C}" srcOrd="9" destOrd="0" presId="urn:microsoft.com/office/officeart/2008/layout/VerticalCurvedList"/>
    <dgm:cxn modelId="{4BEE5510-B4A5-4E50-B0B9-26A5045DB6F7}" type="presParOf" srcId="{75E05E20-9B73-4300-A2EE-6BF17580FD36}" destId="{61346832-8C8F-41A9-B48E-F051EC138FB7}" srcOrd="10" destOrd="0" presId="urn:microsoft.com/office/officeart/2008/layout/VerticalCurvedList"/>
    <dgm:cxn modelId="{36FB3843-A72A-48A7-B1AD-A2A054A5C09D}" type="presParOf" srcId="{61346832-8C8F-41A9-B48E-F051EC138FB7}" destId="{C5B68BC0-ED5B-49A2-BAAF-0608ED5C5466}" srcOrd="0" destOrd="0" presId="urn:microsoft.com/office/officeart/2008/layout/VerticalCurvedList"/>
    <dgm:cxn modelId="{DFA488AA-398B-4162-9E7C-D103F3FEFA4E}" type="presParOf" srcId="{75E05E20-9B73-4300-A2EE-6BF17580FD36}" destId="{622FAA51-0FE3-4F0F-8D2D-EF300676BDCE}" srcOrd="11" destOrd="0" presId="urn:microsoft.com/office/officeart/2008/layout/VerticalCurvedList"/>
    <dgm:cxn modelId="{FE521EC4-D702-4F38-A7D0-E3E848C111C2}" type="presParOf" srcId="{75E05E20-9B73-4300-A2EE-6BF17580FD36}" destId="{4CF407B6-91A6-4597-A2B5-66F4BCD1C52D}" srcOrd="12" destOrd="0" presId="urn:microsoft.com/office/officeart/2008/layout/VerticalCurvedList"/>
    <dgm:cxn modelId="{CF3695B2-4D40-4E43-A6F7-8BBDAA31CD90}" type="presParOf" srcId="{4CF407B6-91A6-4597-A2B5-66F4BCD1C52D}" destId="{A594A55A-B02A-4D74-A8A0-1127AF326098}" srcOrd="0" destOrd="0" presId="urn:microsoft.com/office/officeart/2008/layout/VerticalCurvedList"/>
    <dgm:cxn modelId="{477A4404-7B20-4292-A291-F68777EBFFF5}" type="presParOf" srcId="{75E05E20-9B73-4300-A2EE-6BF17580FD36}" destId="{208EFFCB-ED62-4DDD-B15C-4E51777FF520}" srcOrd="13" destOrd="0" presId="urn:microsoft.com/office/officeart/2008/layout/VerticalCurvedList"/>
    <dgm:cxn modelId="{1C7506D3-5F49-4391-96B5-75364594AFE5}" type="presParOf" srcId="{75E05E20-9B73-4300-A2EE-6BF17580FD36}" destId="{E6E80517-DAAA-45B3-A5C3-533C432CAA3D}" srcOrd="14" destOrd="0" presId="urn:microsoft.com/office/officeart/2008/layout/VerticalCurvedList"/>
    <dgm:cxn modelId="{57A7FC8D-FA26-4348-B9D4-ACFDBB4E4B09}" type="presParOf" srcId="{E6E80517-DAAA-45B3-A5C3-533C432CAA3D}" destId="{1EA2AC54-12B8-42F1-AECB-2AC4FBA5D4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273E66-76C8-4954-A1BC-A038C922B46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C6F94FF-F038-4FAE-B79F-23A2422555E5}">
      <dgm:prSet phldrT="[Текст]"/>
      <dgm:spPr/>
      <dgm:t>
        <a:bodyPr/>
        <a:lstStyle/>
        <a:p>
          <a:r>
            <a:rPr lang="ru-RU" dirty="0" smtClean="0"/>
            <a:t>Реализация трех моделей в ЦДА в рекреациях ДОО</a:t>
          </a:r>
          <a:endParaRPr lang="ru-RU" dirty="0"/>
        </a:p>
      </dgm:t>
    </dgm:pt>
    <dgm:pt modelId="{6849330C-EDB7-4893-A5D3-A0502EE1DC66}" type="parTrans" cxnId="{44F1A91A-11EF-409D-AEFA-FF454A78A3F7}">
      <dgm:prSet/>
      <dgm:spPr/>
      <dgm:t>
        <a:bodyPr/>
        <a:lstStyle/>
        <a:p>
          <a:endParaRPr lang="ru-RU"/>
        </a:p>
      </dgm:t>
    </dgm:pt>
    <dgm:pt modelId="{C65F8672-FDE6-4A7C-A689-3D8AEE6DD20A}" type="sibTrans" cxnId="{44F1A91A-11EF-409D-AEFA-FF454A78A3F7}">
      <dgm:prSet/>
      <dgm:spPr/>
      <dgm:t>
        <a:bodyPr/>
        <a:lstStyle/>
        <a:p>
          <a:endParaRPr lang="ru-RU"/>
        </a:p>
      </dgm:t>
    </dgm:pt>
    <dgm:pt modelId="{E8B112E5-5FB4-4973-9376-A8D7B5AEA4E0}">
      <dgm:prSet phldrT="[Текст]"/>
      <dgm:spPr/>
      <dgm:t>
        <a:bodyPr/>
        <a:lstStyle/>
        <a:p>
          <a:r>
            <a:rPr lang="ru-RU" dirty="0" smtClean="0"/>
            <a:t>Создание дополнительных ЦДА в рекреациях ДОО</a:t>
          </a:r>
          <a:endParaRPr lang="ru-RU" dirty="0"/>
        </a:p>
      </dgm:t>
    </dgm:pt>
    <dgm:pt modelId="{AEDAB282-21E2-408C-9039-3F9FA7983A50}" type="parTrans" cxnId="{FA41E4FD-E346-4F5D-AC34-50502F336776}">
      <dgm:prSet/>
      <dgm:spPr/>
      <dgm:t>
        <a:bodyPr/>
        <a:lstStyle/>
        <a:p>
          <a:endParaRPr lang="ru-RU"/>
        </a:p>
      </dgm:t>
    </dgm:pt>
    <dgm:pt modelId="{EFFBE996-88C8-4B0D-950A-549918E6BF94}" type="sibTrans" cxnId="{FA41E4FD-E346-4F5D-AC34-50502F336776}">
      <dgm:prSet/>
      <dgm:spPr/>
      <dgm:t>
        <a:bodyPr/>
        <a:lstStyle/>
        <a:p>
          <a:endParaRPr lang="ru-RU"/>
        </a:p>
      </dgm:t>
    </dgm:pt>
    <dgm:pt modelId="{C6967411-C3E1-4860-8F8E-4C2D3CD21EB6}">
      <dgm:prSet phldrT="[Текст]"/>
      <dgm:spPr/>
      <dgm:t>
        <a:bodyPr/>
        <a:lstStyle/>
        <a:p>
          <a:r>
            <a:rPr lang="ru-RU" dirty="0" smtClean="0"/>
            <a:t>Замотивированность родителей к активному</a:t>
          </a:r>
          <a:endParaRPr lang="ru-RU" dirty="0"/>
        </a:p>
      </dgm:t>
    </dgm:pt>
    <dgm:pt modelId="{3546D0C6-9FCA-41AC-A76B-06F13DE7C23B}" type="parTrans" cxnId="{FD918DB0-3383-48C3-8BB4-5834FDD9B660}">
      <dgm:prSet/>
      <dgm:spPr/>
      <dgm:t>
        <a:bodyPr/>
        <a:lstStyle/>
        <a:p>
          <a:endParaRPr lang="ru-RU"/>
        </a:p>
      </dgm:t>
    </dgm:pt>
    <dgm:pt modelId="{E261188B-0549-4693-9AAE-0C323E1CDA43}" type="sibTrans" cxnId="{FD918DB0-3383-48C3-8BB4-5834FDD9B660}">
      <dgm:prSet/>
      <dgm:spPr/>
      <dgm:t>
        <a:bodyPr/>
        <a:lstStyle/>
        <a:p>
          <a:endParaRPr lang="ru-RU"/>
        </a:p>
      </dgm:t>
    </dgm:pt>
    <dgm:pt modelId="{FF5F57F7-1CB0-4599-AF2E-252351044312}">
      <dgm:prSet phldrT="[Текст]"/>
      <dgm:spPr/>
      <dgm:t>
        <a:bodyPr/>
        <a:lstStyle/>
        <a:p>
          <a:r>
            <a:rPr lang="ru-RU" dirty="0" smtClean="0"/>
            <a:t>Разработка дидактических пособий в </a:t>
          </a:r>
          <a:r>
            <a:rPr lang="ru-RU" dirty="0" err="1" smtClean="0"/>
            <a:t>ЦДАСоздание</a:t>
          </a:r>
          <a:r>
            <a:rPr lang="ru-RU" dirty="0" smtClean="0"/>
            <a:t> электронного ресурса ( газета) на сайте ДОО</a:t>
          </a:r>
          <a:endParaRPr lang="ru-RU" dirty="0"/>
        </a:p>
      </dgm:t>
    </dgm:pt>
    <dgm:pt modelId="{81D520EC-3569-48E6-AFF2-14950BDCE9A3}" type="parTrans" cxnId="{008AA8E0-1369-49F2-9CE2-DC5A9C541031}">
      <dgm:prSet/>
      <dgm:spPr/>
      <dgm:t>
        <a:bodyPr/>
        <a:lstStyle/>
        <a:p>
          <a:endParaRPr lang="ru-RU"/>
        </a:p>
      </dgm:t>
    </dgm:pt>
    <dgm:pt modelId="{0E55C4A2-0AB1-4E44-8E12-28379781AFA7}" type="sibTrans" cxnId="{008AA8E0-1369-49F2-9CE2-DC5A9C541031}">
      <dgm:prSet/>
      <dgm:spPr/>
      <dgm:t>
        <a:bodyPr/>
        <a:lstStyle/>
        <a:p>
          <a:endParaRPr lang="ru-RU"/>
        </a:p>
      </dgm:t>
    </dgm:pt>
    <dgm:pt modelId="{3425B1B1-969D-4235-BBCF-B3E37C7922B0}" type="pres">
      <dgm:prSet presAssocID="{9F273E66-76C8-4954-A1BC-A038C922B4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5E05E20-9B73-4300-A2EE-6BF17580FD36}" type="pres">
      <dgm:prSet presAssocID="{9F273E66-76C8-4954-A1BC-A038C922B463}" presName="Name1" presStyleCnt="0"/>
      <dgm:spPr/>
    </dgm:pt>
    <dgm:pt modelId="{E7A44C79-B89B-47AE-8C1F-2AEF48CC3981}" type="pres">
      <dgm:prSet presAssocID="{9F273E66-76C8-4954-A1BC-A038C922B463}" presName="cycle" presStyleCnt="0"/>
      <dgm:spPr/>
    </dgm:pt>
    <dgm:pt modelId="{B76CDE88-D7FB-4C17-BD8C-629E40150978}" type="pres">
      <dgm:prSet presAssocID="{9F273E66-76C8-4954-A1BC-A038C922B463}" presName="srcNode" presStyleLbl="node1" presStyleIdx="0" presStyleCnt="4"/>
      <dgm:spPr/>
    </dgm:pt>
    <dgm:pt modelId="{AA70D7B7-7DA4-481A-8F48-8451A08AA330}" type="pres">
      <dgm:prSet presAssocID="{9F273E66-76C8-4954-A1BC-A038C922B463}" presName="conn" presStyleLbl="parChTrans1D2" presStyleIdx="0" presStyleCnt="1"/>
      <dgm:spPr/>
      <dgm:t>
        <a:bodyPr/>
        <a:lstStyle/>
        <a:p>
          <a:endParaRPr lang="ru-RU"/>
        </a:p>
      </dgm:t>
    </dgm:pt>
    <dgm:pt modelId="{0A2E0A2E-B9CC-436C-83AB-535F3454E232}" type="pres">
      <dgm:prSet presAssocID="{9F273E66-76C8-4954-A1BC-A038C922B463}" presName="extraNode" presStyleLbl="node1" presStyleIdx="0" presStyleCnt="4"/>
      <dgm:spPr/>
    </dgm:pt>
    <dgm:pt modelId="{FAF138D8-7626-47B6-B6F0-27873C1C60ED}" type="pres">
      <dgm:prSet presAssocID="{9F273E66-76C8-4954-A1BC-A038C922B463}" presName="dstNode" presStyleLbl="node1" presStyleIdx="0" presStyleCnt="4"/>
      <dgm:spPr/>
    </dgm:pt>
    <dgm:pt modelId="{73FDD3BA-4D10-492F-BEFB-3D0BCB28B415}" type="pres">
      <dgm:prSet presAssocID="{AC6F94FF-F038-4FAE-B79F-23A2422555E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1474AD-0C61-4B3E-88D4-FA1B8DCC4FE6}" type="pres">
      <dgm:prSet presAssocID="{AC6F94FF-F038-4FAE-B79F-23A2422555E5}" presName="accent_1" presStyleCnt="0"/>
      <dgm:spPr/>
    </dgm:pt>
    <dgm:pt modelId="{330C2DBF-93D9-4575-AAAF-EA9F45BA8339}" type="pres">
      <dgm:prSet presAssocID="{AC6F94FF-F038-4FAE-B79F-23A2422555E5}" presName="accentRepeatNode" presStyleLbl="solidFgAcc1" presStyleIdx="0" presStyleCnt="4"/>
      <dgm:spPr/>
    </dgm:pt>
    <dgm:pt modelId="{50910167-9094-47DB-B337-1260F27BDF78}" type="pres">
      <dgm:prSet presAssocID="{E8B112E5-5FB4-4973-9376-A8D7B5AEA4E0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F4137-1E71-41D4-AF91-79AF1598FE29}" type="pres">
      <dgm:prSet presAssocID="{E8B112E5-5FB4-4973-9376-A8D7B5AEA4E0}" presName="accent_2" presStyleCnt="0"/>
      <dgm:spPr/>
    </dgm:pt>
    <dgm:pt modelId="{0E5F5D5B-6502-45B7-9C8D-BF5C0E52A399}" type="pres">
      <dgm:prSet presAssocID="{E8B112E5-5FB4-4973-9376-A8D7B5AEA4E0}" presName="accentRepeatNode" presStyleLbl="solidFgAcc1" presStyleIdx="1" presStyleCnt="4"/>
      <dgm:spPr/>
    </dgm:pt>
    <dgm:pt modelId="{0D407EFA-1350-4735-96CE-726D6438ADF8}" type="pres">
      <dgm:prSet presAssocID="{C6967411-C3E1-4860-8F8E-4C2D3CD21EB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72CC0B-6DCE-477E-A242-798426A5001B}" type="pres">
      <dgm:prSet presAssocID="{C6967411-C3E1-4860-8F8E-4C2D3CD21EB6}" presName="accent_3" presStyleCnt="0"/>
      <dgm:spPr/>
    </dgm:pt>
    <dgm:pt modelId="{57EEC05B-E35C-42BE-9B22-46898B511471}" type="pres">
      <dgm:prSet presAssocID="{C6967411-C3E1-4860-8F8E-4C2D3CD21EB6}" presName="accentRepeatNode" presStyleLbl="solidFgAcc1" presStyleIdx="2" presStyleCnt="4"/>
      <dgm:spPr/>
    </dgm:pt>
    <dgm:pt modelId="{DD99692A-9754-4A3B-93EA-772CA4A1CCC1}" type="pres">
      <dgm:prSet presAssocID="{FF5F57F7-1CB0-4599-AF2E-252351044312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E36FC5-671F-4561-9ABE-1568782179A4}" type="pres">
      <dgm:prSet presAssocID="{FF5F57F7-1CB0-4599-AF2E-252351044312}" presName="accent_4" presStyleCnt="0"/>
      <dgm:spPr/>
    </dgm:pt>
    <dgm:pt modelId="{E6DBA236-AB94-4AE1-942F-0C61A7B7AE67}" type="pres">
      <dgm:prSet presAssocID="{FF5F57F7-1CB0-4599-AF2E-252351044312}" presName="accentRepeatNode" presStyleLbl="solidFgAcc1" presStyleIdx="3" presStyleCnt="4"/>
      <dgm:spPr/>
    </dgm:pt>
  </dgm:ptLst>
  <dgm:cxnLst>
    <dgm:cxn modelId="{4D61ED3B-617B-4905-A872-8C40A6E3368C}" type="presOf" srcId="{E8B112E5-5FB4-4973-9376-A8D7B5AEA4E0}" destId="{50910167-9094-47DB-B337-1260F27BDF78}" srcOrd="0" destOrd="0" presId="urn:microsoft.com/office/officeart/2008/layout/VerticalCurvedList"/>
    <dgm:cxn modelId="{FD918DB0-3383-48C3-8BB4-5834FDD9B660}" srcId="{9F273E66-76C8-4954-A1BC-A038C922B463}" destId="{C6967411-C3E1-4860-8F8E-4C2D3CD21EB6}" srcOrd="2" destOrd="0" parTransId="{3546D0C6-9FCA-41AC-A76B-06F13DE7C23B}" sibTransId="{E261188B-0549-4693-9AAE-0C323E1CDA43}"/>
    <dgm:cxn modelId="{8ADA67C6-2B6B-476C-BAC2-89AFD4DAFD33}" type="presOf" srcId="{C6967411-C3E1-4860-8F8E-4C2D3CD21EB6}" destId="{0D407EFA-1350-4735-96CE-726D6438ADF8}" srcOrd="0" destOrd="0" presId="urn:microsoft.com/office/officeart/2008/layout/VerticalCurvedList"/>
    <dgm:cxn modelId="{008AA8E0-1369-49F2-9CE2-DC5A9C541031}" srcId="{9F273E66-76C8-4954-A1BC-A038C922B463}" destId="{FF5F57F7-1CB0-4599-AF2E-252351044312}" srcOrd="3" destOrd="0" parTransId="{81D520EC-3569-48E6-AFF2-14950BDCE9A3}" sibTransId="{0E55C4A2-0AB1-4E44-8E12-28379781AFA7}"/>
    <dgm:cxn modelId="{CEDB7CEC-ACC2-41C9-AA06-FDBC47FE71EA}" type="presOf" srcId="{9F273E66-76C8-4954-A1BC-A038C922B463}" destId="{3425B1B1-969D-4235-BBCF-B3E37C7922B0}" srcOrd="0" destOrd="0" presId="urn:microsoft.com/office/officeart/2008/layout/VerticalCurvedList"/>
    <dgm:cxn modelId="{FA41E4FD-E346-4F5D-AC34-50502F336776}" srcId="{9F273E66-76C8-4954-A1BC-A038C922B463}" destId="{E8B112E5-5FB4-4973-9376-A8D7B5AEA4E0}" srcOrd="1" destOrd="0" parTransId="{AEDAB282-21E2-408C-9039-3F9FA7983A50}" sibTransId="{EFFBE996-88C8-4B0D-950A-549918E6BF94}"/>
    <dgm:cxn modelId="{44F1A91A-11EF-409D-AEFA-FF454A78A3F7}" srcId="{9F273E66-76C8-4954-A1BC-A038C922B463}" destId="{AC6F94FF-F038-4FAE-B79F-23A2422555E5}" srcOrd="0" destOrd="0" parTransId="{6849330C-EDB7-4893-A5D3-A0502EE1DC66}" sibTransId="{C65F8672-FDE6-4A7C-A689-3D8AEE6DD20A}"/>
    <dgm:cxn modelId="{C5209A5F-7E49-4912-B31A-977D0496EE5C}" type="presOf" srcId="{FF5F57F7-1CB0-4599-AF2E-252351044312}" destId="{DD99692A-9754-4A3B-93EA-772CA4A1CCC1}" srcOrd="0" destOrd="0" presId="urn:microsoft.com/office/officeart/2008/layout/VerticalCurvedList"/>
    <dgm:cxn modelId="{58EA938C-61D5-49B1-BF9A-D135C27411CA}" type="presOf" srcId="{AC6F94FF-F038-4FAE-B79F-23A2422555E5}" destId="{73FDD3BA-4D10-492F-BEFB-3D0BCB28B415}" srcOrd="0" destOrd="0" presId="urn:microsoft.com/office/officeart/2008/layout/VerticalCurvedList"/>
    <dgm:cxn modelId="{70B9648F-4985-4781-94D6-5BCA0A65177C}" type="presOf" srcId="{C65F8672-FDE6-4A7C-A689-3D8AEE6DD20A}" destId="{AA70D7B7-7DA4-481A-8F48-8451A08AA330}" srcOrd="0" destOrd="0" presId="urn:microsoft.com/office/officeart/2008/layout/VerticalCurvedList"/>
    <dgm:cxn modelId="{7DD1248B-EC7A-4DAD-BF21-86219BCB072B}" type="presParOf" srcId="{3425B1B1-969D-4235-BBCF-B3E37C7922B0}" destId="{75E05E20-9B73-4300-A2EE-6BF17580FD36}" srcOrd="0" destOrd="0" presId="urn:microsoft.com/office/officeart/2008/layout/VerticalCurvedList"/>
    <dgm:cxn modelId="{BC84FC60-EF82-4603-94DD-803BF7B16075}" type="presParOf" srcId="{75E05E20-9B73-4300-A2EE-6BF17580FD36}" destId="{E7A44C79-B89B-47AE-8C1F-2AEF48CC3981}" srcOrd="0" destOrd="0" presId="urn:microsoft.com/office/officeart/2008/layout/VerticalCurvedList"/>
    <dgm:cxn modelId="{EEC68213-3037-43CB-842C-93E3F45684C9}" type="presParOf" srcId="{E7A44C79-B89B-47AE-8C1F-2AEF48CC3981}" destId="{B76CDE88-D7FB-4C17-BD8C-629E40150978}" srcOrd="0" destOrd="0" presId="urn:microsoft.com/office/officeart/2008/layout/VerticalCurvedList"/>
    <dgm:cxn modelId="{DB50DBCE-753D-4C2E-AA6B-88A7892811A1}" type="presParOf" srcId="{E7A44C79-B89B-47AE-8C1F-2AEF48CC3981}" destId="{AA70D7B7-7DA4-481A-8F48-8451A08AA330}" srcOrd="1" destOrd="0" presId="urn:microsoft.com/office/officeart/2008/layout/VerticalCurvedList"/>
    <dgm:cxn modelId="{4BCFE4A9-6C79-41B4-A3B7-3F5A6A740B19}" type="presParOf" srcId="{E7A44C79-B89B-47AE-8C1F-2AEF48CC3981}" destId="{0A2E0A2E-B9CC-436C-83AB-535F3454E232}" srcOrd="2" destOrd="0" presId="urn:microsoft.com/office/officeart/2008/layout/VerticalCurvedList"/>
    <dgm:cxn modelId="{31E1C8FE-CABE-481E-A084-DAE85A8C00E5}" type="presParOf" srcId="{E7A44C79-B89B-47AE-8C1F-2AEF48CC3981}" destId="{FAF138D8-7626-47B6-B6F0-27873C1C60ED}" srcOrd="3" destOrd="0" presId="urn:microsoft.com/office/officeart/2008/layout/VerticalCurvedList"/>
    <dgm:cxn modelId="{71B983BC-52FE-4868-B098-2A5A31438B85}" type="presParOf" srcId="{75E05E20-9B73-4300-A2EE-6BF17580FD36}" destId="{73FDD3BA-4D10-492F-BEFB-3D0BCB28B415}" srcOrd="1" destOrd="0" presId="urn:microsoft.com/office/officeart/2008/layout/VerticalCurvedList"/>
    <dgm:cxn modelId="{67B2AB32-3C90-42C4-AEDE-DAC58CEBF332}" type="presParOf" srcId="{75E05E20-9B73-4300-A2EE-6BF17580FD36}" destId="{C91474AD-0C61-4B3E-88D4-FA1B8DCC4FE6}" srcOrd="2" destOrd="0" presId="urn:microsoft.com/office/officeart/2008/layout/VerticalCurvedList"/>
    <dgm:cxn modelId="{FF114775-50D8-4B3C-AC29-556EBB72EAFE}" type="presParOf" srcId="{C91474AD-0C61-4B3E-88D4-FA1B8DCC4FE6}" destId="{330C2DBF-93D9-4575-AAAF-EA9F45BA8339}" srcOrd="0" destOrd="0" presId="urn:microsoft.com/office/officeart/2008/layout/VerticalCurvedList"/>
    <dgm:cxn modelId="{4E3CF1A3-A9AD-464A-8D2E-193E164C3D91}" type="presParOf" srcId="{75E05E20-9B73-4300-A2EE-6BF17580FD36}" destId="{50910167-9094-47DB-B337-1260F27BDF78}" srcOrd="3" destOrd="0" presId="urn:microsoft.com/office/officeart/2008/layout/VerticalCurvedList"/>
    <dgm:cxn modelId="{062B4718-F795-41D1-9755-436571BB9BD2}" type="presParOf" srcId="{75E05E20-9B73-4300-A2EE-6BF17580FD36}" destId="{B4EF4137-1E71-41D4-AF91-79AF1598FE29}" srcOrd="4" destOrd="0" presId="urn:microsoft.com/office/officeart/2008/layout/VerticalCurvedList"/>
    <dgm:cxn modelId="{214B8A69-E4C9-462F-B52A-C3F12CC0A737}" type="presParOf" srcId="{B4EF4137-1E71-41D4-AF91-79AF1598FE29}" destId="{0E5F5D5B-6502-45B7-9C8D-BF5C0E52A399}" srcOrd="0" destOrd="0" presId="urn:microsoft.com/office/officeart/2008/layout/VerticalCurvedList"/>
    <dgm:cxn modelId="{83B5151F-8681-4C88-B221-850C5DCB59CE}" type="presParOf" srcId="{75E05E20-9B73-4300-A2EE-6BF17580FD36}" destId="{0D407EFA-1350-4735-96CE-726D6438ADF8}" srcOrd="5" destOrd="0" presId="urn:microsoft.com/office/officeart/2008/layout/VerticalCurvedList"/>
    <dgm:cxn modelId="{53F0EC12-AFF7-498E-A81F-3A9F2EE0F8D0}" type="presParOf" srcId="{75E05E20-9B73-4300-A2EE-6BF17580FD36}" destId="{0A72CC0B-6DCE-477E-A242-798426A5001B}" srcOrd="6" destOrd="0" presId="urn:microsoft.com/office/officeart/2008/layout/VerticalCurvedList"/>
    <dgm:cxn modelId="{650C9AFF-C023-456F-AE43-7EE870AD8EB8}" type="presParOf" srcId="{0A72CC0B-6DCE-477E-A242-798426A5001B}" destId="{57EEC05B-E35C-42BE-9B22-46898B511471}" srcOrd="0" destOrd="0" presId="urn:microsoft.com/office/officeart/2008/layout/VerticalCurvedList"/>
    <dgm:cxn modelId="{621AF467-6C35-4798-A142-987952BC29D0}" type="presParOf" srcId="{75E05E20-9B73-4300-A2EE-6BF17580FD36}" destId="{DD99692A-9754-4A3B-93EA-772CA4A1CCC1}" srcOrd="7" destOrd="0" presId="urn:microsoft.com/office/officeart/2008/layout/VerticalCurvedList"/>
    <dgm:cxn modelId="{BC40A429-4388-406C-931D-3317B2AD9B81}" type="presParOf" srcId="{75E05E20-9B73-4300-A2EE-6BF17580FD36}" destId="{42E36FC5-671F-4561-9ABE-1568782179A4}" srcOrd="8" destOrd="0" presId="urn:microsoft.com/office/officeart/2008/layout/VerticalCurvedList"/>
    <dgm:cxn modelId="{DF20A48A-1A86-412A-A7D7-EAF39481E51E}" type="presParOf" srcId="{42E36FC5-671F-4561-9ABE-1568782179A4}" destId="{E6DBA236-AB94-4AE1-942F-0C61A7B7AE6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4004D1-988B-4D85-94CB-ECBF72B7C3D2}" type="doc">
      <dgm:prSet loTypeId="urn:microsoft.com/office/officeart/2005/8/layout/chevron2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1D86317-B052-4E56-BB62-D09932111A07}">
      <dgm:prSet phldrT="[Текст]"/>
      <dgm:spPr/>
      <dgm:t>
        <a:bodyPr/>
        <a:lstStyle/>
        <a:p>
          <a:endParaRPr lang="ru-RU" dirty="0"/>
        </a:p>
      </dgm:t>
    </dgm:pt>
    <dgm:pt modelId="{58ECD712-D718-4B1E-AAD5-CF33D476B220}" type="parTrans" cxnId="{9984537A-9B90-4774-9DE9-D975DDA4C61A}">
      <dgm:prSet/>
      <dgm:spPr/>
      <dgm:t>
        <a:bodyPr/>
        <a:lstStyle/>
        <a:p>
          <a:endParaRPr lang="ru-RU"/>
        </a:p>
      </dgm:t>
    </dgm:pt>
    <dgm:pt modelId="{65A56ADE-48B7-4439-81F9-D2A7026D2B28}" type="sibTrans" cxnId="{9984537A-9B90-4774-9DE9-D975DDA4C61A}">
      <dgm:prSet/>
      <dgm:spPr/>
      <dgm:t>
        <a:bodyPr/>
        <a:lstStyle/>
        <a:p>
          <a:endParaRPr lang="ru-RU"/>
        </a:p>
      </dgm:t>
    </dgm:pt>
    <dgm:pt modelId="{7A0DE91F-8895-454C-B275-55E819549B91}">
      <dgm:prSet phldrT="[Текст]"/>
      <dgm:spPr/>
      <dgm:t>
        <a:bodyPr/>
        <a:lstStyle/>
        <a:p>
          <a:endParaRPr lang="ru-RU" dirty="0"/>
        </a:p>
      </dgm:t>
    </dgm:pt>
    <dgm:pt modelId="{53007783-7370-467A-AC28-BBEB34C65ABE}" type="parTrans" cxnId="{8F0606AC-E8D6-4C0E-8751-B2EC1F2F6568}">
      <dgm:prSet/>
      <dgm:spPr/>
      <dgm:t>
        <a:bodyPr/>
        <a:lstStyle/>
        <a:p>
          <a:endParaRPr lang="ru-RU"/>
        </a:p>
      </dgm:t>
    </dgm:pt>
    <dgm:pt modelId="{E415C493-2E0E-4A93-9155-445C39027B7F}" type="sibTrans" cxnId="{8F0606AC-E8D6-4C0E-8751-B2EC1F2F6568}">
      <dgm:prSet/>
      <dgm:spPr/>
      <dgm:t>
        <a:bodyPr/>
        <a:lstStyle/>
        <a:p>
          <a:endParaRPr lang="ru-RU"/>
        </a:p>
      </dgm:t>
    </dgm:pt>
    <dgm:pt modelId="{69B2C753-0CD0-4D02-B614-64EDBA1CA6DF}">
      <dgm:prSet phldrT="[Текст]"/>
      <dgm:spPr/>
      <dgm:t>
        <a:bodyPr/>
        <a:lstStyle/>
        <a:p>
          <a:endParaRPr lang="ru-RU" dirty="0"/>
        </a:p>
      </dgm:t>
    </dgm:pt>
    <dgm:pt modelId="{0FDE6B26-BC77-441E-97DA-F71C9ABF9E73}" type="parTrans" cxnId="{7E847A64-AB7D-4863-B044-0B53F5ED8406}">
      <dgm:prSet/>
      <dgm:spPr/>
      <dgm:t>
        <a:bodyPr/>
        <a:lstStyle/>
        <a:p>
          <a:endParaRPr lang="ru-RU"/>
        </a:p>
      </dgm:t>
    </dgm:pt>
    <dgm:pt modelId="{FE37FF21-0988-4E86-B45C-E75B7DC0285D}" type="sibTrans" cxnId="{7E847A64-AB7D-4863-B044-0B53F5ED8406}">
      <dgm:prSet/>
      <dgm:spPr/>
      <dgm:t>
        <a:bodyPr/>
        <a:lstStyle/>
        <a:p>
          <a:endParaRPr lang="ru-RU"/>
        </a:p>
      </dgm:t>
    </dgm:pt>
    <dgm:pt modelId="{331D7B4F-CCA0-450B-96ED-952C0EABC6EA}">
      <dgm:prSet phldrT="[Текст]"/>
      <dgm:spPr/>
      <dgm:t>
        <a:bodyPr/>
        <a:lstStyle/>
        <a:p>
          <a:r>
            <a:rPr lang="ru-RU" dirty="0" smtClean="0"/>
            <a:t>Публикации в сборниках научно-практических конференций</a:t>
          </a:r>
          <a:endParaRPr lang="ru-RU" dirty="0"/>
        </a:p>
      </dgm:t>
    </dgm:pt>
    <dgm:pt modelId="{114A7EAE-74BF-4706-AEC4-7E6CAD0E2203}" type="parTrans" cxnId="{0F776B7F-C72F-4445-B346-7DDCF2BAA985}">
      <dgm:prSet/>
      <dgm:spPr/>
      <dgm:t>
        <a:bodyPr/>
        <a:lstStyle/>
        <a:p>
          <a:endParaRPr lang="ru-RU"/>
        </a:p>
      </dgm:t>
    </dgm:pt>
    <dgm:pt modelId="{7FB8F813-9E63-4929-8FB5-59C7AD069406}" type="sibTrans" cxnId="{0F776B7F-C72F-4445-B346-7DDCF2BAA985}">
      <dgm:prSet/>
      <dgm:spPr/>
      <dgm:t>
        <a:bodyPr/>
        <a:lstStyle/>
        <a:p>
          <a:endParaRPr lang="ru-RU"/>
        </a:p>
      </dgm:t>
    </dgm:pt>
    <dgm:pt modelId="{677FDD2D-1775-4EFD-8F35-FDC9FEAF1D58}">
      <dgm:prSet phldrT="[Текст]"/>
      <dgm:spPr/>
      <dgm:t>
        <a:bodyPr/>
        <a:lstStyle/>
        <a:p>
          <a:endParaRPr lang="ru-RU" dirty="0"/>
        </a:p>
      </dgm:t>
    </dgm:pt>
    <dgm:pt modelId="{22C332A2-24C6-4CFD-8131-702D07CB02E4}" type="parTrans" cxnId="{5FE41C85-1648-4A71-9510-A32FAFA58EF5}">
      <dgm:prSet/>
      <dgm:spPr/>
      <dgm:t>
        <a:bodyPr/>
        <a:lstStyle/>
        <a:p>
          <a:endParaRPr lang="ru-RU"/>
        </a:p>
      </dgm:t>
    </dgm:pt>
    <dgm:pt modelId="{A24F942E-DF9E-49CB-8C9E-B76AC822BD69}" type="sibTrans" cxnId="{5FE41C85-1648-4A71-9510-A32FAFA58EF5}">
      <dgm:prSet/>
      <dgm:spPr/>
      <dgm:t>
        <a:bodyPr/>
        <a:lstStyle/>
        <a:p>
          <a:endParaRPr lang="ru-RU"/>
        </a:p>
      </dgm:t>
    </dgm:pt>
    <dgm:pt modelId="{9AAA2E4E-93CA-4533-8983-FEA957892E14}">
      <dgm:prSet/>
      <dgm:spPr/>
      <dgm:t>
        <a:bodyPr/>
        <a:lstStyle/>
        <a:p>
          <a:r>
            <a:rPr lang="ru-RU" dirty="0" smtClean="0"/>
            <a:t>Электронный ресурс (газета) на сайте ДОО «</a:t>
          </a:r>
          <a:r>
            <a:rPr lang="ru-RU" dirty="0" err="1" smtClean="0"/>
            <a:t>Совушкин</a:t>
          </a:r>
          <a:r>
            <a:rPr lang="ru-RU" dirty="0" smtClean="0"/>
            <a:t> вестник»</a:t>
          </a:r>
          <a:endParaRPr lang="ru-RU" dirty="0"/>
        </a:p>
      </dgm:t>
    </dgm:pt>
    <dgm:pt modelId="{135076AF-0C2D-4442-85C7-75E0955C9F78}" type="parTrans" cxnId="{6EF628F4-CF33-4123-9609-419A035CE737}">
      <dgm:prSet/>
      <dgm:spPr/>
      <dgm:t>
        <a:bodyPr/>
        <a:lstStyle/>
        <a:p>
          <a:endParaRPr lang="ru-RU"/>
        </a:p>
      </dgm:t>
    </dgm:pt>
    <dgm:pt modelId="{D3A0DEB2-E991-4A93-ABA9-8C332B8E9ACB}" type="sibTrans" cxnId="{6EF628F4-CF33-4123-9609-419A035CE737}">
      <dgm:prSet/>
      <dgm:spPr/>
      <dgm:t>
        <a:bodyPr/>
        <a:lstStyle/>
        <a:p>
          <a:endParaRPr lang="ru-RU"/>
        </a:p>
      </dgm:t>
    </dgm:pt>
    <dgm:pt modelId="{4CCA5BAC-EC56-481C-9288-90536FC305AE}">
      <dgm:prSet/>
      <dgm:spPr/>
      <dgm:t>
        <a:bodyPr/>
        <a:lstStyle/>
        <a:p>
          <a:r>
            <a:rPr lang="ru-RU" dirty="0" smtClean="0"/>
            <a:t>Банк информационно-методических материалов по теме</a:t>
          </a:r>
          <a:endParaRPr lang="ru-RU" dirty="0"/>
        </a:p>
      </dgm:t>
    </dgm:pt>
    <dgm:pt modelId="{8836F4A6-8BE5-4AE4-91FC-BFC913F0EBBE}" type="parTrans" cxnId="{8B98E9B9-11F0-45C3-A5FC-0BDA87AF8A42}">
      <dgm:prSet/>
      <dgm:spPr/>
      <dgm:t>
        <a:bodyPr/>
        <a:lstStyle/>
        <a:p>
          <a:endParaRPr lang="ru-RU"/>
        </a:p>
      </dgm:t>
    </dgm:pt>
    <dgm:pt modelId="{59B3100C-C21A-4BCB-B029-62B2360511AE}" type="sibTrans" cxnId="{8B98E9B9-11F0-45C3-A5FC-0BDA87AF8A42}">
      <dgm:prSet/>
      <dgm:spPr/>
      <dgm:t>
        <a:bodyPr/>
        <a:lstStyle/>
        <a:p>
          <a:endParaRPr lang="ru-RU"/>
        </a:p>
      </dgm:t>
    </dgm:pt>
    <dgm:pt modelId="{FEFE6C87-6794-47D3-A333-7F158CCDBACD}">
      <dgm:prSet phldrT="[Текст]"/>
      <dgm:spPr/>
      <dgm:t>
        <a:bodyPr/>
        <a:lstStyle/>
        <a:p>
          <a:endParaRPr lang="ru-RU" dirty="0"/>
        </a:p>
      </dgm:t>
    </dgm:pt>
    <dgm:pt modelId="{0A44BB14-4516-4583-868C-153F55718C5C}" type="parTrans" cxnId="{E8B135DC-7DCF-4EFC-B16B-A38FABC811BB}">
      <dgm:prSet/>
      <dgm:spPr/>
      <dgm:t>
        <a:bodyPr/>
        <a:lstStyle/>
        <a:p>
          <a:endParaRPr lang="ru-RU"/>
        </a:p>
      </dgm:t>
    </dgm:pt>
    <dgm:pt modelId="{F5F828F3-DD84-44A9-A816-9FB7568E5EA4}" type="sibTrans" cxnId="{E8B135DC-7DCF-4EFC-B16B-A38FABC811BB}">
      <dgm:prSet/>
      <dgm:spPr/>
      <dgm:t>
        <a:bodyPr/>
        <a:lstStyle/>
        <a:p>
          <a:endParaRPr lang="ru-RU"/>
        </a:p>
      </dgm:t>
    </dgm:pt>
    <dgm:pt modelId="{5777982E-A1A4-401F-9E1E-E5C0B2ABB7BD}">
      <dgm:prSet/>
      <dgm:spPr/>
      <dgm:t>
        <a:bodyPr/>
        <a:lstStyle/>
        <a:p>
          <a:r>
            <a:rPr lang="ru-RU" dirty="0" smtClean="0"/>
            <a:t>Сборник дидактических игр «Безопасность»</a:t>
          </a:r>
          <a:endParaRPr lang="ru-RU" dirty="0"/>
        </a:p>
      </dgm:t>
    </dgm:pt>
    <dgm:pt modelId="{EF268901-1622-4486-A7F3-0D93CDDCD35D}" type="parTrans" cxnId="{D2DC6F67-BEE5-413C-A9DB-0050FE7BBFE4}">
      <dgm:prSet/>
      <dgm:spPr/>
      <dgm:t>
        <a:bodyPr/>
        <a:lstStyle/>
        <a:p>
          <a:endParaRPr lang="ru-RU"/>
        </a:p>
      </dgm:t>
    </dgm:pt>
    <dgm:pt modelId="{2ACB4B87-9205-4D6B-9B3D-B6D9C749DC9A}" type="sibTrans" cxnId="{D2DC6F67-BEE5-413C-A9DB-0050FE7BBFE4}">
      <dgm:prSet/>
      <dgm:spPr/>
      <dgm:t>
        <a:bodyPr/>
        <a:lstStyle/>
        <a:p>
          <a:endParaRPr lang="ru-RU"/>
        </a:p>
      </dgm:t>
    </dgm:pt>
    <dgm:pt modelId="{C910DFF4-F078-495D-8BF7-C5A90FA9126F}">
      <dgm:prSet phldrT="[Текст]"/>
      <dgm:spPr/>
      <dgm:t>
        <a:bodyPr/>
        <a:lstStyle/>
        <a:p>
          <a:r>
            <a:rPr lang="ru-RU" dirty="0" smtClean="0"/>
            <a:t>4 новых центра детской активности</a:t>
          </a:r>
          <a:endParaRPr lang="ru-RU" dirty="0"/>
        </a:p>
      </dgm:t>
    </dgm:pt>
    <dgm:pt modelId="{7A0A50C3-E6F3-4E14-BDED-7A1658A72401}" type="sibTrans" cxnId="{2CBDEE72-ADE8-413D-895B-7A69355AC8DF}">
      <dgm:prSet/>
      <dgm:spPr/>
      <dgm:t>
        <a:bodyPr/>
        <a:lstStyle/>
        <a:p>
          <a:endParaRPr lang="ru-RU"/>
        </a:p>
      </dgm:t>
    </dgm:pt>
    <dgm:pt modelId="{77AB9BEF-5B11-4F07-950A-85095433D8E6}" type="parTrans" cxnId="{2CBDEE72-ADE8-413D-895B-7A69355AC8DF}">
      <dgm:prSet/>
      <dgm:spPr/>
      <dgm:t>
        <a:bodyPr/>
        <a:lstStyle/>
        <a:p>
          <a:endParaRPr lang="ru-RU"/>
        </a:p>
      </dgm:t>
    </dgm:pt>
    <dgm:pt modelId="{5D174E2E-408B-4D1A-AF41-602A809BECCD}" type="pres">
      <dgm:prSet presAssocID="{BC4004D1-988B-4D85-94CB-ECBF72B7C3D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D8CB14-0C62-4369-AB9E-6161DD2B8B39}" type="pres">
      <dgm:prSet presAssocID="{41D86317-B052-4E56-BB62-D09932111A07}" presName="composite" presStyleCnt="0"/>
      <dgm:spPr/>
    </dgm:pt>
    <dgm:pt modelId="{583DB35A-717A-43D8-A8EE-D651A3D3E9BC}" type="pres">
      <dgm:prSet presAssocID="{41D86317-B052-4E56-BB62-D09932111A0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1FDBB-B190-47B3-BD79-3168238954CA}" type="pres">
      <dgm:prSet presAssocID="{41D86317-B052-4E56-BB62-D09932111A0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569EF0-08D7-4DF1-8739-2C147D2F06AF}" type="pres">
      <dgm:prSet presAssocID="{65A56ADE-48B7-4439-81F9-D2A7026D2B28}" presName="sp" presStyleCnt="0"/>
      <dgm:spPr/>
    </dgm:pt>
    <dgm:pt modelId="{F918CAA8-B5AA-4598-B972-AF373EB3FC84}" type="pres">
      <dgm:prSet presAssocID="{7A0DE91F-8895-454C-B275-55E819549B91}" presName="composite" presStyleCnt="0"/>
      <dgm:spPr/>
    </dgm:pt>
    <dgm:pt modelId="{2C6E134E-450C-4411-BE64-05D4CC2B650B}" type="pres">
      <dgm:prSet presAssocID="{7A0DE91F-8895-454C-B275-55E819549B91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73392-E1E2-4AD1-827A-69B04A9F35FB}" type="pres">
      <dgm:prSet presAssocID="{7A0DE91F-8895-454C-B275-55E819549B91}" presName="descendantText" presStyleLbl="alignAcc1" presStyleIdx="1" presStyleCnt="5" custLinFactNeighborX="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30790-B0A5-46FE-ADC4-B014D33BADCA}" type="pres">
      <dgm:prSet presAssocID="{E415C493-2E0E-4A93-9155-445C39027B7F}" presName="sp" presStyleCnt="0"/>
      <dgm:spPr/>
    </dgm:pt>
    <dgm:pt modelId="{D845050F-B2C8-4278-839A-99C2DB3D8F25}" type="pres">
      <dgm:prSet presAssocID="{69B2C753-0CD0-4D02-B614-64EDBA1CA6DF}" presName="composite" presStyleCnt="0"/>
      <dgm:spPr/>
    </dgm:pt>
    <dgm:pt modelId="{443BFA6A-0E68-4B70-B0A5-7CEB6684E62D}" type="pres">
      <dgm:prSet presAssocID="{69B2C753-0CD0-4D02-B614-64EDBA1CA6DF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536E8-4435-4524-B37E-A4BA4A3CE4B4}" type="pres">
      <dgm:prSet presAssocID="{69B2C753-0CD0-4D02-B614-64EDBA1CA6DF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4120BF-D9D2-4B89-94C5-536718D156D8}" type="pres">
      <dgm:prSet presAssocID="{FE37FF21-0988-4E86-B45C-E75B7DC0285D}" presName="sp" presStyleCnt="0"/>
      <dgm:spPr/>
    </dgm:pt>
    <dgm:pt modelId="{1880BFE9-8720-47F2-BB57-1BBE621690B9}" type="pres">
      <dgm:prSet presAssocID="{677FDD2D-1775-4EFD-8F35-FDC9FEAF1D58}" presName="composite" presStyleCnt="0"/>
      <dgm:spPr/>
    </dgm:pt>
    <dgm:pt modelId="{60E56519-08F9-4E44-AAF7-6F5565CC4E55}" type="pres">
      <dgm:prSet presAssocID="{677FDD2D-1775-4EFD-8F35-FDC9FEAF1D5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4D849-A3E3-4B86-9AB9-391DAED6F8AD}" type="pres">
      <dgm:prSet presAssocID="{677FDD2D-1775-4EFD-8F35-FDC9FEAF1D5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D3DE2A-833E-4D88-AA4E-9674BA787EC9}" type="pres">
      <dgm:prSet presAssocID="{A24F942E-DF9E-49CB-8C9E-B76AC822BD69}" presName="sp" presStyleCnt="0"/>
      <dgm:spPr/>
    </dgm:pt>
    <dgm:pt modelId="{7C548354-CF22-4991-9AFF-277462C02682}" type="pres">
      <dgm:prSet presAssocID="{FEFE6C87-6794-47D3-A333-7F158CCDBACD}" presName="composite" presStyleCnt="0"/>
      <dgm:spPr/>
    </dgm:pt>
    <dgm:pt modelId="{BAF6BBCE-F262-4181-A1C1-C60F586B5DD4}" type="pres">
      <dgm:prSet presAssocID="{FEFE6C87-6794-47D3-A333-7F158CCDBAC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E2F43A-A231-4A7A-828D-FED86F8EEEC9}" type="pres">
      <dgm:prSet presAssocID="{FEFE6C87-6794-47D3-A333-7F158CCDBAC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DA3EB2-ABF3-48BC-B2B7-A4CE8C8BDC43}" type="presOf" srcId="{FEFE6C87-6794-47D3-A333-7F158CCDBACD}" destId="{BAF6BBCE-F262-4181-A1C1-C60F586B5DD4}" srcOrd="0" destOrd="0" presId="urn:microsoft.com/office/officeart/2005/8/layout/chevron2"/>
    <dgm:cxn modelId="{D2DC6F67-BEE5-413C-A9DB-0050FE7BBFE4}" srcId="{FEFE6C87-6794-47D3-A333-7F158CCDBACD}" destId="{5777982E-A1A4-401F-9E1E-E5C0B2ABB7BD}" srcOrd="0" destOrd="0" parTransId="{EF268901-1622-4486-A7F3-0D93CDDCD35D}" sibTransId="{2ACB4B87-9205-4D6B-9B3D-B6D9C749DC9A}"/>
    <dgm:cxn modelId="{9C805B4F-5F12-4F5B-A53D-9A04A96FBA11}" type="presOf" srcId="{5777982E-A1A4-401F-9E1E-E5C0B2ABB7BD}" destId="{34E2F43A-A231-4A7A-828D-FED86F8EEEC9}" srcOrd="0" destOrd="0" presId="urn:microsoft.com/office/officeart/2005/8/layout/chevron2"/>
    <dgm:cxn modelId="{4636648C-E118-4AD0-9A8B-211AAD15F022}" type="presOf" srcId="{4CCA5BAC-EC56-481C-9288-90536FC305AE}" destId="{1854D849-A3E3-4B86-9AB9-391DAED6F8AD}" srcOrd="0" destOrd="0" presId="urn:microsoft.com/office/officeart/2005/8/layout/chevron2"/>
    <dgm:cxn modelId="{E8B135DC-7DCF-4EFC-B16B-A38FABC811BB}" srcId="{BC4004D1-988B-4D85-94CB-ECBF72B7C3D2}" destId="{FEFE6C87-6794-47D3-A333-7F158CCDBACD}" srcOrd="4" destOrd="0" parTransId="{0A44BB14-4516-4583-868C-153F55718C5C}" sibTransId="{F5F828F3-DD84-44A9-A816-9FB7568E5EA4}"/>
    <dgm:cxn modelId="{8B98E9B9-11F0-45C3-A5FC-0BDA87AF8A42}" srcId="{677FDD2D-1775-4EFD-8F35-FDC9FEAF1D58}" destId="{4CCA5BAC-EC56-481C-9288-90536FC305AE}" srcOrd="0" destOrd="0" parTransId="{8836F4A6-8BE5-4AE4-91FC-BFC913F0EBBE}" sibTransId="{59B3100C-C21A-4BCB-B029-62B2360511AE}"/>
    <dgm:cxn modelId="{FD6E4C12-F596-4ABC-9840-9C3407F6EA07}" type="presOf" srcId="{69B2C753-0CD0-4D02-B614-64EDBA1CA6DF}" destId="{443BFA6A-0E68-4B70-B0A5-7CEB6684E62D}" srcOrd="0" destOrd="0" presId="urn:microsoft.com/office/officeart/2005/8/layout/chevron2"/>
    <dgm:cxn modelId="{6EF628F4-CF33-4123-9609-419A035CE737}" srcId="{7A0DE91F-8895-454C-B275-55E819549B91}" destId="{9AAA2E4E-93CA-4533-8983-FEA957892E14}" srcOrd="0" destOrd="0" parTransId="{135076AF-0C2D-4442-85C7-75E0955C9F78}" sibTransId="{D3A0DEB2-E991-4A93-ABA9-8C332B8E9ACB}"/>
    <dgm:cxn modelId="{E32C2DD9-45DA-4600-8C3A-A9F76904BD91}" type="presOf" srcId="{331D7B4F-CCA0-450B-96ED-952C0EABC6EA}" destId="{7C7536E8-4435-4524-B37E-A4BA4A3CE4B4}" srcOrd="0" destOrd="0" presId="urn:microsoft.com/office/officeart/2005/8/layout/chevron2"/>
    <dgm:cxn modelId="{5FE41C85-1648-4A71-9510-A32FAFA58EF5}" srcId="{BC4004D1-988B-4D85-94CB-ECBF72B7C3D2}" destId="{677FDD2D-1775-4EFD-8F35-FDC9FEAF1D58}" srcOrd="3" destOrd="0" parTransId="{22C332A2-24C6-4CFD-8131-702D07CB02E4}" sibTransId="{A24F942E-DF9E-49CB-8C9E-B76AC822BD69}"/>
    <dgm:cxn modelId="{0F776B7F-C72F-4445-B346-7DDCF2BAA985}" srcId="{69B2C753-0CD0-4D02-B614-64EDBA1CA6DF}" destId="{331D7B4F-CCA0-450B-96ED-952C0EABC6EA}" srcOrd="0" destOrd="0" parTransId="{114A7EAE-74BF-4706-AEC4-7E6CAD0E2203}" sibTransId="{7FB8F813-9E63-4929-8FB5-59C7AD069406}"/>
    <dgm:cxn modelId="{7E847A64-AB7D-4863-B044-0B53F5ED8406}" srcId="{BC4004D1-988B-4D85-94CB-ECBF72B7C3D2}" destId="{69B2C753-0CD0-4D02-B614-64EDBA1CA6DF}" srcOrd="2" destOrd="0" parTransId="{0FDE6B26-BC77-441E-97DA-F71C9ABF9E73}" sibTransId="{FE37FF21-0988-4E86-B45C-E75B7DC0285D}"/>
    <dgm:cxn modelId="{53A7ADC6-BAB7-4E75-A0D8-452FBEA83B14}" type="presOf" srcId="{C910DFF4-F078-495D-8BF7-C5A90FA9126F}" destId="{3141FDBB-B190-47B3-BD79-3168238954CA}" srcOrd="0" destOrd="0" presId="urn:microsoft.com/office/officeart/2005/8/layout/chevron2"/>
    <dgm:cxn modelId="{2CBDEE72-ADE8-413D-895B-7A69355AC8DF}" srcId="{41D86317-B052-4E56-BB62-D09932111A07}" destId="{C910DFF4-F078-495D-8BF7-C5A90FA9126F}" srcOrd="0" destOrd="0" parTransId="{77AB9BEF-5B11-4F07-950A-85095433D8E6}" sibTransId="{7A0A50C3-E6F3-4E14-BDED-7A1658A72401}"/>
    <dgm:cxn modelId="{9984537A-9B90-4774-9DE9-D975DDA4C61A}" srcId="{BC4004D1-988B-4D85-94CB-ECBF72B7C3D2}" destId="{41D86317-B052-4E56-BB62-D09932111A07}" srcOrd="0" destOrd="0" parTransId="{58ECD712-D718-4B1E-AAD5-CF33D476B220}" sibTransId="{65A56ADE-48B7-4439-81F9-D2A7026D2B28}"/>
    <dgm:cxn modelId="{57184859-840C-4E24-8467-CE53E8665A05}" type="presOf" srcId="{7A0DE91F-8895-454C-B275-55E819549B91}" destId="{2C6E134E-450C-4411-BE64-05D4CC2B650B}" srcOrd="0" destOrd="0" presId="urn:microsoft.com/office/officeart/2005/8/layout/chevron2"/>
    <dgm:cxn modelId="{8F0606AC-E8D6-4C0E-8751-B2EC1F2F6568}" srcId="{BC4004D1-988B-4D85-94CB-ECBF72B7C3D2}" destId="{7A0DE91F-8895-454C-B275-55E819549B91}" srcOrd="1" destOrd="0" parTransId="{53007783-7370-467A-AC28-BBEB34C65ABE}" sibTransId="{E415C493-2E0E-4A93-9155-445C39027B7F}"/>
    <dgm:cxn modelId="{18589552-2833-4D25-A2FF-01FD35C3F9F9}" type="presOf" srcId="{41D86317-B052-4E56-BB62-D09932111A07}" destId="{583DB35A-717A-43D8-A8EE-D651A3D3E9BC}" srcOrd="0" destOrd="0" presId="urn:microsoft.com/office/officeart/2005/8/layout/chevron2"/>
    <dgm:cxn modelId="{4E58BEE7-3CA6-4F9D-9AE5-F8E16EBE5C97}" type="presOf" srcId="{BC4004D1-988B-4D85-94CB-ECBF72B7C3D2}" destId="{5D174E2E-408B-4D1A-AF41-602A809BECCD}" srcOrd="0" destOrd="0" presId="urn:microsoft.com/office/officeart/2005/8/layout/chevron2"/>
    <dgm:cxn modelId="{084FF976-8A32-4EE2-8EC6-E31F92C54C06}" type="presOf" srcId="{9AAA2E4E-93CA-4533-8983-FEA957892E14}" destId="{DCA73392-E1E2-4AD1-827A-69B04A9F35FB}" srcOrd="0" destOrd="0" presId="urn:microsoft.com/office/officeart/2005/8/layout/chevron2"/>
    <dgm:cxn modelId="{BA4BAFA7-768D-4537-88F8-31DE6041C973}" type="presOf" srcId="{677FDD2D-1775-4EFD-8F35-FDC9FEAF1D58}" destId="{60E56519-08F9-4E44-AAF7-6F5565CC4E55}" srcOrd="0" destOrd="0" presId="urn:microsoft.com/office/officeart/2005/8/layout/chevron2"/>
    <dgm:cxn modelId="{15AE1E09-4D98-42AE-9139-F96D33134A63}" type="presParOf" srcId="{5D174E2E-408B-4D1A-AF41-602A809BECCD}" destId="{4FD8CB14-0C62-4369-AB9E-6161DD2B8B39}" srcOrd="0" destOrd="0" presId="urn:microsoft.com/office/officeart/2005/8/layout/chevron2"/>
    <dgm:cxn modelId="{24B63190-1145-4583-B412-0CF88FEE8FD9}" type="presParOf" srcId="{4FD8CB14-0C62-4369-AB9E-6161DD2B8B39}" destId="{583DB35A-717A-43D8-A8EE-D651A3D3E9BC}" srcOrd="0" destOrd="0" presId="urn:microsoft.com/office/officeart/2005/8/layout/chevron2"/>
    <dgm:cxn modelId="{5E87A689-74F9-4B4E-9EB6-A30DDA8AE28F}" type="presParOf" srcId="{4FD8CB14-0C62-4369-AB9E-6161DD2B8B39}" destId="{3141FDBB-B190-47B3-BD79-3168238954CA}" srcOrd="1" destOrd="0" presId="urn:microsoft.com/office/officeart/2005/8/layout/chevron2"/>
    <dgm:cxn modelId="{6426B024-A620-4A9D-A629-00EDF48D75F0}" type="presParOf" srcId="{5D174E2E-408B-4D1A-AF41-602A809BECCD}" destId="{6C569EF0-08D7-4DF1-8739-2C147D2F06AF}" srcOrd="1" destOrd="0" presId="urn:microsoft.com/office/officeart/2005/8/layout/chevron2"/>
    <dgm:cxn modelId="{9F123A2B-0A33-457C-B865-DACF826625D7}" type="presParOf" srcId="{5D174E2E-408B-4D1A-AF41-602A809BECCD}" destId="{F918CAA8-B5AA-4598-B972-AF373EB3FC84}" srcOrd="2" destOrd="0" presId="urn:microsoft.com/office/officeart/2005/8/layout/chevron2"/>
    <dgm:cxn modelId="{3D8B95AE-4CDD-4D11-931A-031B6A94988E}" type="presParOf" srcId="{F918CAA8-B5AA-4598-B972-AF373EB3FC84}" destId="{2C6E134E-450C-4411-BE64-05D4CC2B650B}" srcOrd="0" destOrd="0" presId="urn:microsoft.com/office/officeart/2005/8/layout/chevron2"/>
    <dgm:cxn modelId="{567DAD62-50DE-44A5-A83E-87F24C1241A5}" type="presParOf" srcId="{F918CAA8-B5AA-4598-B972-AF373EB3FC84}" destId="{DCA73392-E1E2-4AD1-827A-69B04A9F35FB}" srcOrd="1" destOrd="0" presId="urn:microsoft.com/office/officeart/2005/8/layout/chevron2"/>
    <dgm:cxn modelId="{D2F4727F-4A6C-4F43-8E2D-4F1918B5D43E}" type="presParOf" srcId="{5D174E2E-408B-4D1A-AF41-602A809BECCD}" destId="{93A30790-B0A5-46FE-ADC4-B014D33BADCA}" srcOrd="3" destOrd="0" presId="urn:microsoft.com/office/officeart/2005/8/layout/chevron2"/>
    <dgm:cxn modelId="{163FE767-38F9-448A-8AF3-E4A6AD4F130C}" type="presParOf" srcId="{5D174E2E-408B-4D1A-AF41-602A809BECCD}" destId="{D845050F-B2C8-4278-839A-99C2DB3D8F25}" srcOrd="4" destOrd="0" presId="urn:microsoft.com/office/officeart/2005/8/layout/chevron2"/>
    <dgm:cxn modelId="{FAC3ED4B-4B89-4AD9-B5CC-1A437820FA64}" type="presParOf" srcId="{D845050F-B2C8-4278-839A-99C2DB3D8F25}" destId="{443BFA6A-0E68-4B70-B0A5-7CEB6684E62D}" srcOrd="0" destOrd="0" presId="urn:microsoft.com/office/officeart/2005/8/layout/chevron2"/>
    <dgm:cxn modelId="{6DB376CE-FEA5-484C-AFF5-659CF95F77A1}" type="presParOf" srcId="{D845050F-B2C8-4278-839A-99C2DB3D8F25}" destId="{7C7536E8-4435-4524-B37E-A4BA4A3CE4B4}" srcOrd="1" destOrd="0" presId="urn:microsoft.com/office/officeart/2005/8/layout/chevron2"/>
    <dgm:cxn modelId="{46E0B4AF-AF02-4063-968A-72E5A39B6345}" type="presParOf" srcId="{5D174E2E-408B-4D1A-AF41-602A809BECCD}" destId="{6E4120BF-D9D2-4B89-94C5-536718D156D8}" srcOrd="5" destOrd="0" presId="urn:microsoft.com/office/officeart/2005/8/layout/chevron2"/>
    <dgm:cxn modelId="{95249C03-3AA6-451A-A0FE-D18AD453FDF3}" type="presParOf" srcId="{5D174E2E-408B-4D1A-AF41-602A809BECCD}" destId="{1880BFE9-8720-47F2-BB57-1BBE621690B9}" srcOrd="6" destOrd="0" presId="urn:microsoft.com/office/officeart/2005/8/layout/chevron2"/>
    <dgm:cxn modelId="{739D1567-86D1-4DDC-B58B-01B0C9B03D95}" type="presParOf" srcId="{1880BFE9-8720-47F2-BB57-1BBE621690B9}" destId="{60E56519-08F9-4E44-AAF7-6F5565CC4E55}" srcOrd="0" destOrd="0" presId="urn:microsoft.com/office/officeart/2005/8/layout/chevron2"/>
    <dgm:cxn modelId="{4F759E0D-15CE-4C84-830B-1374ADDDAA46}" type="presParOf" srcId="{1880BFE9-8720-47F2-BB57-1BBE621690B9}" destId="{1854D849-A3E3-4B86-9AB9-391DAED6F8AD}" srcOrd="1" destOrd="0" presId="urn:microsoft.com/office/officeart/2005/8/layout/chevron2"/>
    <dgm:cxn modelId="{0AE4D362-4D4B-4B96-9A05-BA96C192755F}" type="presParOf" srcId="{5D174E2E-408B-4D1A-AF41-602A809BECCD}" destId="{26D3DE2A-833E-4D88-AA4E-9674BA787EC9}" srcOrd="7" destOrd="0" presId="urn:microsoft.com/office/officeart/2005/8/layout/chevron2"/>
    <dgm:cxn modelId="{773DEB77-3853-4F89-8885-330A21DDCC3F}" type="presParOf" srcId="{5D174E2E-408B-4D1A-AF41-602A809BECCD}" destId="{7C548354-CF22-4991-9AFF-277462C02682}" srcOrd="8" destOrd="0" presId="urn:microsoft.com/office/officeart/2005/8/layout/chevron2"/>
    <dgm:cxn modelId="{D3D448F7-EAE3-4236-8657-9C84E0FF32E4}" type="presParOf" srcId="{7C548354-CF22-4991-9AFF-277462C02682}" destId="{BAF6BBCE-F262-4181-A1C1-C60F586B5DD4}" srcOrd="0" destOrd="0" presId="urn:microsoft.com/office/officeart/2005/8/layout/chevron2"/>
    <dgm:cxn modelId="{E08C4D82-FE37-422C-A555-67AF1359D621}" type="presParOf" srcId="{7C548354-CF22-4991-9AFF-277462C02682}" destId="{34E2F43A-A231-4A7A-828D-FED86F8EEEC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DF9019A-B42E-4D5D-BFF4-8890DDAFFB3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02E1934-8712-448E-81AF-9029CDAACC59}">
      <dgm:prSet phldrT="[Текст]" custT="1"/>
      <dgm:spPr/>
      <dgm:t>
        <a:bodyPr/>
        <a:lstStyle/>
        <a:p>
          <a:r>
            <a: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«Наш дом - Южный Урал»</a:t>
          </a:r>
          <a:endParaRPr lang="ru-RU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6BBD8F-410A-4A14-9127-1047A7417AD7}" type="parTrans" cxnId="{E23766A8-276B-4AAE-8E31-38A7AD2FB1BA}">
      <dgm:prSet/>
      <dgm:spPr/>
      <dgm:t>
        <a:bodyPr/>
        <a:lstStyle/>
        <a:p>
          <a:endParaRPr lang="ru-RU"/>
        </a:p>
      </dgm:t>
    </dgm:pt>
    <dgm:pt modelId="{1D75DE90-4BF9-4DCC-89CD-88A3E131AF27}" type="sibTrans" cxnId="{E23766A8-276B-4AAE-8E31-38A7AD2FB1BA}">
      <dgm:prSet/>
      <dgm:spPr/>
      <dgm:t>
        <a:bodyPr/>
        <a:lstStyle/>
        <a:p>
          <a:endParaRPr lang="ru-RU"/>
        </a:p>
      </dgm:t>
    </dgm:pt>
    <dgm:pt modelId="{2DFA641C-067B-4401-B129-784F09590E3D}" type="pres">
      <dgm:prSet presAssocID="{7DF9019A-B42E-4D5D-BFF4-8890DDAFFB3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D7CC1F0-39E1-4BF0-8F7B-C28668410E84}" type="pres">
      <dgm:prSet presAssocID="{302E1934-8712-448E-81AF-9029CDAACC59}" presName="hierRoot1" presStyleCnt="0"/>
      <dgm:spPr/>
    </dgm:pt>
    <dgm:pt modelId="{FB1F8667-030A-4C5C-A2DC-D21AB2B90F14}" type="pres">
      <dgm:prSet presAssocID="{302E1934-8712-448E-81AF-9029CDAACC59}" presName="composite" presStyleCnt="0"/>
      <dgm:spPr/>
    </dgm:pt>
    <dgm:pt modelId="{D0AD95F3-7EA9-449F-ADE7-4F9073518230}" type="pres">
      <dgm:prSet presAssocID="{302E1934-8712-448E-81AF-9029CDAACC59}" presName="background" presStyleLbl="node0" presStyleIdx="0" presStyleCnt="1"/>
      <dgm:spPr/>
    </dgm:pt>
    <dgm:pt modelId="{03F00C52-178F-4CD5-9768-43556F15AD22}" type="pres">
      <dgm:prSet presAssocID="{302E1934-8712-448E-81AF-9029CDAACC59}" presName="text" presStyleLbl="fgAcc0" presStyleIdx="0" presStyleCnt="1" custScaleX="212741" custScaleY="75400" custLinFactNeighborX="-513" custLinFactNeighborY="-546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BC7AA4-6AC7-4B9A-9F08-1702257D092D}" type="pres">
      <dgm:prSet presAssocID="{302E1934-8712-448E-81AF-9029CDAACC59}" presName="hierChild2" presStyleCnt="0"/>
      <dgm:spPr/>
    </dgm:pt>
  </dgm:ptLst>
  <dgm:cxnLst>
    <dgm:cxn modelId="{1B72819E-B060-404C-9D65-9C7D76707897}" type="presOf" srcId="{302E1934-8712-448E-81AF-9029CDAACC59}" destId="{03F00C52-178F-4CD5-9768-43556F15AD22}" srcOrd="0" destOrd="0" presId="urn:microsoft.com/office/officeart/2005/8/layout/hierarchy1"/>
    <dgm:cxn modelId="{18649ACE-4F48-4033-9779-12F40A9ABE3E}" type="presOf" srcId="{7DF9019A-B42E-4D5D-BFF4-8890DDAFFB39}" destId="{2DFA641C-067B-4401-B129-784F09590E3D}" srcOrd="0" destOrd="0" presId="urn:microsoft.com/office/officeart/2005/8/layout/hierarchy1"/>
    <dgm:cxn modelId="{E23766A8-276B-4AAE-8E31-38A7AD2FB1BA}" srcId="{7DF9019A-B42E-4D5D-BFF4-8890DDAFFB39}" destId="{302E1934-8712-448E-81AF-9029CDAACC59}" srcOrd="0" destOrd="0" parTransId="{A86BBD8F-410A-4A14-9127-1047A7417AD7}" sibTransId="{1D75DE90-4BF9-4DCC-89CD-88A3E131AF27}"/>
    <dgm:cxn modelId="{0DCE09CC-DF1C-4623-82DF-4886FC774BA4}" type="presParOf" srcId="{2DFA641C-067B-4401-B129-784F09590E3D}" destId="{BD7CC1F0-39E1-4BF0-8F7B-C28668410E84}" srcOrd="0" destOrd="0" presId="urn:microsoft.com/office/officeart/2005/8/layout/hierarchy1"/>
    <dgm:cxn modelId="{4B50EF6E-4C54-4EC1-9B84-0F0ED9AF2EFC}" type="presParOf" srcId="{BD7CC1F0-39E1-4BF0-8F7B-C28668410E84}" destId="{FB1F8667-030A-4C5C-A2DC-D21AB2B90F14}" srcOrd="0" destOrd="0" presId="urn:microsoft.com/office/officeart/2005/8/layout/hierarchy1"/>
    <dgm:cxn modelId="{583A640B-89B1-4316-90F6-BCA4F67945EA}" type="presParOf" srcId="{FB1F8667-030A-4C5C-A2DC-D21AB2B90F14}" destId="{D0AD95F3-7EA9-449F-ADE7-4F9073518230}" srcOrd="0" destOrd="0" presId="urn:microsoft.com/office/officeart/2005/8/layout/hierarchy1"/>
    <dgm:cxn modelId="{F7E28973-87FB-43C5-95AF-CBCB890EF883}" type="presParOf" srcId="{FB1F8667-030A-4C5C-A2DC-D21AB2B90F14}" destId="{03F00C52-178F-4CD5-9768-43556F15AD22}" srcOrd="1" destOrd="0" presId="urn:microsoft.com/office/officeart/2005/8/layout/hierarchy1"/>
    <dgm:cxn modelId="{F6830DBF-8C1B-4C8F-910D-0A0DB2047AC2}" type="presParOf" srcId="{BD7CC1F0-39E1-4BF0-8F7B-C28668410E84}" destId="{F6BC7AA4-6AC7-4B9A-9F08-1702257D09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F9019A-B42E-4D5D-BFF4-8890DDAFFB3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02E1934-8712-448E-81AF-9029CDAACC5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Интерактивный музей        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«Я - патриот» </a:t>
          </a:r>
          <a:endParaRPr lang="ru-RU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6BBD8F-410A-4A14-9127-1047A7417AD7}" type="parTrans" cxnId="{E23766A8-276B-4AAE-8E31-38A7AD2FB1BA}">
      <dgm:prSet/>
      <dgm:spPr/>
      <dgm:t>
        <a:bodyPr/>
        <a:lstStyle/>
        <a:p>
          <a:endParaRPr lang="ru-RU"/>
        </a:p>
      </dgm:t>
    </dgm:pt>
    <dgm:pt modelId="{1D75DE90-4BF9-4DCC-89CD-88A3E131AF27}" type="sibTrans" cxnId="{E23766A8-276B-4AAE-8E31-38A7AD2FB1BA}">
      <dgm:prSet/>
      <dgm:spPr/>
      <dgm:t>
        <a:bodyPr/>
        <a:lstStyle/>
        <a:p>
          <a:endParaRPr lang="ru-RU"/>
        </a:p>
      </dgm:t>
    </dgm:pt>
    <dgm:pt modelId="{2DFA641C-067B-4401-B129-784F09590E3D}" type="pres">
      <dgm:prSet presAssocID="{7DF9019A-B42E-4D5D-BFF4-8890DDAFFB3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D7CC1F0-39E1-4BF0-8F7B-C28668410E84}" type="pres">
      <dgm:prSet presAssocID="{302E1934-8712-448E-81AF-9029CDAACC59}" presName="hierRoot1" presStyleCnt="0"/>
      <dgm:spPr/>
    </dgm:pt>
    <dgm:pt modelId="{FB1F8667-030A-4C5C-A2DC-D21AB2B90F14}" type="pres">
      <dgm:prSet presAssocID="{302E1934-8712-448E-81AF-9029CDAACC59}" presName="composite" presStyleCnt="0"/>
      <dgm:spPr/>
    </dgm:pt>
    <dgm:pt modelId="{D0AD95F3-7EA9-449F-ADE7-4F9073518230}" type="pres">
      <dgm:prSet presAssocID="{302E1934-8712-448E-81AF-9029CDAACC59}" presName="background" presStyleLbl="node0" presStyleIdx="0" presStyleCnt="1"/>
      <dgm:spPr/>
    </dgm:pt>
    <dgm:pt modelId="{03F00C52-178F-4CD5-9768-43556F15AD22}" type="pres">
      <dgm:prSet presAssocID="{302E1934-8712-448E-81AF-9029CDAACC59}" presName="text" presStyleLbl="fgAcc0" presStyleIdx="0" presStyleCnt="1" custScaleX="89434" custScaleY="29508" custLinFactNeighborX="12188" custLinFactNeighborY="-37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BC7AA4-6AC7-4B9A-9F08-1702257D092D}" type="pres">
      <dgm:prSet presAssocID="{302E1934-8712-448E-81AF-9029CDAACC59}" presName="hierChild2" presStyleCnt="0"/>
      <dgm:spPr/>
    </dgm:pt>
  </dgm:ptLst>
  <dgm:cxnLst>
    <dgm:cxn modelId="{07B037E7-9829-47FC-9318-47973FF8E055}" type="presOf" srcId="{302E1934-8712-448E-81AF-9029CDAACC59}" destId="{03F00C52-178F-4CD5-9768-43556F15AD22}" srcOrd="0" destOrd="0" presId="urn:microsoft.com/office/officeart/2005/8/layout/hierarchy1"/>
    <dgm:cxn modelId="{DFC369BE-7FE3-4ABD-971B-76BF391089D9}" type="presOf" srcId="{7DF9019A-B42E-4D5D-BFF4-8890DDAFFB39}" destId="{2DFA641C-067B-4401-B129-784F09590E3D}" srcOrd="0" destOrd="0" presId="urn:microsoft.com/office/officeart/2005/8/layout/hierarchy1"/>
    <dgm:cxn modelId="{E23766A8-276B-4AAE-8E31-38A7AD2FB1BA}" srcId="{7DF9019A-B42E-4D5D-BFF4-8890DDAFFB39}" destId="{302E1934-8712-448E-81AF-9029CDAACC59}" srcOrd="0" destOrd="0" parTransId="{A86BBD8F-410A-4A14-9127-1047A7417AD7}" sibTransId="{1D75DE90-4BF9-4DCC-89CD-88A3E131AF27}"/>
    <dgm:cxn modelId="{FA3869D3-4469-47EE-83B1-E87C4307EA9A}" type="presParOf" srcId="{2DFA641C-067B-4401-B129-784F09590E3D}" destId="{BD7CC1F0-39E1-4BF0-8F7B-C28668410E84}" srcOrd="0" destOrd="0" presId="urn:microsoft.com/office/officeart/2005/8/layout/hierarchy1"/>
    <dgm:cxn modelId="{90BB572B-DCFC-4731-886D-26D5ED59F0DD}" type="presParOf" srcId="{BD7CC1F0-39E1-4BF0-8F7B-C28668410E84}" destId="{FB1F8667-030A-4C5C-A2DC-D21AB2B90F14}" srcOrd="0" destOrd="0" presId="urn:microsoft.com/office/officeart/2005/8/layout/hierarchy1"/>
    <dgm:cxn modelId="{931A89FD-F1BD-4BAF-87C3-E4F00BBB709B}" type="presParOf" srcId="{FB1F8667-030A-4C5C-A2DC-D21AB2B90F14}" destId="{D0AD95F3-7EA9-449F-ADE7-4F9073518230}" srcOrd="0" destOrd="0" presId="urn:microsoft.com/office/officeart/2005/8/layout/hierarchy1"/>
    <dgm:cxn modelId="{0D789F73-BDEE-43DE-ABE9-23B5C3FA31B8}" type="presParOf" srcId="{FB1F8667-030A-4C5C-A2DC-D21AB2B90F14}" destId="{03F00C52-178F-4CD5-9768-43556F15AD22}" srcOrd="1" destOrd="0" presId="urn:microsoft.com/office/officeart/2005/8/layout/hierarchy1"/>
    <dgm:cxn modelId="{60B9A706-A03B-4B48-9373-C02BA0989F75}" type="presParOf" srcId="{BD7CC1F0-39E1-4BF0-8F7B-C28668410E84}" destId="{F6BC7AA4-6AC7-4B9A-9F08-1702257D09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F9019A-B42E-4D5D-BFF4-8890DDAFFB3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02E1934-8712-448E-81AF-9029CDAACC59}">
      <dgm:prSet phldrT="[Текст]" custT="1"/>
      <dgm:spPr/>
      <dgm:t>
        <a:bodyPr/>
        <a:lstStyle/>
        <a:p>
          <a:r>
            <a: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«Центр нейрокоррекции и сенсорной интеграции»</a:t>
          </a:r>
          <a:endParaRPr lang="ru-RU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6BBD8F-410A-4A14-9127-1047A7417AD7}" type="parTrans" cxnId="{E23766A8-276B-4AAE-8E31-38A7AD2FB1BA}">
      <dgm:prSet/>
      <dgm:spPr/>
      <dgm:t>
        <a:bodyPr/>
        <a:lstStyle/>
        <a:p>
          <a:endParaRPr lang="ru-RU"/>
        </a:p>
      </dgm:t>
    </dgm:pt>
    <dgm:pt modelId="{1D75DE90-4BF9-4DCC-89CD-88A3E131AF27}" type="sibTrans" cxnId="{E23766A8-276B-4AAE-8E31-38A7AD2FB1BA}">
      <dgm:prSet/>
      <dgm:spPr/>
      <dgm:t>
        <a:bodyPr/>
        <a:lstStyle/>
        <a:p>
          <a:endParaRPr lang="ru-RU"/>
        </a:p>
      </dgm:t>
    </dgm:pt>
    <dgm:pt modelId="{2DFA641C-067B-4401-B129-784F09590E3D}" type="pres">
      <dgm:prSet presAssocID="{7DF9019A-B42E-4D5D-BFF4-8890DDAFFB3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D7CC1F0-39E1-4BF0-8F7B-C28668410E84}" type="pres">
      <dgm:prSet presAssocID="{302E1934-8712-448E-81AF-9029CDAACC59}" presName="hierRoot1" presStyleCnt="0"/>
      <dgm:spPr/>
    </dgm:pt>
    <dgm:pt modelId="{FB1F8667-030A-4C5C-A2DC-D21AB2B90F14}" type="pres">
      <dgm:prSet presAssocID="{302E1934-8712-448E-81AF-9029CDAACC59}" presName="composite" presStyleCnt="0"/>
      <dgm:spPr/>
    </dgm:pt>
    <dgm:pt modelId="{D0AD95F3-7EA9-449F-ADE7-4F9073518230}" type="pres">
      <dgm:prSet presAssocID="{302E1934-8712-448E-81AF-9029CDAACC59}" presName="background" presStyleLbl="node0" presStyleIdx="0" presStyleCnt="1"/>
      <dgm:spPr/>
    </dgm:pt>
    <dgm:pt modelId="{03F00C52-178F-4CD5-9768-43556F15AD22}" type="pres">
      <dgm:prSet presAssocID="{302E1934-8712-448E-81AF-9029CDAACC59}" presName="text" presStyleLbl="fgAcc0" presStyleIdx="0" presStyleCnt="1" custScaleX="198618" custScaleY="68469" custLinFactNeighborX="-10391" custLinFactNeighborY="-646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BC7AA4-6AC7-4B9A-9F08-1702257D092D}" type="pres">
      <dgm:prSet presAssocID="{302E1934-8712-448E-81AF-9029CDAACC59}" presName="hierChild2" presStyleCnt="0"/>
      <dgm:spPr/>
    </dgm:pt>
  </dgm:ptLst>
  <dgm:cxnLst>
    <dgm:cxn modelId="{6BD046E9-3F34-4465-971C-B54AFEFA293A}" type="presOf" srcId="{302E1934-8712-448E-81AF-9029CDAACC59}" destId="{03F00C52-178F-4CD5-9768-43556F15AD22}" srcOrd="0" destOrd="0" presId="urn:microsoft.com/office/officeart/2005/8/layout/hierarchy1"/>
    <dgm:cxn modelId="{A65A1AB5-2F3D-4E24-B85A-D6B3D1B481D9}" type="presOf" srcId="{7DF9019A-B42E-4D5D-BFF4-8890DDAFFB39}" destId="{2DFA641C-067B-4401-B129-784F09590E3D}" srcOrd="0" destOrd="0" presId="urn:microsoft.com/office/officeart/2005/8/layout/hierarchy1"/>
    <dgm:cxn modelId="{E23766A8-276B-4AAE-8E31-38A7AD2FB1BA}" srcId="{7DF9019A-B42E-4D5D-BFF4-8890DDAFFB39}" destId="{302E1934-8712-448E-81AF-9029CDAACC59}" srcOrd="0" destOrd="0" parTransId="{A86BBD8F-410A-4A14-9127-1047A7417AD7}" sibTransId="{1D75DE90-4BF9-4DCC-89CD-88A3E131AF27}"/>
    <dgm:cxn modelId="{E2CCFE25-6F30-4BD9-9900-9E9740F83DA2}" type="presParOf" srcId="{2DFA641C-067B-4401-B129-784F09590E3D}" destId="{BD7CC1F0-39E1-4BF0-8F7B-C28668410E84}" srcOrd="0" destOrd="0" presId="urn:microsoft.com/office/officeart/2005/8/layout/hierarchy1"/>
    <dgm:cxn modelId="{C8815C48-0D7E-4034-B9C4-5C2B78D55F71}" type="presParOf" srcId="{BD7CC1F0-39E1-4BF0-8F7B-C28668410E84}" destId="{FB1F8667-030A-4C5C-A2DC-D21AB2B90F14}" srcOrd="0" destOrd="0" presId="urn:microsoft.com/office/officeart/2005/8/layout/hierarchy1"/>
    <dgm:cxn modelId="{048DC794-66EE-47F4-9777-8E920E9198AD}" type="presParOf" srcId="{FB1F8667-030A-4C5C-A2DC-D21AB2B90F14}" destId="{D0AD95F3-7EA9-449F-ADE7-4F9073518230}" srcOrd="0" destOrd="0" presId="urn:microsoft.com/office/officeart/2005/8/layout/hierarchy1"/>
    <dgm:cxn modelId="{CDE99AC4-7D48-407D-95CB-F472EEF97FBD}" type="presParOf" srcId="{FB1F8667-030A-4C5C-A2DC-D21AB2B90F14}" destId="{03F00C52-178F-4CD5-9768-43556F15AD22}" srcOrd="1" destOrd="0" presId="urn:microsoft.com/office/officeart/2005/8/layout/hierarchy1"/>
    <dgm:cxn modelId="{EE36E094-8FCD-4DE2-B36E-3A34AC549C63}" type="presParOf" srcId="{BD7CC1F0-39E1-4BF0-8F7B-C28668410E84}" destId="{F6BC7AA4-6AC7-4B9A-9F08-1702257D09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DF9019A-B42E-4D5D-BFF4-8890DDAFFB3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02E1934-8712-448E-81AF-9029CDAACC59}">
      <dgm:prSet phldrT="[Текст]" custT="1"/>
      <dgm:spPr/>
      <dgm:t>
        <a:bodyPr/>
        <a:lstStyle/>
        <a:p>
          <a:r>
            <a: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Мультипликационная студия «Совушка»</a:t>
          </a:r>
          <a:endParaRPr lang="ru-RU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6BBD8F-410A-4A14-9127-1047A7417AD7}" type="parTrans" cxnId="{E23766A8-276B-4AAE-8E31-38A7AD2FB1BA}">
      <dgm:prSet/>
      <dgm:spPr/>
      <dgm:t>
        <a:bodyPr/>
        <a:lstStyle/>
        <a:p>
          <a:endParaRPr lang="ru-RU"/>
        </a:p>
      </dgm:t>
    </dgm:pt>
    <dgm:pt modelId="{1D75DE90-4BF9-4DCC-89CD-88A3E131AF27}" type="sibTrans" cxnId="{E23766A8-276B-4AAE-8E31-38A7AD2FB1BA}">
      <dgm:prSet/>
      <dgm:spPr/>
      <dgm:t>
        <a:bodyPr/>
        <a:lstStyle/>
        <a:p>
          <a:endParaRPr lang="ru-RU"/>
        </a:p>
      </dgm:t>
    </dgm:pt>
    <dgm:pt modelId="{2DFA641C-067B-4401-B129-784F09590E3D}" type="pres">
      <dgm:prSet presAssocID="{7DF9019A-B42E-4D5D-BFF4-8890DDAFFB3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D7CC1F0-39E1-4BF0-8F7B-C28668410E84}" type="pres">
      <dgm:prSet presAssocID="{302E1934-8712-448E-81AF-9029CDAACC59}" presName="hierRoot1" presStyleCnt="0"/>
      <dgm:spPr/>
    </dgm:pt>
    <dgm:pt modelId="{FB1F8667-030A-4C5C-A2DC-D21AB2B90F14}" type="pres">
      <dgm:prSet presAssocID="{302E1934-8712-448E-81AF-9029CDAACC59}" presName="composite" presStyleCnt="0"/>
      <dgm:spPr/>
    </dgm:pt>
    <dgm:pt modelId="{D0AD95F3-7EA9-449F-ADE7-4F9073518230}" type="pres">
      <dgm:prSet presAssocID="{302E1934-8712-448E-81AF-9029CDAACC59}" presName="background" presStyleLbl="node0" presStyleIdx="0" presStyleCnt="1"/>
      <dgm:spPr/>
    </dgm:pt>
    <dgm:pt modelId="{03F00C52-178F-4CD5-9768-43556F15AD22}" type="pres">
      <dgm:prSet presAssocID="{302E1934-8712-448E-81AF-9029CDAACC59}" presName="text" presStyleLbl="fgAcc0" presStyleIdx="0" presStyleCnt="1" custScaleX="220096" custLinFactNeighborX="3026" custLinFactNeighborY="-303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BC7AA4-6AC7-4B9A-9F08-1702257D092D}" type="pres">
      <dgm:prSet presAssocID="{302E1934-8712-448E-81AF-9029CDAACC59}" presName="hierChild2" presStyleCnt="0"/>
      <dgm:spPr/>
    </dgm:pt>
  </dgm:ptLst>
  <dgm:cxnLst>
    <dgm:cxn modelId="{70D1DE40-2D16-4628-8488-B38C71FE3775}" type="presOf" srcId="{7DF9019A-B42E-4D5D-BFF4-8890DDAFFB39}" destId="{2DFA641C-067B-4401-B129-784F09590E3D}" srcOrd="0" destOrd="0" presId="urn:microsoft.com/office/officeart/2005/8/layout/hierarchy1"/>
    <dgm:cxn modelId="{49D3E243-D47F-4FD7-8E1C-98DF639E40BA}" type="presOf" srcId="{302E1934-8712-448E-81AF-9029CDAACC59}" destId="{03F00C52-178F-4CD5-9768-43556F15AD22}" srcOrd="0" destOrd="0" presId="urn:microsoft.com/office/officeart/2005/8/layout/hierarchy1"/>
    <dgm:cxn modelId="{E23766A8-276B-4AAE-8E31-38A7AD2FB1BA}" srcId="{7DF9019A-B42E-4D5D-BFF4-8890DDAFFB39}" destId="{302E1934-8712-448E-81AF-9029CDAACC59}" srcOrd="0" destOrd="0" parTransId="{A86BBD8F-410A-4A14-9127-1047A7417AD7}" sibTransId="{1D75DE90-4BF9-4DCC-89CD-88A3E131AF27}"/>
    <dgm:cxn modelId="{4F0874B2-090E-4F69-9EA2-17B598568EC7}" type="presParOf" srcId="{2DFA641C-067B-4401-B129-784F09590E3D}" destId="{BD7CC1F0-39E1-4BF0-8F7B-C28668410E84}" srcOrd="0" destOrd="0" presId="urn:microsoft.com/office/officeart/2005/8/layout/hierarchy1"/>
    <dgm:cxn modelId="{9D0DED92-05A7-4B5A-83B2-11E493D26A80}" type="presParOf" srcId="{BD7CC1F0-39E1-4BF0-8F7B-C28668410E84}" destId="{FB1F8667-030A-4C5C-A2DC-D21AB2B90F14}" srcOrd="0" destOrd="0" presId="urn:microsoft.com/office/officeart/2005/8/layout/hierarchy1"/>
    <dgm:cxn modelId="{188A8A69-5366-4601-B21F-55114F92AAF3}" type="presParOf" srcId="{FB1F8667-030A-4C5C-A2DC-D21AB2B90F14}" destId="{D0AD95F3-7EA9-449F-ADE7-4F9073518230}" srcOrd="0" destOrd="0" presId="urn:microsoft.com/office/officeart/2005/8/layout/hierarchy1"/>
    <dgm:cxn modelId="{42514889-C30E-484B-96E4-03AE285BEF80}" type="presParOf" srcId="{FB1F8667-030A-4C5C-A2DC-D21AB2B90F14}" destId="{03F00C52-178F-4CD5-9768-43556F15AD22}" srcOrd="1" destOrd="0" presId="urn:microsoft.com/office/officeart/2005/8/layout/hierarchy1"/>
    <dgm:cxn modelId="{B20C79EC-BAEC-4B2E-A46B-1491AC44104A}" type="presParOf" srcId="{BD7CC1F0-39E1-4BF0-8F7B-C28668410E84}" destId="{F6BC7AA4-6AC7-4B9A-9F08-1702257D09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9857D63-4AD4-4D03-9825-B45C92C89F5F}" type="doc">
      <dgm:prSet loTypeId="urn:microsoft.com/office/officeart/2005/8/layout/hList7" loCatId="process" qsTypeId="urn:microsoft.com/office/officeart/2005/8/quickstyle/simple1" qsCatId="simple" csTypeId="urn:microsoft.com/office/officeart/2005/8/colors/colorful4" csCatId="colorful" phldr="1"/>
      <dgm:spPr/>
    </dgm:pt>
    <dgm:pt modelId="{10E20111-598B-4132-8130-A15E2A3741F6}">
      <dgm:prSet phldrT="[Текст]"/>
      <dgm:spPr/>
      <dgm:t>
        <a:bodyPr/>
        <a:lstStyle/>
        <a:p>
          <a:r>
            <a:rPr lang="ru-RU" dirty="0" smtClean="0"/>
            <a:t>Статья в международном научно – практическом сборнике «Актуальные проблемы дошкольного образования»</a:t>
          </a:r>
          <a:endParaRPr lang="ru-RU" dirty="0"/>
        </a:p>
      </dgm:t>
    </dgm:pt>
    <dgm:pt modelId="{0FE1132C-AD33-44DC-9042-D65192442F47}" type="parTrans" cxnId="{D8996E93-EB64-47B2-A59C-EB5AD105C7C9}">
      <dgm:prSet/>
      <dgm:spPr/>
      <dgm:t>
        <a:bodyPr/>
        <a:lstStyle/>
        <a:p>
          <a:endParaRPr lang="ru-RU"/>
        </a:p>
      </dgm:t>
    </dgm:pt>
    <dgm:pt modelId="{34DDAA2F-09F0-48D3-8D53-E118810D7091}" type="sibTrans" cxnId="{D8996E93-EB64-47B2-A59C-EB5AD105C7C9}">
      <dgm:prSet/>
      <dgm:spPr/>
      <dgm:t>
        <a:bodyPr/>
        <a:lstStyle/>
        <a:p>
          <a:endParaRPr lang="ru-RU"/>
        </a:p>
      </dgm:t>
    </dgm:pt>
    <dgm:pt modelId="{66267888-891B-403E-83A4-5C530368F6A4}">
      <dgm:prSet phldrT="[Текст]"/>
      <dgm:spPr/>
      <dgm:t>
        <a:bodyPr/>
        <a:lstStyle/>
        <a:p>
          <a:r>
            <a:rPr lang="ru-RU" dirty="0" smtClean="0"/>
            <a:t>Статья в рецензируемом научном журнале «Тенденции науки развития и образования» </a:t>
          </a:r>
          <a:endParaRPr lang="ru-RU" dirty="0"/>
        </a:p>
      </dgm:t>
    </dgm:pt>
    <dgm:pt modelId="{EE63F846-8FED-4816-8CA5-17901AC499B5}" type="parTrans" cxnId="{638FAD66-8491-4EC7-837C-E73EF5189AA1}">
      <dgm:prSet/>
      <dgm:spPr/>
      <dgm:t>
        <a:bodyPr/>
        <a:lstStyle/>
        <a:p>
          <a:endParaRPr lang="ru-RU"/>
        </a:p>
      </dgm:t>
    </dgm:pt>
    <dgm:pt modelId="{217DE4E9-47D0-4DEA-9EEA-0A35921A01D8}" type="sibTrans" cxnId="{638FAD66-8491-4EC7-837C-E73EF5189AA1}">
      <dgm:prSet/>
      <dgm:spPr/>
      <dgm:t>
        <a:bodyPr/>
        <a:lstStyle/>
        <a:p>
          <a:endParaRPr lang="ru-RU"/>
        </a:p>
      </dgm:t>
    </dgm:pt>
    <dgm:pt modelId="{04AFE5E6-CA43-4A06-BA31-1CC8BEEE2C35}">
      <dgm:prSet phldrT="[Текст]"/>
      <dgm:spPr/>
      <dgm:t>
        <a:bodyPr/>
        <a:lstStyle/>
        <a:p>
          <a:r>
            <a:rPr lang="ru-RU" dirty="0" smtClean="0"/>
            <a:t>Сборник дидактических игр «Безопасность» </a:t>
          </a:r>
          <a:endParaRPr lang="ru-RU" dirty="0"/>
        </a:p>
      </dgm:t>
    </dgm:pt>
    <dgm:pt modelId="{A59A8578-B56D-4009-AC2D-3F342202F09D}" type="parTrans" cxnId="{E2565D68-C55E-4FC7-996B-DB46C47D2E34}">
      <dgm:prSet/>
      <dgm:spPr/>
      <dgm:t>
        <a:bodyPr/>
        <a:lstStyle/>
        <a:p>
          <a:endParaRPr lang="ru-RU"/>
        </a:p>
      </dgm:t>
    </dgm:pt>
    <dgm:pt modelId="{F74D8852-D63A-4B72-AB24-4AAFE382015F}" type="sibTrans" cxnId="{E2565D68-C55E-4FC7-996B-DB46C47D2E34}">
      <dgm:prSet/>
      <dgm:spPr/>
      <dgm:t>
        <a:bodyPr/>
        <a:lstStyle/>
        <a:p>
          <a:endParaRPr lang="ru-RU"/>
        </a:p>
      </dgm:t>
    </dgm:pt>
    <dgm:pt modelId="{04044E0C-BC2F-4A44-A196-43F1676300DC}" type="pres">
      <dgm:prSet presAssocID="{69857D63-4AD4-4D03-9825-B45C92C89F5F}" presName="Name0" presStyleCnt="0">
        <dgm:presLayoutVars>
          <dgm:dir/>
          <dgm:resizeHandles val="exact"/>
        </dgm:presLayoutVars>
      </dgm:prSet>
      <dgm:spPr/>
    </dgm:pt>
    <dgm:pt modelId="{E36CCA47-D1E2-4FE7-A996-789BAC62A3CA}" type="pres">
      <dgm:prSet presAssocID="{69857D63-4AD4-4D03-9825-B45C92C89F5F}" presName="fgShape" presStyleLbl="fgShp" presStyleIdx="0" presStyleCnt="1"/>
      <dgm:spPr/>
    </dgm:pt>
    <dgm:pt modelId="{24F0569B-AB4E-4513-9778-1B61B6FF69FB}" type="pres">
      <dgm:prSet presAssocID="{69857D63-4AD4-4D03-9825-B45C92C89F5F}" presName="linComp" presStyleCnt="0"/>
      <dgm:spPr/>
    </dgm:pt>
    <dgm:pt modelId="{DAF0414B-C025-4AD2-84A4-BFFCE12B5B58}" type="pres">
      <dgm:prSet presAssocID="{10E20111-598B-4132-8130-A15E2A3741F6}" presName="compNode" presStyleCnt="0"/>
      <dgm:spPr/>
    </dgm:pt>
    <dgm:pt modelId="{E71DB801-635B-4D30-A56D-5C772C687FC7}" type="pres">
      <dgm:prSet presAssocID="{10E20111-598B-4132-8130-A15E2A3741F6}" presName="bkgdShape" presStyleLbl="node1" presStyleIdx="0" presStyleCnt="3"/>
      <dgm:spPr/>
      <dgm:t>
        <a:bodyPr/>
        <a:lstStyle/>
        <a:p>
          <a:endParaRPr lang="ru-RU"/>
        </a:p>
      </dgm:t>
    </dgm:pt>
    <dgm:pt modelId="{485DAD9A-AAA2-4F75-8220-1C0E89C8F994}" type="pres">
      <dgm:prSet presAssocID="{10E20111-598B-4132-8130-A15E2A3741F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EF2AC-06E1-47C2-A64C-F9A497B5D43A}" type="pres">
      <dgm:prSet presAssocID="{10E20111-598B-4132-8130-A15E2A3741F6}" presName="invisiNode" presStyleLbl="node1" presStyleIdx="0" presStyleCnt="3"/>
      <dgm:spPr/>
    </dgm:pt>
    <dgm:pt modelId="{FDE5103C-6871-4B8C-B529-AA55F2E31459}" type="pres">
      <dgm:prSet presAssocID="{10E20111-598B-4132-8130-A15E2A3741F6}" presName="imagNode" presStyleLbl="fgImgPlace1" presStyleIdx="0" presStyleCnt="3"/>
      <dgm:spPr/>
    </dgm:pt>
    <dgm:pt modelId="{85ED7B43-E68D-4B66-9B28-6D08FBC4237E}" type="pres">
      <dgm:prSet presAssocID="{34DDAA2F-09F0-48D3-8D53-E118810D709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538A924-BE93-4362-A419-AE9C888AFE75}" type="pres">
      <dgm:prSet presAssocID="{66267888-891B-403E-83A4-5C530368F6A4}" presName="compNode" presStyleCnt="0"/>
      <dgm:spPr/>
    </dgm:pt>
    <dgm:pt modelId="{7740561B-6DE4-4B0B-A840-3F0EB4ED9A05}" type="pres">
      <dgm:prSet presAssocID="{66267888-891B-403E-83A4-5C530368F6A4}" presName="bkgdShape" presStyleLbl="node1" presStyleIdx="1" presStyleCnt="3"/>
      <dgm:spPr/>
      <dgm:t>
        <a:bodyPr/>
        <a:lstStyle/>
        <a:p>
          <a:endParaRPr lang="ru-RU"/>
        </a:p>
      </dgm:t>
    </dgm:pt>
    <dgm:pt modelId="{C55A5449-9A27-4C1D-83BF-9A2F19489D76}" type="pres">
      <dgm:prSet presAssocID="{66267888-891B-403E-83A4-5C530368F6A4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D1F3A1-89D8-457A-8F9F-76D48C2669C7}" type="pres">
      <dgm:prSet presAssocID="{66267888-891B-403E-83A4-5C530368F6A4}" presName="invisiNode" presStyleLbl="node1" presStyleIdx="1" presStyleCnt="3"/>
      <dgm:spPr/>
    </dgm:pt>
    <dgm:pt modelId="{ADC58A14-A792-4C29-9DA7-642BBB7A7BA0}" type="pres">
      <dgm:prSet presAssocID="{66267888-891B-403E-83A4-5C530368F6A4}" presName="imagNode" presStyleLbl="fgImgPlace1" presStyleIdx="1" presStyleCnt="3"/>
      <dgm:spPr/>
    </dgm:pt>
    <dgm:pt modelId="{12755FEF-8B56-405A-A064-ABCE22681531}" type="pres">
      <dgm:prSet presAssocID="{217DE4E9-47D0-4DEA-9EEA-0A35921A01D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A2EB696-A3E9-4AA3-AF90-A5009FD187DF}" type="pres">
      <dgm:prSet presAssocID="{04AFE5E6-CA43-4A06-BA31-1CC8BEEE2C35}" presName="compNode" presStyleCnt="0"/>
      <dgm:spPr/>
    </dgm:pt>
    <dgm:pt modelId="{5C5310E7-8EE7-4F77-A880-3F7FF491D184}" type="pres">
      <dgm:prSet presAssocID="{04AFE5E6-CA43-4A06-BA31-1CC8BEEE2C35}" presName="bkgdShape" presStyleLbl="node1" presStyleIdx="2" presStyleCnt="3"/>
      <dgm:spPr/>
      <dgm:t>
        <a:bodyPr/>
        <a:lstStyle/>
        <a:p>
          <a:endParaRPr lang="ru-RU"/>
        </a:p>
      </dgm:t>
    </dgm:pt>
    <dgm:pt modelId="{70B0B88B-E124-4886-A8A4-92F4D24F44FC}" type="pres">
      <dgm:prSet presAssocID="{04AFE5E6-CA43-4A06-BA31-1CC8BEEE2C35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1E8C6C-4C20-47EF-A5D8-C12930756DFF}" type="pres">
      <dgm:prSet presAssocID="{04AFE5E6-CA43-4A06-BA31-1CC8BEEE2C35}" presName="invisiNode" presStyleLbl="node1" presStyleIdx="2" presStyleCnt="3"/>
      <dgm:spPr/>
    </dgm:pt>
    <dgm:pt modelId="{126D58D6-DC64-41FD-83E4-31616B19E262}" type="pres">
      <dgm:prSet presAssocID="{04AFE5E6-CA43-4A06-BA31-1CC8BEEE2C35}" presName="imagNode" presStyleLbl="fgImgPlace1" presStyleIdx="2" presStyleCnt="3"/>
      <dgm:spPr/>
    </dgm:pt>
  </dgm:ptLst>
  <dgm:cxnLst>
    <dgm:cxn modelId="{E2565D68-C55E-4FC7-996B-DB46C47D2E34}" srcId="{69857D63-4AD4-4D03-9825-B45C92C89F5F}" destId="{04AFE5E6-CA43-4A06-BA31-1CC8BEEE2C35}" srcOrd="2" destOrd="0" parTransId="{A59A8578-B56D-4009-AC2D-3F342202F09D}" sibTransId="{F74D8852-D63A-4B72-AB24-4AAFE382015F}"/>
    <dgm:cxn modelId="{C73CBD93-F552-4D63-BD53-046B5CE7ACEF}" type="presOf" srcId="{34DDAA2F-09F0-48D3-8D53-E118810D7091}" destId="{85ED7B43-E68D-4B66-9B28-6D08FBC4237E}" srcOrd="0" destOrd="0" presId="urn:microsoft.com/office/officeart/2005/8/layout/hList7"/>
    <dgm:cxn modelId="{FB5D3E05-9806-42D5-980A-79461783BD1B}" type="presOf" srcId="{04AFE5E6-CA43-4A06-BA31-1CC8BEEE2C35}" destId="{5C5310E7-8EE7-4F77-A880-3F7FF491D184}" srcOrd="0" destOrd="0" presId="urn:microsoft.com/office/officeart/2005/8/layout/hList7"/>
    <dgm:cxn modelId="{638FAD66-8491-4EC7-837C-E73EF5189AA1}" srcId="{69857D63-4AD4-4D03-9825-B45C92C89F5F}" destId="{66267888-891B-403E-83A4-5C530368F6A4}" srcOrd="1" destOrd="0" parTransId="{EE63F846-8FED-4816-8CA5-17901AC499B5}" sibTransId="{217DE4E9-47D0-4DEA-9EEA-0A35921A01D8}"/>
    <dgm:cxn modelId="{54F5C460-D229-4331-B6C7-3E4290C82F62}" type="presOf" srcId="{04AFE5E6-CA43-4A06-BA31-1CC8BEEE2C35}" destId="{70B0B88B-E124-4886-A8A4-92F4D24F44FC}" srcOrd="1" destOrd="0" presId="urn:microsoft.com/office/officeart/2005/8/layout/hList7"/>
    <dgm:cxn modelId="{D8996E93-EB64-47B2-A59C-EB5AD105C7C9}" srcId="{69857D63-4AD4-4D03-9825-B45C92C89F5F}" destId="{10E20111-598B-4132-8130-A15E2A3741F6}" srcOrd="0" destOrd="0" parTransId="{0FE1132C-AD33-44DC-9042-D65192442F47}" sibTransId="{34DDAA2F-09F0-48D3-8D53-E118810D7091}"/>
    <dgm:cxn modelId="{E99B8498-DE92-4CC7-A65E-A938E579BEB3}" type="presOf" srcId="{217DE4E9-47D0-4DEA-9EEA-0A35921A01D8}" destId="{12755FEF-8B56-405A-A064-ABCE22681531}" srcOrd="0" destOrd="0" presId="urn:microsoft.com/office/officeart/2005/8/layout/hList7"/>
    <dgm:cxn modelId="{5A0F7130-41FD-4007-AB53-542F115E2A19}" type="presOf" srcId="{66267888-891B-403E-83A4-5C530368F6A4}" destId="{C55A5449-9A27-4C1D-83BF-9A2F19489D76}" srcOrd="1" destOrd="0" presId="urn:microsoft.com/office/officeart/2005/8/layout/hList7"/>
    <dgm:cxn modelId="{BD3237CE-1AED-4C5F-9E44-595B38640F78}" type="presOf" srcId="{10E20111-598B-4132-8130-A15E2A3741F6}" destId="{E71DB801-635B-4D30-A56D-5C772C687FC7}" srcOrd="0" destOrd="0" presId="urn:microsoft.com/office/officeart/2005/8/layout/hList7"/>
    <dgm:cxn modelId="{5AE40010-E9AC-44AE-AD37-72D9A2CD08F4}" type="presOf" srcId="{66267888-891B-403E-83A4-5C530368F6A4}" destId="{7740561B-6DE4-4B0B-A840-3F0EB4ED9A05}" srcOrd="0" destOrd="0" presId="urn:microsoft.com/office/officeart/2005/8/layout/hList7"/>
    <dgm:cxn modelId="{50392E6F-57D9-4D1E-92F7-242053FC1F9D}" type="presOf" srcId="{10E20111-598B-4132-8130-A15E2A3741F6}" destId="{485DAD9A-AAA2-4F75-8220-1C0E89C8F994}" srcOrd="1" destOrd="0" presId="urn:microsoft.com/office/officeart/2005/8/layout/hList7"/>
    <dgm:cxn modelId="{ACEA4361-50C9-47EC-886E-0D553EEB8D2E}" type="presOf" srcId="{69857D63-4AD4-4D03-9825-B45C92C89F5F}" destId="{04044E0C-BC2F-4A44-A196-43F1676300DC}" srcOrd="0" destOrd="0" presId="urn:microsoft.com/office/officeart/2005/8/layout/hList7"/>
    <dgm:cxn modelId="{8DD07476-E7B8-4D4C-B3A1-B3CA0276734B}" type="presParOf" srcId="{04044E0C-BC2F-4A44-A196-43F1676300DC}" destId="{E36CCA47-D1E2-4FE7-A996-789BAC62A3CA}" srcOrd="0" destOrd="0" presId="urn:microsoft.com/office/officeart/2005/8/layout/hList7"/>
    <dgm:cxn modelId="{8FB05F6A-8D53-472E-8F1A-0ECDCDE7A397}" type="presParOf" srcId="{04044E0C-BC2F-4A44-A196-43F1676300DC}" destId="{24F0569B-AB4E-4513-9778-1B61B6FF69FB}" srcOrd="1" destOrd="0" presId="urn:microsoft.com/office/officeart/2005/8/layout/hList7"/>
    <dgm:cxn modelId="{D4E0A90D-AA6D-480A-A80A-CA682819A60C}" type="presParOf" srcId="{24F0569B-AB4E-4513-9778-1B61B6FF69FB}" destId="{DAF0414B-C025-4AD2-84A4-BFFCE12B5B58}" srcOrd="0" destOrd="0" presId="urn:microsoft.com/office/officeart/2005/8/layout/hList7"/>
    <dgm:cxn modelId="{EFC1857D-7C39-4638-BE65-3D784A707166}" type="presParOf" srcId="{DAF0414B-C025-4AD2-84A4-BFFCE12B5B58}" destId="{E71DB801-635B-4D30-A56D-5C772C687FC7}" srcOrd="0" destOrd="0" presId="urn:microsoft.com/office/officeart/2005/8/layout/hList7"/>
    <dgm:cxn modelId="{C6F17656-C784-43CC-A787-27B9507FAF57}" type="presParOf" srcId="{DAF0414B-C025-4AD2-84A4-BFFCE12B5B58}" destId="{485DAD9A-AAA2-4F75-8220-1C0E89C8F994}" srcOrd="1" destOrd="0" presId="urn:microsoft.com/office/officeart/2005/8/layout/hList7"/>
    <dgm:cxn modelId="{A2033B8B-91A9-40F4-8E3F-9203E8B3A689}" type="presParOf" srcId="{DAF0414B-C025-4AD2-84A4-BFFCE12B5B58}" destId="{C7AEF2AC-06E1-47C2-A64C-F9A497B5D43A}" srcOrd="2" destOrd="0" presId="urn:microsoft.com/office/officeart/2005/8/layout/hList7"/>
    <dgm:cxn modelId="{0FC63CD1-A06D-4AC4-A001-D6B2D5CED9E9}" type="presParOf" srcId="{DAF0414B-C025-4AD2-84A4-BFFCE12B5B58}" destId="{FDE5103C-6871-4B8C-B529-AA55F2E31459}" srcOrd="3" destOrd="0" presId="urn:microsoft.com/office/officeart/2005/8/layout/hList7"/>
    <dgm:cxn modelId="{6589B9BB-65C6-4EAF-A019-67449B05625A}" type="presParOf" srcId="{24F0569B-AB4E-4513-9778-1B61B6FF69FB}" destId="{85ED7B43-E68D-4B66-9B28-6D08FBC4237E}" srcOrd="1" destOrd="0" presId="urn:microsoft.com/office/officeart/2005/8/layout/hList7"/>
    <dgm:cxn modelId="{19A2499B-E6F2-4E5C-9ACF-995301C028FC}" type="presParOf" srcId="{24F0569B-AB4E-4513-9778-1B61B6FF69FB}" destId="{2538A924-BE93-4362-A419-AE9C888AFE75}" srcOrd="2" destOrd="0" presId="urn:microsoft.com/office/officeart/2005/8/layout/hList7"/>
    <dgm:cxn modelId="{5FF0801C-5344-4DCF-828B-30F76442B9A1}" type="presParOf" srcId="{2538A924-BE93-4362-A419-AE9C888AFE75}" destId="{7740561B-6DE4-4B0B-A840-3F0EB4ED9A05}" srcOrd="0" destOrd="0" presId="urn:microsoft.com/office/officeart/2005/8/layout/hList7"/>
    <dgm:cxn modelId="{F68B5FDF-538B-4F8A-A02B-6561CF4F49FE}" type="presParOf" srcId="{2538A924-BE93-4362-A419-AE9C888AFE75}" destId="{C55A5449-9A27-4C1D-83BF-9A2F19489D76}" srcOrd="1" destOrd="0" presId="urn:microsoft.com/office/officeart/2005/8/layout/hList7"/>
    <dgm:cxn modelId="{E0EC1C25-06EE-45CD-AACE-683872F64A3C}" type="presParOf" srcId="{2538A924-BE93-4362-A419-AE9C888AFE75}" destId="{84D1F3A1-89D8-457A-8F9F-76D48C2669C7}" srcOrd="2" destOrd="0" presId="urn:microsoft.com/office/officeart/2005/8/layout/hList7"/>
    <dgm:cxn modelId="{EC80E798-E369-4206-A226-86B54DEF8002}" type="presParOf" srcId="{2538A924-BE93-4362-A419-AE9C888AFE75}" destId="{ADC58A14-A792-4C29-9DA7-642BBB7A7BA0}" srcOrd="3" destOrd="0" presId="urn:microsoft.com/office/officeart/2005/8/layout/hList7"/>
    <dgm:cxn modelId="{522AF2E9-C18B-4B56-ABA7-EE5C1820FE61}" type="presParOf" srcId="{24F0569B-AB4E-4513-9778-1B61B6FF69FB}" destId="{12755FEF-8B56-405A-A064-ABCE22681531}" srcOrd="3" destOrd="0" presId="urn:microsoft.com/office/officeart/2005/8/layout/hList7"/>
    <dgm:cxn modelId="{DCCE9125-9400-4974-BEFE-B5E4F5B3F274}" type="presParOf" srcId="{24F0569B-AB4E-4513-9778-1B61B6FF69FB}" destId="{EA2EB696-A3E9-4AA3-AF90-A5009FD187DF}" srcOrd="4" destOrd="0" presId="urn:microsoft.com/office/officeart/2005/8/layout/hList7"/>
    <dgm:cxn modelId="{CA3E1247-7042-4761-98CB-5BF9512E891A}" type="presParOf" srcId="{EA2EB696-A3E9-4AA3-AF90-A5009FD187DF}" destId="{5C5310E7-8EE7-4F77-A880-3F7FF491D184}" srcOrd="0" destOrd="0" presId="urn:microsoft.com/office/officeart/2005/8/layout/hList7"/>
    <dgm:cxn modelId="{EA1C2EBE-0466-42FD-9623-1EDC927722C6}" type="presParOf" srcId="{EA2EB696-A3E9-4AA3-AF90-A5009FD187DF}" destId="{70B0B88B-E124-4886-A8A4-92F4D24F44FC}" srcOrd="1" destOrd="0" presId="urn:microsoft.com/office/officeart/2005/8/layout/hList7"/>
    <dgm:cxn modelId="{6137A4D6-1B6F-4952-9F39-75EAD1874AF3}" type="presParOf" srcId="{EA2EB696-A3E9-4AA3-AF90-A5009FD187DF}" destId="{811E8C6C-4C20-47EF-A5D8-C12930756DFF}" srcOrd="2" destOrd="0" presId="urn:microsoft.com/office/officeart/2005/8/layout/hList7"/>
    <dgm:cxn modelId="{976F0FEB-C881-4AF0-82BB-5BFCE96BB216}" type="presParOf" srcId="{EA2EB696-A3E9-4AA3-AF90-A5009FD187DF}" destId="{126D58D6-DC64-41FD-83E4-31616B19E26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A33F3-0F60-4FCE-8ED0-9AC9D1FAE4DD}">
      <dsp:nvSpPr>
        <dsp:cNvPr id="0" name=""/>
        <dsp:cNvSpPr/>
      </dsp:nvSpPr>
      <dsp:spPr>
        <a:xfrm rot="5400000">
          <a:off x="-141405" y="142982"/>
          <a:ext cx="942703" cy="65989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1" y="331522"/>
        <a:ext cx="659892" cy="282811"/>
      </dsp:txXfrm>
    </dsp:sp>
    <dsp:sp modelId="{D45DB11F-53B2-4B8B-9699-B45C6259BA76}">
      <dsp:nvSpPr>
        <dsp:cNvPr id="0" name=""/>
        <dsp:cNvSpPr/>
      </dsp:nvSpPr>
      <dsp:spPr>
        <a:xfrm rot="5400000">
          <a:off x="3724030" y="-3062560"/>
          <a:ext cx="612757" cy="67410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ЦДА «Наш дом - Южный Урал»</a:t>
          </a:r>
          <a:endParaRPr lang="ru-RU" sz="2000" kern="1200" dirty="0"/>
        </a:p>
      </dsp:txBody>
      <dsp:txXfrm rot="-5400000">
        <a:off x="659893" y="31489"/>
        <a:ext cx="6711120" cy="552933"/>
      </dsp:txXfrm>
    </dsp:sp>
    <dsp:sp modelId="{812AFA92-213C-4178-8D40-62DA8F6C0614}">
      <dsp:nvSpPr>
        <dsp:cNvPr id="0" name=""/>
        <dsp:cNvSpPr/>
      </dsp:nvSpPr>
      <dsp:spPr>
        <a:xfrm rot="5400000">
          <a:off x="-141405" y="933456"/>
          <a:ext cx="942703" cy="659892"/>
        </a:xfrm>
        <a:prstGeom prst="chevron">
          <a:avLst/>
        </a:prstGeom>
        <a:solidFill>
          <a:schemeClr val="accent5">
            <a:hueOff val="668143"/>
            <a:satOff val="7278"/>
            <a:lumOff val="2026"/>
            <a:alphaOff val="0"/>
          </a:schemeClr>
        </a:solidFill>
        <a:ln w="12700" cap="flat" cmpd="sng" algn="ctr">
          <a:solidFill>
            <a:schemeClr val="accent5">
              <a:hueOff val="668143"/>
              <a:satOff val="7278"/>
              <a:lumOff val="20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1" y="1121996"/>
        <a:ext cx="659892" cy="282811"/>
      </dsp:txXfrm>
    </dsp:sp>
    <dsp:sp modelId="{D406A79A-252B-44DF-A5D3-B2A71CFD7880}">
      <dsp:nvSpPr>
        <dsp:cNvPr id="0" name=""/>
        <dsp:cNvSpPr/>
      </dsp:nvSpPr>
      <dsp:spPr>
        <a:xfrm rot="5400000">
          <a:off x="3724030" y="-2272086"/>
          <a:ext cx="612757" cy="67410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668143"/>
              <a:satOff val="7278"/>
              <a:lumOff val="20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ЦДА Интерактивный музей «Я- патриот» </a:t>
          </a:r>
          <a:endParaRPr lang="ru-RU" sz="2000" kern="1200" dirty="0"/>
        </a:p>
      </dsp:txBody>
      <dsp:txXfrm rot="-5400000">
        <a:off x="659893" y="821963"/>
        <a:ext cx="6711120" cy="552933"/>
      </dsp:txXfrm>
    </dsp:sp>
    <dsp:sp modelId="{99ABFD11-4AF3-44A4-ADFE-BD30A0C8C737}">
      <dsp:nvSpPr>
        <dsp:cNvPr id="0" name=""/>
        <dsp:cNvSpPr/>
      </dsp:nvSpPr>
      <dsp:spPr>
        <a:xfrm rot="5400000">
          <a:off x="-141405" y="1723930"/>
          <a:ext cx="942703" cy="659892"/>
        </a:xfrm>
        <a:prstGeom prst="chevron">
          <a:avLst/>
        </a:prstGeom>
        <a:solidFill>
          <a:schemeClr val="accent5">
            <a:hueOff val="1336285"/>
            <a:satOff val="14555"/>
            <a:lumOff val="4052"/>
            <a:alphaOff val="0"/>
          </a:schemeClr>
        </a:solidFill>
        <a:ln w="12700" cap="flat" cmpd="sng" algn="ctr">
          <a:solidFill>
            <a:schemeClr val="accent5">
              <a:hueOff val="1336285"/>
              <a:satOff val="14555"/>
              <a:lumOff val="40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1" y="1912470"/>
        <a:ext cx="659892" cy="282811"/>
      </dsp:txXfrm>
    </dsp:sp>
    <dsp:sp modelId="{52DE6AD8-4DED-4AEE-AFF6-A4F04A7789DB}">
      <dsp:nvSpPr>
        <dsp:cNvPr id="0" name=""/>
        <dsp:cNvSpPr/>
      </dsp:nvSpPr>
      <dsp:spPr>
        <a:xfrm rot="5400000">
          <a:off x="3724030" y="-1481612"/>
          <a:ext cx="612757" cy="67410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336285"/>
              <a:satOff val="14555"/>
              <a:lumOff val="40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ЦДА «Центр нейрокоррекции и сенсорной интеграции»</a:t>
          </a:r>
          <a:endParaRPr lang="ru-RU" sz="2000" kern="1200" dirty="0"/>
        </a:p>
      </dsp:txBody>
      <dsp:txXfrm rot="-5400000">
        <a:off x="659893" y="1612437"/>
        <a:ext cx="6711120" cy="552933"/>
      </dsp:txXfrm>
    </dsp:sp>
    <dsp:sp modelId="{4D258E76-6582-41EF-B676-607A3ADF19D5}">
      <dsp:nvSpPr>
        <dsp:cNvPr id="0" name=""/>
        <dsp:cNvSpPr/>
      </dsp:nvSpPr>
      <dsp:spPr>
        <a:xfrm rot="5400000">
          <a:off x="-141405" y="2514405"/>
          <a:ext cx="942703" cy="659892"/>
        </a:xfrm>
        <a:prstGeom prst="chevron">
          <a:avLst/>
        </a:prstGeom>
        <a:solidFill>
          <a:schemeClr val="accent5">
            <a:hueOff val="2004428"/>
            <a:satOff val="21833"/>
            <a:lumOff val="6078"/>
            <a:alphaOff val="0"/>
          </a:schemeClr>
        </a:solidFill>
        <a:ln w="12700" cap="flat" cmpd="sng" algn="ctr">
          <a:solidFill>
            <a:schemeClr val="accent5">
              <a:hueOff val="2004428"/>
              <a:satOff val="21833"/>
              <a:lumOff val="6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1" y="2702945"/>
        <a:ext cx="659892" cy="282811"/>
      </dsp:txXfrm>
    </dsp:sp>
    <dsp:sp modelId="{68AF6A76-519A-436D-ABFB-56BAFB75E001}">
      <dsp:nvSpPr>
        <dsp:cNvPr id="0" name=""/>
        <dsp:cNvSpPr/>
      </dsp:nvSpPr>
      <dsp:spPr>
        <a:xfrm rot="5400000">
          <a:off x="3724030" y="-691138"/>
          <a:ext cx="612757" cy="67410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004428"/>
              <a:satOff val="21833"/>
              <a:lumOff val="6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ЦДА Мультипликационная студия «Совушка»</a:t>
          </a:r>
          <a:endParaRPr lang="ru-RU" sz="2000" kern="1200" dirty="0"/>
        </a:p>
      </dsp:txBody>
      <dsp:txXfrm rot="-5400000">
        <a:off x="659893" y="2402911"/>
        <a:ext cx="6711120" cy="5529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89B36-0FFF-4298-A064-8AEF77EBD456}">
      <dsp:nvSpPr>
        <dsp:cNvPr id="0" name=""/>
        <dsp:cNvSpPr/>
      </dsp:nvSpPr>
      <dsp:spPr>
        <a:xfrm>
          <a:off x="3317797" y="1963130"/>
          <a:ext cx="1492405" cy="149240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МАДОУ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«ДС № 250 г. Челябинска»</a:t>
          </a:r>
          <a:endParaRPr lang="ru-RU" sz="1200" b="1" kern="1200" dirty="0"/>
        </a:p>
      </dsp:txBody>
      <dsp:txXfrm>
        <a:off x="3536355" y="2181688"/>
        <a:ext cx="1055289" cy="1055289"/>
      </dsp:txXfrm>
    </dsp:sp>
    <dsp:sp modelId="{A775F098-4351-4BE4-A721-A1D4572ED048}">
      <dsp:nvSpPr>
        <dsp:cNvPr id="0" name=""/>
        <dsp:cNvSpPr/>
      </dsp:nvSpPr>
      <dsp:spPr>
        <a:xfrm rot="16200000">
          <a:off x="3936313" y="1818919"/>
          <a:ext cx="255373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255373" y="1652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57615" y="1829059"/>
        <a:ext cx="12768" cy="12768"/>
      </dsp:txXfrm>
    </dsp:sp>
    <dsp:sp modelId="{D74D3176-BCF9-49FD-AF20-4AA59F3F933B}">
      <dsp:nvSpPr>
        <dsp:cNvPr id="0" name=""/>
        <dsp:cNvSpPr/>
      </dsp:nvSpPr>
      <dsp:spPr>
        <a:xfrm>
          <a:off x="3063872" y="-176433"/>
          <a:ext cx="2000255" cy="188419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Смартека</a:t>
          </a:r>
          <a:r>
            <a:rPr lang="ru-RU" sz="1400" b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-Платформа обмена практиками устойчивого развития г. Москва</a:t>
          </a:r>
          <a:endParaRPr lang="ru-RU" sz="14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56803" y="99500"/>
        <a:ext cx="1414393" cy="1332325"/>
      </dsp:txXfrm>
    </dsp:sp>
    <dsp:sp modelId="{1A52EE90-B004-45E8-954E-E60FD8D18E34}">
      <dsp:nvSpPr>
        <dsp:cNvPr id="0" name=""/>
        <dsp:cNvSpPr/>
      </dsp:nvSpPr>
      <dsp:spPr>
        <a:xfrm>
          <a:off x="4810202" y="2692808"/>
          <a:ext cx="197341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97341" y="1652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03939" y="2704399"/>
        <a:ext cx="9867" cy="9867"/>
      </dsp:txXfrm>
    </dsp:sp>
    <dsp:sp modelId="{73D192AB-F4AD-4426-85CF-9C47A88E3AEA}">
      <dsp:nvSpPr>
        <dsp:cNvPr id="0" name=""/>
        <dsp:cNvSpPr/>
      </dsp:nvSpPr>
      <dsp:spPr>
        <a:xfrm>
          <a:off x="5007543" y="1767237"/>
          <a:ext cx="2000255" cy="1884191"/>
        </a:xfrm>
        <a:prstGeom prst="ellipse">
          <a:avLst/>
        </a:prstGeom>
        <a:solidFill>
          <a:schemeClr val="accent5">
            <a:hueOff val="668143"/>
            <a:satOff val="7278"/>
            <a:lumOff val="20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Всероссийская газета </a:t>
          </a:r>
          <a:r>
            <a:rPr lang="en-US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#</a:t>
          </a: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Добрая дорога детства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0474" y="2043170"/>
        <a:ext cx="1414393" cy="1332325"/>
      </dsp:txXfrm>
    </dsp:sp>
    <dsp:sp modelId="{AD46D65D-F9FE-4DC7-9BDB-FA5FB78269B0}">
      <dsp:nvSpPr>
        <dsp:cNvPr id="0" name=""/>
        <dsp:cNvSpPr/>
      </dsp:nvSpPr>
      <dsp:spPr>
        <a:xfrm rot="5400000">
          <a:off x="3936313" y="3566697"/>
          <a:ext cx="255373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255373" y="1652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57615" y="3576838"/>
        <a:ext cx="12768" cy="12768"/>
      </dsp:txXfrm>
    </dsp:sp>
    <dsp:sp modelId="{D881B3F1-5CD5-450B-BD7C-6049A3F1A07D}">
      <dsp:nvSpPr>
        <dsp:cNvPr id="0" name=""/>
        <dsp:cNvSpPr/>
      </dsp:nvSpPr>
      <dsp:spPr>
        <a:xfrm>
          <a:off x="3063872" y="3710909"/>
          <a:ext cx="2000255" cy="1884191"/>
        </a:xfrm>
        <a:prstGeom prst="ellipse">
          <a:avLst/>
        </a:prstGeom>
        <a:solidFill>
          <a:schemeClr val="accent5">
            <a:hueOff val="1336285"/>
            <a:satOff val="14555"/>
            <a:lumOff val="40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Библиотека № 29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56803" y="3986842"/>
        <a:ext cx="1414393" cy="1332325"/>
      </dsp:txXfrm>
    </dsp:sp>
    <dsp:sp modelId="{3D4CE682-C729-4A70-A5EA-01BF5B223291}">
      <dsp:nvSpPr>
        <dsp:cNvPr id="0" name=""/>
        <dsp:cNvSpPr/>
      </dsp:nvSpPr>
      <dsp:spPr>
        <a:xfrm rot="10800000">
          <a:off x="3120456" y="2692808"/>
          <a:ext cx="197341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97341" y="1652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214193" y="2704399"/>
        <a:ext cx="9867" cy="9867"/>
      </dsp:txXfrm>
    </dsp:sp>
    <dsp:sp modelId="{CAC24F2F-3A8B-4732-945A-F39A2E7990A6}">
      <dsp:nvSpPr>
        <dsp:cNvPr id="0" name=""/>
        <dsp:cNvSpPr/>
      </dsp:nvSpPr>
      <dsp:spPr>
        <a:xfrm>
          <a:off x="1120200" y="1767237"/>
          <a:ext cx="2000255" cy="1884191"/>
        </a:xfrm>
        <a:prstGeom prst="ellipse">
          <a:avLst/>
        </a:prstGeom>
        <a:solidFill>
          <a:schemeClr val="accent5">
            <a:hueOff val="2004428"/>
            <a:satOff val="21833"/>
            <a:lumOff val="6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образовательный проект «Мир Без опасности»</a:t>
          </a:r>
          <a:endParaRPr lang="ru-RU" sz="1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3131" y="2043170"/>
        <a:ext cx="1414393" cy="133232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183C5-7EC6-4C57-9BDA-1555C8DC3C5F}">
      <dsp:nvSpPr>
        <dsp:cNvPr id="0" name=""/>
        <dsp:cNvSpPr/>
      </dsp:nvSpPr>
      <dsp:spPr>
        <a:xfrm>
          <a:off x="11105" y="0"/>
          <a:ext cx="9407687" cy="587980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5BA0C-E7D8-4AFE-9AA2-77AD83F922E2}">
      <dsp:nvSpPr>
        <dsp:cNvPr id="0" name=""/>
        <dsp:cNvSpPr/>
      </dsp:nvSpPr>
      <dsp:spPr>
        <a:xfrm>
          <a:off x="937762" y="4372222"/>
          <a:ext cx="216376" cy="21637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7F2B7-7A69-4E72-BD33-E531093B2F7A}">
      <dsp:nvSpPr>
        <dsp:cNvPr id="0" name=""/>
        <dsp:cNvSpPr/>
      </dsp:nvSpPr>
      <dsp:spPr>
        <a:xfrm>
          <a:off x="1045951" y="4480411"/>
          <a:ext cx="1232407" cy="1399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654" tIns="0" rIns="0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Разнообразие средств и материалов в уже в существующих ЦДА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5951" y="4480411"/>
        <a:ext cx="1232407" cy="1399393"/>
      </dsp:txXfrm>
    </dsp:sp>
    <dsp:sp modelId="{00AC560F-A75C-42A4-83E5-36E9F3CC4D02}">
      <dsp:nvSpPr>
        <dsp:cNvPr id="0" name=""/>
        <dsp:cNvSpPr/>
      </dsp:nvSpPr>
      <dsp:spPr>
        <a:xfrm>
          <a:off x="2109019" y="3246828"/>
          <a:ext cx="338676" cy="33867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F60E6-5CAF-4843-9744-10244F8C0D64}">
      <dsp:nvSpPr>
        <dsp:cNvPr id="0" name=""/>
        <dsp:cNvSpPr/>
      </dsp:nvSpPr>
      <dsp:spPr>
        <a:xfrm>
          <a:off x="2278358" y="3416166"/>
          <a:ext cx="1561676" cy="2463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458" tIns="0" rIns="0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ДОУ с сетевой инновационной площадкой: Всероссийский образовательный проект «Мир без опасности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78358" y="3416166"/>
        <a:ext cx="1561676" cy="2463638"/>
      </dsp:txXfrm>
    </dsp:sp>
    <dsp:sp modelId="{FB6FCD85-47A9-48CD-BA0A-F1EDBABCD756}">
      <dsp:nvSpPr>
        <dsp:cNvPr id="0" name=""/>
        <dsp:cNvSpPr/>
      </dsp:nvSpPr>
      <dsp:spPr>
        <a:xfrm>
          <a:off x="3614250" y="2349570"/>
          <a:ext cx="451569" cy="45156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F92C80-8CED-4EF9-BDC2-800E96D67EEE}">
      <dsp:nvSpPr>
        <dsp:cNvPr id="0" name=""/>
        <dsp:cNvSpPr/>
      </dsp:nvSpPr>
      <dsp:spPr>
        <a:xfrm>
          <a:off x="3840034" y="2575354"/>
          <a:ext cx="1815683" cy="3304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277" tIns="0" rIns="0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профессиональной компетентности педагогических кадров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40034" y="2575354"/>
        <a:ext cx="1815683" cy="3304450"/>
      </dsp:txXfrm>
    </dsp:sp>
    <dsp:sp modelId="{B70D60D8-9EDF-4935-A844-AF33F230D3F9}">
      <dsp:nvSpPr>
        <dsp:cNvPr id="0" name=""/>
        <dsp:cNvSpPr/>
      </dsp:nvSpPr>
      <dsp:spPr>
        <a:xfrm>
          <a:off x="5364079" y="1648697"/>
          <a:ext cx="583276" cy="58327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9AA029-5672-4CBF-B4A9-BC977AADF76C}">
      <dsp:nvSpPr>
        <dsp:cNvPr id="0" name=""/>
        <dsp:cNvSpPr/>
      </dsp:nvSpPr>
      <dsp:spPr>
        <a:xfrm>
          <a:off x="5655718" y="1940335"/>
          <a:ext cx="1881537" cy="3939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9066" tIns="0" rIns="0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и выпуск сборника конспектов по новым ЦДА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55718" y="1940335"/>
        <a:ext cx="1881537" cy="3939469"/>
      </dsp:txXfrm>
    </dsp:sp>
    <dsp:sp modelId="{BE77E739-B128-4ECB-A21A-BFF4AB17A213}">
      <dsp:nvSpPr>
        <dsp:cNvPr id="0" name=""/>
        <dsp:cNvSpPr/>
      </dsp:nvSpPr>
      <dsp:spPr>
        <a:xfrm>
          <a:off x="7165652" y="1180664"/>
          <a:ext cx="743207" cy="7432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2983A6-D84F-41F3-9614-831F840C4986}">
      <dsp:nvSpPr>
        <dsp:cNvPr id="0" name=""/>
        <dsp:cNvSpPr/>
      </dsp:nvSpPr>
      <dsp:spPr>
        <a:xfrm>
          <a:off x="7375330" y="1552268"/>
          <a:ext cx="1881537" cy="432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810" tIns="0" rIns="0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и апробация новой модели ЦДА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75330" y="1552268"/>
        <a:ext cx="1881537" cy="43275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0D7B7-7DA4-481A-8F48-8451A08AA330}">
      <dsp:nvSpPr>
        <dsp:cNvPr id="0" name=""/>
        <dsp:cNvSpPr/>
      </dsp:nvSpPr>
      <dsp:spPr>
        <a:xfrm>
          <a:off x="-7115949" y="-1088732"/>
          <a:ext cx="8475906" cy="8475906"/>
        </a:xfrm>
        <a:prstGeom prst="blockArc">
          <a:avLst>
            <a:gd name="adj1" fmla="val 18900000"/>
            <a:gd name="adj2" fmla="val 2700000"/>
            <a:gd name="adj3" fmla="val 255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DD3BA-4D10-492F-BEFB-3D0BCB28B415}">
      <dsp:nvSpPr>
        <dsp:cNvPr id="0" name=""/>
        <dsp:cNvSpPr/>
      </dsp:nvSpPr>
      <dsp:spPr>
        <a:xfrm>
          <a:off x="441835" y="286327"/>
          <a:ext cx="9154892" cy="57240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34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Создание новых методических продуктов</a:t>
          </a:r>
          <a:endParaRPr lang="ru-RU" sz="1200" kern="1200" dirty="0"/>
        </a:p>
      </dsp:txBody>
      <dsp:txXfrm>
        <a:off x="441835" y="286327"/>
        <a:ext cx="9154892" cy="572402"/>
      </dsp:txXfrm>
    </dsp:sp>
    <dsp:sp modelId="{330C2DBF-93D9-4575-AAAF-EA9F45BA8339}">
      <dsp:nvSpPr>
        <dsp:cNvPr id="0" name=""/>
        <dsp:cNvSpPr/>
      </dsp:nvSpPr>
      <dsp:spPr>
        <a:xfrm>
          <a:off x="84084" y="214776"/>
          <a:ext cx="715503" cy="7155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10167-9094-47DB-B337-1260F27BDF78}">
      <dsp:nvSpPr>
        <dsp:cNvPr id="0" name=""/>
        <dsp:cNvSpPr/>
      </dsp:nvSpPr>
      <dsp:spPr>
        <a:xfrm>
          <a:off x="960197" y="1145434"/>
          <a:ext cx="8636530" cy="572402"/>
        </a:xfrm>
        <a:prstGeom prst="rect">
          <a:avLst/>
        </a:prstGeom>
        <a:solidFill>
          <a:schemeClr val="accent4">
            <a:hueOff val="-3159495"/>
            <a:satOff val="6546"/>
            <a:lumOff val="10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34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Разнообразие средств и материалов в уже существующих ЦДА</a:t>
          </a:r>
          <a:endParaRPr lang="ru-RU" sz="1200" kern="1200" dirty="0"/>
        </a:p>
      </dsp:txBody>
      <dsp:txXfrm>
        <a:off x="960197" y="1145434"/>
        <a:ext cx="8636530" cy="572402"/>
      </dsp:txXfrm>
    </dsp:sp>
    <dsp:sp modelId="{0E5F5D5B-6502-45B7-9C8D-BF5C0E52A399}">
      <dsp:nvSpPr>
        <dsp:cNvPr id="0" name=""/>
        <dsp:cNvSpPr/>
      </dsp:nvSpPr>
      <dsp:spPr>
        <a:xfrm>
          <a:off x="602445" y="1073884"/>
          <a:ext cx="715503" cy="7155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3159495"/>
              <a:satOff val="6546"/>
              <a:lumOff val="10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07EFA-1350-4735-96CE-726D6438ADF8}">
      <dsp:nvSpPr>
        <dsp:cNvPr id="0" name=""/>
        <dsp:cNvSpPr/>
      </dsp:nvSpPr>
      <dsp:spPr>
        <a:xfrm>
          <a:off x="1244257" y="2003912"/>
          <a:ext cx="8352470" cy="572402"/>
        </a:xfrm>
        <a:prstGeom prst="rect">
          <a:avLst/>
        </a:prstGeom>
        <a:solidFill>
          <a:schemeClr val="accent4">
            <a:hueOff val="-6318991"/>
            <a:satOff val="13093"/>
            <a:lumOff val="20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34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Создание системы взаимодействия ДОУ с сетевыми партнерами на основе совместной работы</a:t>
          </a:r>
          <a:endParaRPr lang="ru-RU" sz="1200" kern="1200" dirty="0"/>
        </a:p>
      </dsp:txBody>
      <dsp:txXfrm>
        <a:off x="1244257" y="2003912"/>
        <a:ext cx="8352470" cy="572402"/>
      </dsp:txXfrm>
    </dsp:sp>
    <dsp:sp modelId="{57EEC05B-E35C-42BE-9B22-46898B511471}">
      <dsp:nvSpPr>
        <dsp:cNvPr id="0" name=""/>
        <dsp:cNvSpPr/>
      </dsp:nvSpPr>
      <dsp:spPr>
        <a:xfrm>
          <a:off x="886505" y="1932362"/>
          <a:ext cx="715503" cy="7155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6318991"/>
              <a:satOff val="13093"/>
              <a:lumOff val="20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78A1A-8D5D-41E2-B6BB-75FC88B4DF48}">
      <dsp:nvSpPr>
        <dsp:cNvPr id="0" name=""/>
        <dsp:cNvSpPr/>
      </dsp:nvSpPr>
      <dsp:spPr>
        <a:xfrm>
          <a:off x="1334954" y="2863019"/>
          <a:ext cx="8261773" cy="572402"/>
        </a:xfrm>
        <a:prstGeom prst="rect">
          <a:avLst/>
        </a:prstGeom>
        <a:solidFill>
          <a:schemeClr val="accent4">
            <a:hueOff val="-9478486"/>
            <a:satOff val="19639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34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Повышение профессиональной компетентности педагогических кадров</a:t>
          </a:r>
          <a:endParaRPr lang="ru-RU" sz="1200" kern="1200" dirty="0"/>
        </a:p>
      </dsp:txBody>
      <dsp:txXfrm>
        <a:off x="1334954" y="2863019"/>
        <a:ext cx="8261773" cy="572402"/>
      </dsp:txXfrm>
    </dsp:sp>
    <dsp:sp modelId="{F1B3817C-03ED-4457-B614-BDE5BC37B5BD}">
      <dsp:nvSpPr>
        <dsp:cNvPr id="0" name=""/>
        <dsp:cNvSpPr/>
      </dsp:nvSpPr>
      <dsp:spPr>
        <a:xfrm>
          <a:off x="977203" y="2791469"/>
          <a:ext cx="715503" cy="7155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9478486"/>
              <a:satOff val="19639"/>
              <a:lumOff val="31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FEAEC5-7BF3-4F0C-8DAC-FDDF0B27A89C}">
      <dsp:nvSpPr>
        <dsp:cNvPr id="0" name=""/>
        <dsp:cNvSpPr/>
      </dsp:nvSpPr>
      <dsp:spPr>
        <a:xfrm>
          <a:off x="1244257" y="3722127"/>
          <a:ext cx="8352470" cy="572402"/>
        </a:xfrm>
        <a:prstGeom prst="rect">
          <a:avLst/>
        </a:prstGeom>
        <a:solidFill>
          <a:schemeClr val="accent4">
            <a:hueOff val="-12637982"/>
            <a:satOff val="26185"/>
            <a:lumOff val="41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34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публикации материалов по результатам реализации проекта (сборник материалов, статей)</a:t>
          </a:r>
          <a:endParaRPr lang="ru-RU" sz="1200" kern="1200" dirty="0"/>
        </a:p>
      </dsp:txBody>
      <dsp:txXfrm>
        <a:off x="1244257" y="3722127"/>
        <a:ext cx="8352470" cy="572402"/>
      </dsp:txXfrm>
    </dsp:sp>
    <dsp:sp modelId="{C5B68BC0-ED5B-49A2-BAAF-0608ED5C5466}">
      <dsp:nvSpPr>
        <dsp:cNvPr id="0" name=""/>
        <dsp:cNvSpPr/>
      </dsp:nvSpPr>
      <dsp:spPr>
        <a:xfrm>
          <a:off x="886505" y="3650576"/>
          <a:ext cx="715503" cy="7155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2637982"/>
              <a:satOff val="26185"/>
              <a:lumOff val="41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2FAA51-0FE3-4F0F-8D2D-EF300676BDCE}">
      <dsp:nvSpPr>
        <dsp:cNvPr id="0" name=""/>
        <dsp:cNvSpPr/>
      </dsp:nvSpPr>
      <dsp:spPr>
        <a:xfrm>
          <a:off x="960197" y="4580604"/>
          <a:ext cx="8636530" cy="572402"/>
        </a:xfrm>
        <a:prstGeom prst="rect">
          <a:avLst/>
        </a:prstGeom>
        <a:solidFill>
          <a:schemeClr val="accent4">
            <a:hueOff val="-15797476"/>
            <a:satOff val="32732"/>
            <a:lumOff val="52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34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методические мероприятия, конференции на муниципальном уровне в направлении повышения профессиональной компетентности руководителей и педагогов по вопросам моделирования системы работы центров детской активности</a:t>
          </a:r>
          <a:endParaRPr lang="ru-RU" sz="1200" kern="1200" dirty="0"/>
        </a:p>
      </dsp:txBody>
      <dsp:txXfrm>
        <a:off x="960197" y="4580604"/>
        <a:ext cx="8636530" cy="572402"/>
      </dsp:txXfrm>
    </dsp:sp>
    <dsp:sp modelId="{A594A55A-B02A-4D74-A8A0-1127AF326098}">
      <dsp:nvSpPr>
        <dsp:cNvPr id="0" name=""/>
        <dsp:cNvSpPr/>
      </dsp:nvSpPr>
      <dsp:spPr>
        <a:xfrm>
          <a:off x="602445" y="4509054"/>
          <a:ext cx="715503" cy="7155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5797476"/>
              <a:satOff val="32732"/>
              <a:lumOff val="52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EFFCB-ED62-4DDD-B15C-4E51777FF520}">
      <dsp:nvSpPr>
        <dsp:cNvPr id="0" name=""/>
        <dsp:cNvSpPr/>
      </dsp:nvSpPr>
      <dsp:spPr>
        <a:xfrm>
          <a:off x="441835" y="5439712"/>
          <a:ext cx="9154892" cy="572402"/>
        </a:xfrm>
        <a:prstGeom prst="rect">
          <a:avLst/>
        </a:prstGeom>
        <a:solidFill>
          <a:schemeClr val="accent4">
            <a:hueOff val="-18956971"/>
            <a:satOff val="39278"/>
            <a:lumOff val="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344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освещение деятельности опорной площадки на сайте МАДОУ «ДС № 250 г. Челябинска», образовательном портале города Челябинска</a:t>
          </a:r>
          <a:endParaRPr lang="ru-RU" sz="1200" kern="1200" dirty="0"/>
        </a:p>
      </dsp:txBody>
      <dsp:txXfrm>
        <a:off x="441835" y="5439712"/>
        <a:ext cx="9154892" cy="572402"/>
      </dsp:txXfrm>
    </dsp:sp>
    <dsp:sp modelId="{1EA2AC54-12B8-42F1-AECB-2AC4FBA5D4E7}">
      <dsp:nvSpPr>
        <dsp:cNvPr id="0" name=""/>
        <dsp:cNvSpPr/>
      </dsp:nvSpPr>
      <dsp:spPr>
        <a:xfrm>
          <a:off x="84084" y="5368162"/>
          <a:ext cx="715503" cy="7155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8956971"/>
              <a:satOff val="39278"/>
              <a:lumOff val="62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0D7B7-7DA4-481A-8F48-8451A08AA330}">
      <dsp:nvSpPr>
        <dsp:cNvPr id="0" name=""/>
        <dsp:cNvSpPr/>
      </dsp:nvSpPr>
      <dsp:spPr>
        <a:xfrm>
          <a:off x="-7122342" y="-1088732"/>
          <a:ext cx="8475906" cy="8475906"/>
        </a:xfrm>
        <a:prstGeom prst="blockArc">
          <a:avLst>
            <a:gd name="adj1" fmla="val 18900000"/>
            <a:gd name="adj2" fmla="val 2700000"/>
            <a:gd name="adj3" fmla="val 255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DD3BA-4D10-492F-BEFB-3D0BCB28B415}">
      <dsp:nvSpPr>
        <dsp:cNvPr id="0" name=""/>
        <dsp:cNvSpPr/>
      </dsp:nvSpPr>
      <dsp:spPr>
        <a:xfrm>
          <a:off x="708165" y="484224"/>
          <a:ext cx="8882169" cy="96895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9106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Реализация трех моделей в ЦДА в рекреациях ДОО</a:t>
          </a:r>
          <a:endParaRPr lang="ru-RU" sz="2600" kern="1200" dirty="0"/>
        </a:p>
      </dsp:txBody>
      <dsp:txXfrm>
        <a:off x="708165" y="484224"/>
        <a:ext cx="8882169" cy="968952"/>
      </dsp:txXfrm>
    </dsp:sp>
    <dsp:sp modelId="{330C2DBF-93D9-4575-AAAF-EA9F45BA8339}">
      <dsp:nvSpPr>
        <dsp:cNvPr id="0" name=""/>
        <dsp:cNvSpPr/>
      </dsp:nvSpPr>
      <dsp:spPr>
        <a:xfrm>
          <a:off x="102570" y="363105"/>
          <a:ext cx="1211190" cy="1211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10167-9094-47DB-B337-1260F27BDF78}">
      <dsp:nvSpPr>
        <dsp:cNvPr id="0" name=""/>
        <dsp:cNvSpPr/>
      </dsp:nvSpPr>
      <dsp:spPr>
        <a:xfrm>
          <a:off x="1263687" y="1937904"/>
          <a:ext cx="8326646" cy="968952"/>
        </a:xfrm>
        <a:prstGeom prst="rect">
          <a:avLst/>
        </a:prstGeom>
        <a:solidFill>
          <a:schemeClr val="accent4">
            <a:hueOff val="-6318991"/>
            <a:satOff val="13093"/>
            <a:lumOff val="20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9106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Создание дополнительных ЦДА в рекреациях ДОО</a:t>
          </a:r>
          <a:endParaRPr lang="ru-RU" sz="2600" kern="1200" dirty="0"/>
        </a:p>
      </dsp:txBody>
      <dsp:txXfrm>
        <a:off x="1263687" y="1937904"/>
        <a:ext cx="8326646" cy="968952"/>
      </dsp:txXfrm>
    </dsp:sp>
    <dsp:sp modelId="{0E5F5D5B-6502-45B7-9C8D-BF5C0E52A399}">
      <dsp:nvSpPr>
        <dsp:cNvPr id="0" name=""/>
        <dsp:cNvSpPr/>
      </dsp:nvSpPr>
      <dsp:spPr>
        <a:xfrm>
          <a:off x="658092" y="1816785"/>
          <a:ext cx="1211190" cy="1211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6318991"/>
              <a:satOff val="13093"/>
              <a:lumOff val="20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07EFA-1350-4735-96CE-726D6438ADF8}">
      <dsp:nvSpPr>
        <dsp:cNvPr id="0" name=""/>
        <dsp:cNvSpPr/>
      </dsp:nvSpPr>
      <dsp:spPr>
        <a:xfrm>
          <a:off x="1263687" y="3391585"/>
          <a:ext cx="8326646" cy="968952"/>
        </a:xfrm>
        <a:prstGeom prst="rect">
          <a:avLst/>
        </a:prstGeom>
        <a:solidFill>
          <a:schemeClr val="accent4">
            <a:hueOff val="-12637982"/>
            <a:satOff val="26185"/>
            <a:lumOff val="41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9106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Замотивированность родителей к активному</a:t>
          </a:r>
          <a:endParaRPr lang="ru-RU" sz="2600" kern="1200" dirty="0"/>
        </a:p>
      </dsp:txBody>
      <dsp:txXfrm>
        <a:off x="1263687" y="3391585"/>
        <a:ext cx="8326646" cy="968952"/>
      </dsp:txXfrm>
    </dsp:sp>
    <dsp:sp modelId="{57EEC05B-E35C-42BE-9B22-46898B511471}">
      <dsp:nvSpPr>
        <dsp:cNvPr id="0" name=""/>
        <dsp:cNvSpPr/>
      </dsp:nvSpPr>
      <dsp:spPr>
        <a:xfrm>
          <a:off x="658092" y="3270466"/>
          <a:ext cx="1211190" cy="1211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2637982"/>
              <a:satOff val="26185"/>
              <a:lumOff val="41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9692A-9754-4A3B-93EA-772CA4A1CCC1}">
      <dsp:nvSpPr>
        <dsp:cNvPr id="0" name=""/>
        <dsp:cNvSpPr/>
      </dsp:nvSpPr>
      <dsp:spPr>
        <a:xfrm>
          <a:off x="708165" y="4845265"/>
          <a:ext cx="8882169" cy="968952"/>
        </a:xfrm>
        <a:prstGeom prst="rect">
          <a:avLst/>
        </a:prstGeom>
        <a:solidFill>
          <a:schemeClr val="accent4">
            <a:hueOff val="-18956971"/>
            <a:satOff val="39278"/>
            <a:lumOff val="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9106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Разработка дидактических пособий в </a:t>
          </a:r>
          <a:r>
            <a:rPr lang="ru-RU" sz="2600" kern="1200" dirty="0" err="1" smtClean="0"/>
            <a:t>ЦДАСоздание</a:t>
          </a:r>
          <a:r>
            <a:rPr lang="ru-RU" sz="2600" kern="1200" dirty="0" smtClean="0"/>
            <a:t> электронного ресурса ( газета) на сайте ДОО</a:t>
          </a:r>
          <a:endParaRPr lang="ru-RU" sz="2600" kern="1200" dirty="0"/>
        </a:p>
      </dsp:txBody>
      <dsp:txXfrm>
        <a:off x="708165" y="4845265"/>
        <a:ext cx="8882169" cy="968952"/>
      </dsp:txXfrm>
    </dsp:sp>
    <dsp:sp modelId="{E6DBA236-AB94-4AE1-942F-0C61A7B7AE67}">
      <dsp:nvSpPr>
        <dsp:cNvPr id="0" name=""/>
        <dsp:cNvSpPr/>
      </dsp:nvSpPr>
      <dsp:spPr>
        <a:xfrm>
          <a:off x="102570" y="4724146"/>
          <a:ext cx="1211190" cy="12111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8956971"/>
              <a:satOff val="39278"/>
              <a:lumOff val="62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DB35A-717A-43D8-A8EE-D651A3D3E9BC}">
      <dsp:nvSpPr>
        <dsp:cNvPr id="0" name=""/>
        <dsp:cNvSpPr/>
      </dsp:nvSpPr>
      <dsp:spPr>
        <a:xfrm rot="5400000">
          <a:off x="-176410" y="178091"/>
          <a:ext cx="1176072" cy="82325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-5400000">
        <a:off x="1" y="413307"/>
        <a:ext cx="823251" cy="352821"/>
      </dsp:txXfrm>
    </dsp:sp>
    <dsp:sp modelId="{3141FDBB-B190-47B3-BD79-3168238954CA}">
      <dsp:nvSpPr>
        <dsp:cNvPr id="0" name=""/>
        <dsp:cNvSpPr/>
      </dsp:nvSpPr>
      <dsp:spPr>
        <a:xfrm rot="5400000">
          <a:off x="4093401" y="-3268470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4 новых центра детской активности</a:t>
          </a:r>
          <a:endParaRPr lang="ru-RU" sz="2500" kern="1200" dirty="0"/>
        </a:p>
      </dsp:txBody>
      <dsp:txXfrm rot="-5400000">
        <a:off x="823251" y="38997"/>
        <a:ext cx="7267431" cy="689813"/>
      </dsp:txXfrm>
    </dsp:sp>
    <dsp:sp modelId="{2C6E134E-450C-4411-BE64-05D4CC2B650B}">
      <dsp:nvSpPr>
        <dsp:cNvPr id="0" name=""/>
        <dsp:cNvSpPr/>
      </dsp:nvSpPr>
      <dsp:spPr>
        <a:xfrm rot="5400000">
          <a:off x="-176410" y="1237899"/>
          <a:ext cx="1176072" cy="82325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-5400000">
        <a:off x="1" y="1473115"/>
        <a:ext cx="823251" cy="352821"/>
      </dsp:txXfrm>
    </dsp:sp>
    <dsp:sp modelId="{DCA73392-E1E2-4AD1-827A-69B04A9F35FB}">
      <dsp:nvSpPr>
        <dsp:cNvPr id="0" name=""/>
        <dsp:cNvSpPr/>
      </dsp:nvSpPr>
      <dsp:spPr>
        <a:xfrm rot="5400000">
          <a:off x="4093401" y="-2208662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Электронный ресурс (газета) на сайте ДОО «</a:t>
          </a:r>
          <a:r>
            <a:rPr lang="ru-RU" sz="2500" kern="1200" dirty="0" err="1" smtClean="0"/>
            <a:t>Совушкин</a:t>
          </a:r>
          <a:r>
            <a:rPr lang="ru-RU" sz="2500" kern="1200" dirty="0" smtClean="0"/>
            <a:t> вестник»</a:t>
          </a:r>
          <a:endParaRPr lang="ru-RU" sz="2500" kern="1200" dirty="0"/>
        </a:p>
      </dsp:txBody>
      <dsp:txXfrm rot="-5400000">
        <a:off x="823251" y="1098805"/>
        <a:ext cx="7267431" cy="689813"/>
      </dsp:txXfrm>
    </dsp:sp>
    <dsp:sp modelId="{443BFA6A-0E68-4B70-B0A5-7CEB6684E62D}">
      <dsp:nvSpPr>
        <dsp:cNvPr id="0" name=""/>
        <dsp:cNvSpPr/>
      </dsp:nvSpPr>
      <dsp:spPr>
        <a:xfrm rot="5400000">
          <a:off x="-176410" y="2297707"/>
          <a:ext cx="1176072" cy="82325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-5400000">
        <a:off x="1" y="2532923"/>
        <a:ext cx="823251" cy="352821"/>
      </dsp:txXfrm>
    </dsp:sp>
    <dsp:sp modelId="{7C7536E8-4435-4524-B37E-A4BA4A3CE4B4}">
      <dsp:nvSpPr>
        <dsp:cNvPr id="0" name=""/>
        <dsp:cNvSpPr/>
      </dsp:nvSpPr>
      <dsp:spPr>
        <a:xfrm rot="5400000">
          <a:off x="4093401" y="-1148853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Публикации в сборниках научно-практических конференций</a:t>
          </a:r>
          <a:endParaRPr lang="ru-RU" sz="2500" kern="1200" dirty="0"/>
        </a:p>
      </dsp:txBody>
      <dsp:txXfrm rot="-5400000">
        <a:off x="823251" y="2158614"/>
        <a:ext cx="7267431" cy="689813"/>
      </dsp:txXfrm>
    </dsp:sp>
    <dsp:sp modelId="{60E56519-08F9-4E44-AAF7-6F5565CC4E55}">
      <dsp:nvSpPr>
        <dsp:cNvPr id="0" name=""/>
        <dsp:cNvSpPr/>
      </dsp:nvSpPr>
      <dsp:spPr>
        <a:xfrm rot="5400000">
          <a:off x="-176410" y="3357516"/>
          <a:ext cx="1176072" cy="82325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-5400000">
        <a:off x="1" y="3592732"/>
        <a:ext cx="823251" cy="352821"/>
      </dsp:txXfrm>
    </dsp:sp>
    <dsp:sp modelId="{1854D849-A3E3-4B86-9AB9-391DAED6F8AD}">
      <dsp:nvSpPr>
        <dsp:cNvPr id="0" name=""/>
        <dsp:cNvSpPr/>
      </dsp:nvSpPr>
      <dsp:spPr>
        <a:xfrm rot="5400000">
          <a:off x="4093401" y="-89045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Банк информационно-методических материалов по теме</a:t>
          </a:r>
          <a:endParaRPr lang="ru-RU" sz="2500" kern="1200" dirty="0"/>
        </a:p>
      </dsp:txBody>
      <dsp:txXfrm rot="-5400000">
        <a:off x="823251" y="3218422"/>
        <a:ext cx="7267431" cy="689813"/>
      </dsp:txXfrm>
    </dsp:sp>
    <dsp:sp modelId="{BAF6BBCE-F262-4181-A1C1-C60F586B5DD4}">
      <dsp:nvSpPr>
        <dsp:cNvPr id="0" name=""/>
        <dsp:cNvSpPr/>
      </dsp:nvSpPr>
      <dsp:spPr>
        <a:xfrm rot="5400000">
          <a:off x="-176410" y="4417324"/>
          <a:ext cx="1176072" cy="82325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-5400000">
        <a:off x="1" y="4652540"/>
        <a:ext cx="823251" cy="352821"/>
      </dsp:txXfrm>
    </dsp:sp>
    <dsp:sp modelId="{34E2F43A-A231-4A7A-828D-FED86F8EEEC9}">
      <dsp:nvSpPr>
        <dsp:cNvPr id="0" name=""/>
        <dsp:cNvSpPr/>
      </dsp:nvSpPr>
      <dsp:spPr>
        <a:xfrm rot="5400000">
          <a:off x="4093401" y="970763"/>
          <a:ext cx="764447" cy="73047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Сборник дидактических игр «Безопасность»</a:t>
          </a:r>
          <a:endParaRPr lang="ru-RU" sz="2500" kern="1200" dirty="0"/>
        </a:p>
      </dsp:txBody>
      <dsp:txXfrm rot="-5400000">
        <a:off x="823251" y="4278231"/>
        <a:ext cx="7267431" cy="6898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D95F3-7EA9-449F-ADE7-4F9073518230}">
      <dsp:nvSpPr>
        <dsp:cNvPr id="0" name=""/>
        <dsp:cNvSpPr/>
      </dsp:nvSpPr>
      <dsp:spPr>
        <a:xfrm>
          <a:off x="-15060" y="699153"/>
          <a:ext cx="7071832" cy="15915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F00C52-178F-4CD5-9768-43556F15AD22}">
      <dsp:nvSpPr>
        <dsp:cNvPr id="0" name=""/>
        <dsp:cNvSpPr/>
      </dsp:nvSpPr>
      <dsp:spPr>
        <a:xfrm>
          <a:off x="354289" y="1050035"/>
          <a:ext cx="7071832" cy="15915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«Наш дом - Южный Урал»</a:t>
          </a:r>
          <a:endParaRPr lang="ru-RU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0904" y="1096650"/>
        <a:ext cx="6978602" cy="14983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D95F3-7EA9-449F-ADE7-4F9073518230}">
      <dsp:nvSpPr>
        <dsp:cNvPr id="0" name=""/>
        <dsp:cNvSpPr/>
      </dsp:nvSpPr>
      <dsp:spPr>
        <a:xfrm>
          <a:off x="854765" y="-395494"/>
          <a:ext cx="7161391" cy="15004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F00C52-178F-4CD5-9768-43556F15AD22}">
      <dsp:nvSpPr>
        <dsp:cNvPr id="0" name=""/>
        <dsp:cNvSpPr/>
      </dsp:nvSpPr>
      <dsp:spPr>
        <a:xfrm>
          <a:off x="1744483" y="449737"/>
          <a:ext cx="7161391" cy="15004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Интерактивный музей         </a:t>
          </a:r>
        </a:p>
        <a:p>
          <a:pPr lvl="0" algn="ctr" defTabSz="1955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«Я - патриот» </a:t>
          </a:r>
          <a:endParaRPr lang="ru-RU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8428" y="493682"/>
        <a:ext cx="7073501" cy="14125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D95F3-7EA9-449F-ADE7-4F9073518230}">
      <dsp:nvSpPr>
        <dsp:cNvPr id="0" name=""/>
        <dsp:cNvSpPr/>
      </dsp:nvSpPr>
      <dsp:spPr>
        <a:xfrm>
          <a:off x="-360437" y="-369577"/>
          <a:ext cx="6954131" cy="15222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F00C52-178F-4CD5-9768-43556F15AD22}">
      <dsp:nvSpPr>
        <dsp:cNvPr id="0" name=""/>
        <dsp:cNvSpPr/>
      </dsp:nvSpPr>
      <dsp:spPr>
        <a:xfrm>
          <a:off x="28591" y="0"/>
          <a:ext cx="6954131" cy="15222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«Центр нейрокоррекции и сенсорной интеграции»</a:t>
          </a:r>
          <a:endParaRPr lang="ru-RU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177" y="44586"/>
        <a:ext cx="6864959" cy="14330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D95F3-7EA9-449F-ADE7-4F9073518230}">
      <dsp:nvSpPr>
        <dsp:cNvPr id="0" name=""/>
        <dsp:cNvSpPr/>
      </dsp:nvSpPr>
      <dsp:spPr>
        <a:xfrm>
          <a:off x="1456" y="-45780"/>
          <a:ext cx="6605424" cy="19057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F00C52-178F-4CD5-9768-43556F15AD22}">
      <dsp:nvSpPr>
        <dsp:cNvPr id="0" name=""/>
        <dsp:cNvSpPr/>
      </dsp:nvSpPr>
      <dsp:spPr>
        <a:xfrm>
          <a:off x="334918" y="271007"/>
          <a:ext cx="6605424" cy="19057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Мультипликационная студия «Совушка»</a:t>
          </a:r>
          <a:endParaRPr lang="ru-RU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0735" y="326824"/>
        <a:ext cx="6493790" cy="17941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DB801-635B-4D30-A56D-5C772C687FC7}">
      <dsp:nvSpPr>
        <dsp:cNvPr id="0" name=""/>
        <dsp:cNvSpPr/>
      </dsp:nvSpPr>
      <dsp:spPr>
        <a:xfrm>
          <a:off x="1519" y="0"/>
          <a:ext cx="2364321" cy="424893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Статья в международном научно – практическом сборнике «Актуальные проблемы дошкольного образования»</a:t>
          </a:r>
          <a:endParaRPr lang="ru-RU" sz="1500" kern="1200" dirty="0"/>
        </a:p>
      </dsp:txBody>
      <dsp:txXfrm>
        <a:off x="1519" y="1699572"/>
        <a:ext cx="2364321" cy="1699572"/>
      </dsp:txXfrm>
    </dsp:sp>
    <dsp:sp modelId="{FDE5103C-6871-4B8C-B529-AA55F2E31459}">
      <dsp:nvSpPr>
        <dsp:cNvPr id="0" name=""/>
        <dsp:cNvSpPr/>
      </dsp:nvSpPr>
      <dsp:spPr>
        <a:xfrm>
          <a:off x="476233" y="254935"/>
          <a:ext cx="1414894" cy="1414894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0561B-6DE4-4B0B-A840-3F0EB4ED9A05}">
      <dsp:nvSpPr>
        <dsp:cNvPr id="0" name=""/>
        <dsp:cNvSpPr/>
      </dsp:nvSpPr>
      <dsp:spPr>
        <a:xfrm>
          <a:off x="2436770" y="0"/>
          <a:ext cx="2364321" cy="4248932"/>
        </a:xfrm>
        <a:prstGeom prst="roundRect">
          <a:avLst>
            <a:gd name="adj" fmla="val 10000"/>
          </a:avLst>
        </a:prstGeom>
        <a:solidFill>
          <a:schemeClr val="accent4">
            <a:hueOff val="-9478486"/>
            <a:satOff val="19639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Статья в рецензируемом научном журнале «Тенденции науки развития и образования» </a:t>
          </a:r>
          <a:endParaRPr lang="ru-RU" sz="1500" kern="1200" dirty="0"/>
        </a:p>
      </dsp:txBody>
      <dsp:txXfrm>
        <a:off x="2436770" y="1699572"/>
        <a:ext cx="2364321" cy="1699572"/>
      </dsp:txXfrm>
    </dsp:sp>
    <dsp:sp modelId="{ADC58A14-A792-4C29-9DA7-642BBB7A7BA0}">
      <dsp:nvSpPr>
        <dsp:cNvPr id="0" name=""/>
        <dsp:cNvSpPr/>
      </dsp:nvSpPr>
      <dsp:spPr>
        <a:xfrm>
          <a:off x="2911484" y="254935"/>
          <a:ext cx="1414894" cy="1414894"/>
        </a:xfrm>
        <a:prstGeom prst="ellipse">
          <a:avLst/>
        </a:prstGeom>
        <a:solidFill>
          <a:schemeClr val="accent4">
            <a:tint val="50000"/>
            <a:hueOff val="-9806014"/>
            <a:satOff val="19279"/>
            <a:lumOff val="18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5310E7-8EE7-4F77-A880-3F7FF491D184}">
      <dsp:nvSpPr>
        <dsp:cNvPr id="0" name=""/>
        <dsp:cNvSpPr/>
      </dsp:nvSpPr>
      <dsp:spPr>
        <a:xfrm>
          <a:off x="4872021" y="0"/>
          <a:ext cx="2364321" cy="4248932"/>
        </a:xfrm>
        <a:prstGeom prst="roundRect">
          <a:avLst>
            <a:gd name="adj" fmla="val 10000"/>
          </a:avLst>
        </a:prstGeom>
        <a:solidFill>
          <a:schemeClr val="accent4">
            <a:hueOff val="-18956971"/>
            <a:satOff val="39278"/>
            <a:lumOff val="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Сборник дидактических игр «Безопасность» </a:t>
          </a:r>
          <a:endParaRPr lang="ru-RU" sz="1500" kern="1200" dirty="0"/>
        </a:p>
      </dsp:txBody>
      <dsp:txXfrm>
        <a:off x="4872021" y="1699572"/>
        <a:ext cx="2364321" cy="1699572"/>
      </dsp:txXfrm>
    </dsp:sp>
    <dsp:sp modelId="{126D58D6-DC64-41FD-83E4-31616B19E262}">
      <dsp:nvSpPr>
        <dsp:cNvPr id="0" name=""/>
        <dsp:cNvSpPr/>
      </dsp:nvSpPr>
      <dsp:spPr>
        <a:xfrm>
          <a:off x="5346735" y="254935"/>
          <a:ext cx="1414894" cy="1414894"/>
        </a:xfrm>
        <a:prstGeom prst="ellipse">
          <a:avLst/>
        </a:prstGeom>
        <a:solidFill>
          <a:schemeClr val="accent4">
            <a:tint val="50000"/>
            <a:hueOff val="-19612028"/>
            <a:satOff val="38558"/>
            <a:lumOff val="36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CCA47-D1E2-4FE7-A996-789BAC62A3CA}">
      <dsp:nvSpPr>
        <dsp:cNvPr id="0" name=""/>
        <dsp:cNvSpPr/>
      </dsp:nvSpPr>
      <dsp:spPr>
        <a:xfrm>
          <a:off x="289514" y="3399145"/>
          <a:ext cx="6658833" cy="637339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0.11611</cdr:x>
      <cdr:y>0.82383</cdr:y>
    </cdr:from>
    <cdr:to>
      <cdr:x>0.43208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4488" y="1790050"/>
          <a:ext cx="1182414" cy="382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Январь 2023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0.44846</cdr:x>
      <cdr:y>0.82383</cdr:y>
    </cdr:from>
    <cdr:to>
      <cdr:x>0.81797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505578" y="1605926"/>
          <a:ext cx="1240511" cy="343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 smtClean="0"/>
            <a:t>Декабрь 2023</a:t>
          </a:r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E6D13E5-4CEC-3A4A-8E5D-AFCEE7512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1DE3701-6BD3-4C26-8B98-D8271490F5AE}" type="datetime1">
              <a:rPr lang="ru-RU" noProof="0" smtClean="0"/>
              <a:t>04.03.2024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9C7E07-3C67-C64C-8DA0-0404F630397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563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4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45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45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45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45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noProof="0" smtClean="0"/>
              <a:t>12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5356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=""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Текст 29">
            <a:extLst>
              <a:ext uri="{FF2B5EF4-FFF2-40B4-BE49-F238E27FC236}">
                <a16:creationId xmlns=""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столб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Полилиния 19">
              <a:extLst>
                <a:ext uri="{FF2B5EF4-FFF2-40B4-BE49-F238E27FC236}">
                  <a16:creationId xmlns=""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=""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=""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=""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=""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8" name="Объект 3">
            <a:extLst>
              <a:ext uri="{FF2B5EF4-FFF2-40B4-BE49-F238E27FC236}">
                <a16:creationId xmlns=""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2060DA6-6E6F-47BF-9680-1B030F525D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Ежегодный обзор</a:t>
            </a:r>
            <a:endParaRPr lang="ru-RU" b="0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F8F140D-2B48-4E31-9E97-08B68ABBAC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столб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Полилиния 37">
              <a:extLst>
                <a:ext uri="{FF2B5EF4-FFF2-40B4-BE49-F238E27FC236}">
                  <a16:creationId xmlns=""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=""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=""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=""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 dirty="0"/>
              <a:t>Щелкните, чтобы изменить 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=""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=""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 dirty="0"/>
              <a:t>Щелкните, чтобы изменить </a:t>
            </a:r>
          </a:p>
        </p:txBody>
      </p:sp>
      <p:sp>
        <p:nvSpPr>
          <p:cNvPr id="21" name="Объект 3">
            <a:extLst>
              <a:ext uri="{FF2B5EF4-FFF2-40B4-BE49-F238E27FC236}">
                <a16:creationId xmlns=""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=""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 dirty="0"/>
              <a:t>Щелкните, чтобы изменить </a:t>
            </a:r>
          </a:p>
        </p:txBody>
      </p:sp>
      <p:sp>
        <p:nvSpPr>
          <p:cNvPr id="24" name="Объект 3">
            <a:extLst>
              <a:ext uri="{FF2B5EF4-FFF2-40B4-BE49-F238E27FC236}">
                <a16:creationId xmlns=""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A79B87D-E8CF-49AE-9326-2FEED2392F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Ежегодный обзор</a:t>
            </a:r>
            <a:endParaRPr lang="ru-RU" b="0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BA139CE-3E4D-4224-B157-2D29EC10FE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>
            <a:extLst>
              <a:ext uri="{FF2B5EF4-FFF2-40B4-BE49-F238E27FC236}">
                <a16:creationId xmlns=""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 dirty="0"/>
              <a:t>Щелкните, чтобы изменить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Полилиния 15">
              <a:extLst>
                <a:ext uri="{FF2B5EF4-FFF2-40B4-BE49-F238E27FC236}">
                  <a16:creationId xmlns=""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=""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=""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=""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=""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=""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=""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=""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=""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28" name="Текст 3">
            <a:extLst>
              <a:ext uri="{FF2B5EF4-FFF2-40B4-BE49-F238E27FC236}">
                <a16:creationId xmlns=""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DBF2453-9E16-47FE-A8ED-4661246DE59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Ежегодный обзор</a:t>
            </a:r>
            <a:endParaRPr lang="ru-RU" b="0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636E9EA-D950-424A-BC92-F6794D6E5D6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29">
            <a:extLst>
              <a:ext uri="{FF2B5EF4-FFF2-40B4-BE49-F238E27FC236}">
                <a16:creationId xmlns=""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=""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=""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Рисунок 2">
            <a:extLst>
              <a:ext uri="{FF2B5EF4-FFF2-40B4-BE49-F238E27FC236}">
                <a16:creationId xmlns=""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rtlCol="0"/>
          <a:lstStyle/>
          <a:p>
            <a:pPr rtl="0"/>
            <a:endParaRPr lang="ru-RU" noProof="0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=""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Полилиния 30">
              <a:extLst>
                <a:ext uri="{FF2B5EF4-FFF2-40B4-BE49-F238E27FC236}">
                  <a16:creationId xmlns=""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=""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=""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60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Автофигура 24">
              <a:extLst>
                <a:ext uri="{FF2B5EF4-FFF2-40B4-BE49-F238E27FC236}">
                  <a16:creationId xmlns=""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=""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=""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=""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=""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Текст 29">
            <a:extLst>
              <a:ext uri="{FF2B5EF4-FFF2-40B4-BE49-F238E27FC236}">
                <a16:creationId xmlns=""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sp>
        <p:nvSpPr>
          <p:cNvPr id="15" name="Текст 29">
            <a:extLst>
              <a:ext uri="{FF2B5EF4-FFF2-40B4-BE49-F238E27FC236}">
                <a16:creationId xmlns=""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55245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Текст 29">
            <a:extLst>
              <a:ext uri="{FF2B5EF4-FFF2-40B4-BE49-F238E27FC236}">
                <a16:creationId xmlns=""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sp>
        <p:nvSpPr>
          <p:cNvPr id="18" name="Текст 29">
            <a:extLst>
              <a:ext uri="{FF2B5EF4-FFF2-40B4-BE49-F238E27FC236}">
                <a16:creationId xmlns=""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55245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Текст 29">
            <a:extLst>
              <a:ext uri="{FF2B5EF4-FFF2-40B4-BE49-F238E27FC236}">
                <a16:creationId xmlns=""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sp>
        <p:nvSpPr>
          <p:cNvPr id="22" name="Текст 29">
            <a:extLst>
              <a:ext uri="{FF2B5EF4-FFF2-40B4-BE49-F238E27FC236}">
                <a16:creationId xmlns=""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556905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Текст 29">
            <a:extLst>
              <a:ext uri="{FF2B5EF4-FFF2-40B4-BE49-F238E27FC236}">
                <a16:creationId xmlns=""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sp>
        <p:nvSpPr>
          <p:cNvPr id="25" name="Текст 29">
            <a:extLst>
              <a:ext uri="{FF2B5EF4-FFF2-40B4-BE49-F238E27FC236}">
                <a16:creationId xmlns=""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556905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Текст 29">
            <a:extLst>
              <a:ext uri="{FF2B5EF4-FFF2-40B4-BE49-F238E27FC236}">
                <a16:creationId xmlns=""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sp>
        <p:nvSpPr>
          <p:cNvPr id="28" name="Текст 29">
            <a:extLst>
              <a:ext uri="{FF2B5EF4-FFF2-40B4-BE49-F238E27FC236}">
                <a16:creationId xmlns=""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548921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DE10C66-2FF2-41F8-98FA-BE498336964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/>
          <a:p>
            <a:pPr rtl="0"/>
            <a:r>
              <a:rPr lang="ru-RU" noProof="0" dirty="0"/>
              <a:t>Ежегодный обзор</a:t>
            </a:r>
            <a:endParaRPr lang="ru-RU" b="0" noProof="0" dirty="0"/>
          </a:p>
        </p:txBody>
      </p:sp>
      <p:sp>
        <p:nvSpPr>
          <p:cNvPr id="19" name="Номер слайда 18">
            <a:extLst>
              <a:ext uri="{FF2B5EF4-FFF2-40B4-BE49-F238E27FC236}">
                <a16:creationId xmlns="" xmlns:a16="http://schemas.microsoft.com/office/drawing/2014/main" id="{1851A3FD-B717-4588-9809-4FFAC5FF47A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Полилиния 14">
              <a:extLst>
                <a:ext uri="{FF2B5EF4-FFF2-40B4-BE49-F238E27FC236}">
                  <a16:creationId xmlns=""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=""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=""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4" name="Рисунок 2">
            <a:extLst>
              <a:ext uri="{FF2B5EF4-FFF2-40B4-BE49-F238E27FC236}">
                <a16:creationId xmlns=""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Текст 29">
            <a:extLst>
              <a:ext uri="{FF2B5EF4-FFF2-40B4-BE49-F238E27FC236}">
                <a16:creationId xmlns=""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B285929-1018-4370-A170-074C414B22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Ежегодный обзор</a:t>
            </a:r>
            <a:endParaRPr lang="ru-RU" b="0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184536E-AD08-4371-85E9-A816C30B6A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600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рыв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">
            <a:extLst>
              <a:ext uri="{FF2B5EF4-FFF2-40B4-BE49-F238E27FC236}">
                <a16:creationId xmlns=""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Полилиния 22">
              <a:extLst>
                <a:ext uri="{FF2B5EF4-FFF2-40B4-BE49-F238E27FC236}">
                  <a16:creationId xmlns=""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=""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=""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=""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1578EA5-216B-41F7-80D1-9ED07FFDB6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Ежегодный обзор</a:t>
            </a:r>
            <a:endParaRPr lang="ru-RU" b="0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772CC63-C628-4456-9B92-DA4E670BAC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9" name="Таблица 2">
            <a:extLst>
              <a:ext uri="{FF2B5EF4-FFF2-40B4-BE49-F238E27FC236}">
                <a16:creationId xmlns=""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B42D896-6ACC-40D7-8D8B-F9AF3E7DE1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Ежегодный обзор</a:t>
            </a:r>
            <a:endParaRPr lang="ru-RU" b="0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69F7A1E-B7E2-4E9C-A66C-BCE08900C5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 dirty="0"/>
              <a:t>Щелкните, чтобы изменить</a:t>
            </a:r>
          </a:p>
        </p:txBody>
      </p:sp>
      <p:sp>
        <p:nvSpPr>
          <p:cNvPr id="10" name="Надпись 9">
            <a:extLst>
              <a:ext uri="{FF2B5EF4-FFF2-40B4-BE49-F238E27FC236}">
                <a16:creationId xmlns=""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87382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20000" b="1" noProof="0" dirty="0">
                <a:solidFill>
                  <a:schemeClr val="bg1"/>
                </a:solidFill>
              </a:rPr>
              <a:t>«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Автофигура 24">
              <a:extLst>
                <a:ext uri="{FF2B5EF4-FFF2-40B4-BE49-F238E27FC236}">
                  <a16:creationId xmlns=""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=""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=""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=""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=""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Полилиния 24">
              <a:extLst>
                <a:ext uri="{FF2B5EF4-FFF2-40B4-BE49-F238E27FC236}">
                  <a16:creationId xmlns=""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=""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=""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Полилиния 25">
              <a:extLst>
                <a:ext uri="{FF2B5EF4-FFF2-40B4-BE49-F238E27FC236}">
                  <a16:creationId xmlns=""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=""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=""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8" name="Рисунок 25">
            <a:extLst>
              <a:ext uri="{FF2B5EF4-FFF2-40B4-BE49-F238E27FC236}">
                <a16:creationId xmlns=""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61" name="Заголовок 1">
            <a:extLst>
              <a:ext uri="{FF2B5EF4-FFF2-40B4-BE49-F238E27FC236}">
                <a16:creationId xmlns=""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=""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Рисунок 25">
            <a:extLst>
              <a:ext uri="{FF2B5EF4-FFF2-40B4-BE49-F238E27FC236}">
                <a16:creationId xmlns=""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72" name="Текст 29">
            <a:extLst>
              <a:ext uri="{FF2B5EF4-FFF2-40B4-BE49-F238E27FC236}">
                <a16:creationId xmlns=""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sp>
        <p:nvSpPr>
          <p:cNvPr id="73" name="Текст 29">
            <a:extLst>
              <a:ext uri="{FF2B5EF4-FFF2-40B4-BE49-F238E27FC236}">
                <a16:creationId xmlns=""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sp>
        <p:nvSpPr>
          <p:cNvPr id="74" name="Текст 29">
            <a:extLst>
              <a:ext uri="{FF2B5EF4-FFF2-40B4-BE49-F238E27FC236}">
                <a16:creationId xmlns=""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sp>
        <p:nvSpPr>
          <p:cNvPr id="75" name="Текст 29">
            <a:extLst>
              <a:ext uri="{FF2B5EF4-FFF2-40B4-BE49-F238E27FC236}">
                <a16:creationId xmlns=""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sp>
        <p:nvSpPr>
          <p:cNvPr id="76" name="Текст 29">
            <a:extLst>
              <a:ext uri="{FF2B5EF4-FFF2-40B4-BE49-F238E27FC236}">
                <a16:creationId xmlns=""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sp>
        <p:nvSpPr>
          <p:cNvPr id="77" name="Текст 29">
            <a:extLst>
              <a:ext uri="{FF2B5EF4-FFF2-40B4-BE49-F238E27FC236}">
                <a16:creationId xmlns=""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sp>
        <p:nvSpPr>
          <p:cNvPr id="78" name="Текст 29">
            <a:extLst>
              <a:ext uri="{FF2B5EF4-FFF2-40B4-BE49-F238E27FC236}">
                <a16:creationId xmlns=""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sp>
        <p:nvSpPr>
          <p:cNvPr id="79" name="Текст 29">
            <a:extLst>
              <a:ext uri="{FF2B5EF4-FFF2-40B4-BE49-F238E27FC236}">
                <a16:creationId xmlns=""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 dirty="0"/>
              <a:t>Щелкните, чтобы изменить 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Автофигура 24">
              <a:extLst>
                <a:ext uri="{FF2B5EF4-FFF2-40B4-BE49-F238E27FC236}">
                  <a16:creationId xmlns=""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=""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=""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=""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=""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66" name="Рисунок 25">
            <a:extLst>
              <a:ext uri="{FF2B5EF4-FFF2-40B4-BE49-F238E27FC236}">
                <a16:creationId xmlns=""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69" name="Рисунок 25">
            <a:extLst>
              <a:ext uri="{FF2B5EF4-FFF2-40B4-BE49-F238E27FC236}">
                <a16:creationId xmlns=""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DE0184F-2619-4333-B49F-C7ACE8B2C3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Ежегодный обзор</a:t>
            </a:r>
            <a:endParaRPr lang="ru-RU" b="0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05A1C65-B00C-4CA4-83B6-3DFA3DF9629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Заголовок 1">
            <a:extLst>
              <a:ext uri="{FF2B5EF4-FFF2-40B4-BE49-F238E27FC236}">
                <a16:creationId xmlns=""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96" name="Текст 29">
            <a:extLst>
              <a:ext uri="{FF2B5EF4-FFF2-40B4-BE49-F238E27FC236}">
                <a16:creationId xmlns=""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97" name="Текст 29">
            <a:extLst>
              <a:ext uri="{FF2B5EF4-FFF2-40B4-BE49-F238E27FC236}">
                <a16:creationId xmlns=""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2" name="Текст 29">
            <a:extLst>
              <a:ext uri="{FF2B5EF4-FFF2-40B4-BE49-F238E27FC236}">
                <a16:creationId xmlns=""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3" name="Текст 29">
            <a:extLst>
              <a:ext uri="{FF2B5EF4-FFF2-40B4-BE49-F238E27FC236}">
                <a16:creationId xmlns=""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ru-RU" noProof="0"/>
              <a:t>Щелкните, чтобы изменить </a:t>
            </a:r>
          </a:p>
        </p:txBody>
      </p:sp>
      <p:sp>
        <p:nvSpPr>
          <p:cNvPr id="106" name="Текст 29">
            <a:extLst>
              <a:ext uri="{FF2B5EF4-FFF2-40B4-BE49-F238E27FC236}">
                <a16:creationId xmlns=""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7" name="Текст 29">
            <a:extLst>
              <a:ext uri="{FF2B5EF4-FFF2-40B4-BE49-F238E27FC236}">
                <a16:creationId xmlns=""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ru-RU" noProof="0"/>
              <a:t>Щелкните, чтобы изменить </a:t>
            </a:r>
          </a:p>
        </p:txBody>
      </p:sp>
      <p:sp>
        <p:nvSpPr>
          <p:cNvPr id="108" name="Текст 29">
            <a:extLst>
              <a:ext uri="{FF2B5EF4-FFF2-40B4-BE49-F238E27FC236}">
                <a16:creationId xmlns=""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9" name="Текст 29">
            <a:extLst>
              <a:ext uri="{FF2B5EF4-FFF2-40B4-BE49-F238E27FC236}">
                <a16:creationId xmlns=""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F46DFD4-BF8C-4939-874D-85B7DF956768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/>
          <a:p>
            <a:pPr rtl="0"/>
            <a:r>
              <a:rPr lang="ru-RU" noProof="0"/>
              <a:t>Ежегодный обзор</a:t>
            </a:r>
            <a:endParaRPr lang="ru-RU" b="0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373856F-38E9-4BBF-93D8-0F8AC2E0E6C7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0" name="Дата 3">
            <a:extLst>
              <a:ext uri="{FF2B5EF4-FFF2-40B4-BE49-F238E27FC236}">
                <a16:creationId xmlns=""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C92356A9-3B68-4F57-9A57-F67B5CD92641}" type="datetime4">
              <a:rPr lang="ru-RU" noProof="0" smtClean="0">
                <a:latin typeface="+mn-lt"/>
              </a:rPr>
              <a:t>4 марта 2024 г.</a:t>
            </a:fld>
            <a:endParaRPr lang="ru-RU" noProof="0">
              <a:latin typeface="+mn-lt"/>
            </a:endParaRPr>
          </a:p>
        </p:txBody>
      </p:sp>
      <p:sp>
        <p:nvSpPr>
          <p:cNvPr id="31" name="Нижний колонтитул 4">
            <a:extLst>
              <a:ext uri="{FF2B5EF4-FFF2-40B4-BE49-F238E27FC236}">
                <a16:creationId xmlns=""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Ежегодный обзор</a:t>
            </a:r>
            <a:endParaRPr lang="ru-RU" b="0" noProof="0"/>
          </a:p>
        </p:txBody>
      </p:sp>
      <p:sp>
        <p:nvSpPr>
          <p:cNvPr id="32" name="Номер слайда 5">
            <a:extLst>
              <a:ext uri="{FF2B5EF4-FFF2-40B4-BE49-F238E27FC236}">
                <a16:creationId xmlns=""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673" r:id="rId5"/>
    <p:sldLayoutId id="2147483684" r:id="rId6"/>
    <p:sldLayoutId id="2147483675" r:id="rId7"/>
    <p:sldLayoutId id="2147483676" r:id="rId8"/>
    <p:sldLayoutId id="2147483677" r:id="rId9"/>
    <p:sldLayoutId id="2147483685" r:id="rId10"/>
    <p:sldLayoutId id="2147483688" r:id="rId11"/>
    <p:sldLayoutId id="2147483692" r:id="rId12"/>
    <p:sldLayoutId id="214748368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2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27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33.png"/><Relationship Id="rId12" Type="http://schemas.openxmlformats.org/officeDocument/2006/relationships/image" Target="../media/image38.gi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11" Type="http://schemas.openxmlformats.org/officeDocument/2006/relationships/image" Target="../media/image37.jpeg"/><Relationship Id="rId5" Type="http://schemas.openxmlformats.org/officeDocument/2006/relationships/diagramColors" Target="../diagrams/colors9.xml"/><Relationship Id="rId10" Type="http://schemas.openxmlformats.org/officeDocument/2006/relationships/image" Target="../media/image36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40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47.jpeg"/><Relationship Id="rId4" Type="http://schemas.openxmlformats.org/officeDocument/2006/relationships/diagramLayout" Target="../diagrams/layout10.xml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jpeg"/><Relationship Id="rId4" Type="http://schemas.openxmlformats.org/officeDocument/2006/relationships/diagramLayout" Target="../diagrams/layout1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3E168C-8042-5B4E-A5A4-A5BF693A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6681" y="2706467"/>
            <a:ext cx="6734175" cy="1514019"/>
          </a:xfrm>
        </p:spPr>
        <p:txBody>
          <a:bodyPr rtlCol="0"/>
          <a:lstStyle/>
          <a:p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отчет о </a:t>
            </a: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опорной</a:t>
            </a:r>
            <a:b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18E61D8-31A3-2D45-8E25-CBE846E26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52381" y="4854353"/>
            <a:ext cx="5491570" cy="953337"/>
          </a:xfrm>
        </p:spPr>
        <p:txBody>
          <a:bodyPr rtlCol="0"/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проекта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«Моделирование системы работы центров детской активности в пространстве дошкольной образовательной организации»</a:t>
            </a:r>
          </a:p>
          <a:p>
            <a:pPr algn="r" rtl="0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Пользователь\Desktop\akadem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35" y="1400175"/>
            <a:ext cx="4095253" cy="143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17463"/>
            <a:ext cx="1066323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9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112618703"/>
              </p:ext>
            </p:extLst>
          </p:nvPr>
        </p:nvGraphicFramePr>
        <p:xfrm>
          <a:off x="2819400" y="476250"/>
          <a:ext cx="8905875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Заголовок 2">
            <a:extLst>
              <a:ext uri="{FF2B5EF4-FFF2-40B4-BE49-F238E27FC236}">
                <a16:creationId xmlns="" xmlns:a16="http://schemas.microsoft.com/office/drawing/2014/main" id="{1353F689-2E51-BF4F-AE47-7CEB7CC4C52A}"/>
              </a:ext>
            </a:extLst>
          </p:cNvPr>
          <p:cNvSpPr txBox="1">
            <a:spLocks/>
          </p:cNvSpPr>
          <p:nvPr/>
        </p:nvSpPr>
        <p:spPr>
          <a:xfrm>
            <a:off x="403921" y="764274"/>
            <a:ext cx="3333275" cy="10362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детской активности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678054"/>
            <a:ext cx="4543424" cy="2878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721" y="2678054"/>
            <a:ext cx="4468779" cy="2802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38" y="2678054"/>
            <a:ext cx="2397416" cy="3479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80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619897320"/>
              </p:ext>
            </p:extLst>
          </p:nvPr>
        </p:nvGraphicFramePr>
        <p:xfrm>
          <a:off x="4468235" y="666750"/>
          <a:ext cx="7349917" cy="334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Заголовок 2">
            <a:extLst>
              <a:ext uri="{FF2B5EF4-FFF2-40B4-BE49-F238E27FC236}">
                <a16:creationId xmlns="" xmlns:a16="http://schemas.microsoft.com/office/drawing/2014/main" id="{1353F689-2E51-BF4F-AE47-7CEB7CC4C52A}"/>
              </a:ext>
            </a:extLst>
          </p:cNvPr>
          <p:cNvSpPr txBox="1">
            <a:spLocks/>
          </p:cNvSpPr>
          <p:nvPr/>
        </p:nvSpPr>
        <p:spPr>
          <a:xfrm>
            <a:off x="457200" y="814173"/>
            <a:ext cx="3333275" cy="10362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детской активности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5" b="7718"/>
          <a:stretch/>
        </p:blipFill>
        <p:spPr bwMode="auto">
          <a:xfrm>
            <a:off x="257174" y="2982465"/>
            <a:ext cx="2630945" cy="2611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5"/>
          <a:stretch/>
        </p:blipFill>
        <p:spPr bwMode="auto">
          <a:xfrm>
            <a:off x="3168650" y="2982465"/>
            <a:ext cx="2599170" cy="2611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4" b="8604"/>
          <a:stretch/>
        </p:blipFill>
        <p:spPr bwMode="auto">
          <a:xfrm>
            <a:off x="6105525" y="2982465"/>
            <a:ext cx="2686050" cy="2611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1" r="15749" b="5850"/>
          <a:stretch/>
        </p:blipFill>
        <p:spPr bwMode="auto">
          <a:xfrm>
            <a:off x="9096374" y="2982465"/>
            <a:ext cx="2752726" cy="2611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56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74898442"/>
              </p:ext>
            </p:extLst>
          </p:nvPr>
        </p:nvGraphicFramePr>
        <p:xfrm>
          <a:off x="4571999" y="227936"/>
          <a:ext cx="6940343" cy="3286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Заголовок 2">
            <a:extLst>
              <a:ext uri="{FF2B5EF4-FFF2-40B4-BE49-F238E27FC236}">
                <a16:creationId xmlns="" xmlns:a16="http://schemas.microsoft.com/office/drawing/2014/main" id="{1353F689-2E51-BF4F-AE47-7CEB7CC4C52A}"/>
              </a:ext>
            </a:extLst>
          </p:cNvPr>
          <p:cNvSpPr txBox="1">
            <a:spLocks/>
          </p:cNvSpPr>
          <p:nvPr/>
        </p:nvSpPr>
        <p:spPr>
          <a:xfrm>
            <a:off x="403921" y="764274"/>
            <a:ext cx="3333275" cy="10362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детской активности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855117"/>
            <a:ext cx="3499071" cy="2993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742" y="2855117"/>
            <a:ext cx="3592514" cy="2993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73188"/>
            <a:ext cx="3552824" cy="2664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21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>
            <a:extLst>
              <a:ext uri="{FF2B5EF4-FFF2-40B4-BE49-F238E27FC236}">
                <a16:creationId xmlns="" xmlns:a16="http://schemas.microsoft.com/office/drawing/2014/main" id="{1353F689-2E51-BF4F-AE47-7CEB7CC4C52A}"/>
              </a:ext>
            </a:extLst>
          </p:cNvPr>
          <p:cNvSpPr txBox="1">
            <a:spLocks/>
          </p:cNvSpPr>
          <p:nvPr/>
        </p:nvSpPr>
        <p:spPr>
          <a:xfrm>
            <a:off x="362977" y="2919609"/>
            <a:ext cx="3333275" cy="10362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ресурс (газета)</a:t>
            </a:r>
          </a:p>
          <a:p>
            <a:pPr algn="ctr"/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Совушкин</a:t>
            </a: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вестник»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" t="20692" r="34561" b="9003"/>
          <a:stretch/>
        </p:blipFill>
        <p:spPr bwMode="auto">
          <a:xfrm>
            <a:off x="4776715" y="1508078"/>
            <a:ext cx="6168789" cy="4080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http://qrcoder.ru/code/?https%3A%2F%2Fcloud.mail.ru%2Fpublic%2FaPh7%2FtsYjcYfqi&amp;10&amp;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46" y="238836"/>
            <a:ext cx="1489558" cy="148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49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7290374"/>
              </p:ext>
            </p:extLst>
          </p:nvPr>
        </p:nvGraphicFramePr>
        <p:xfrm>
          <a:off x="4217157" y="1364776"/>
          <a:ext cx="7237863" cy="4248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7" t="12704" r="43202" b="3562"/>
          <a:stretch/>
        </p:blipFill>
        <p:spPr bwMode="auto">
          <a:xfrm rot="1437506">
            <a:off x="7810917" y="1596876"/>
            <a:ext cx="1080230" cy="160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2">
            <a:extLst>
              <a:ext uri="{FF2B5EF4-FFF2-40B4-BE49-F238E27FC236}">
                <a16:creationId xmlns="" xmlns:a16="http://schemas.microsoft.com/office/drawing/2014/main" id="{1353F689-2E51-BF4F-AE47-7CEB7CC4C52A}"/>
              </a:ext>
            </a:extLst>
          </p:cNvPr>
          <p:cNvSpPr txBox="1">
            <a:spLocks/>
          </p:cNvSpPr>
          <p:nvPr/>
        </p:nvSpPr>
        <p:spPr>
          <a:xfrm>
            <a:off x="403921" y="764274"/>
            <a:ext cx="3333275" cy="10362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продукты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541125" y="1472532"/>
            <a:ext cx="1749466" cy="1725185"/>
            <a:chOff x="4541125" y="1472531"/>
            <a:chExt cx="1749466" cy="1725187"/>
          </a:xfrm>
        </p:grpSpPr>
        <p:pic>
          <p:nvPicPr>
            <p:cNvPr id="1026" name="Picture 2" descr="C:\Users\Пользователь\Downloads\IMG_5362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" t="27453" r="4411"/>
            <a:stretch/>
          </p:blipFill>
          <p:spPr bwMode="auto">
            <a:xfrm rot="6930367">
              <a:off x="4975941" y="1883067"/>
              <a:ext cx="1630500" cy="99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1" t="9569" r="3934" b="8448"/>
            <a:stretch/>
          </p:blipFill>
          <p:spPr>
            <a:xfrm rot="5400000">
              <a:off x="4290089" y="1723567"/>
              <a:ext cx="1655379" cy="1153308"/>
            </a:xfrm>
            <a:prstGeom prst="rect">
              <a:avLst/>
            </a:prstGeom>
          </p:spPr>
        </p:pic>
      </p:grpSp>
      <p:pic>
        <p:nvPicPr>
          <p:cNvPr id="1027" name="Picture 3" descr="C:\Users\Пользователь\Downloads\IMG_536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8953">
            <a:off x="9952019" y="1850096"/>
            <a:ext cx="1461598" cy="109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ownloads\IMG_536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5271" r="2879" b="5686"/>
          <a:stretch/>
        </p:blipFill>
        <p:spPr bwMode="auto">
          <a:xfrm rot="5400000">
            <a:off x="9068452" y="1670208"/>
            <a:ext cx="1770141" cy="128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library.ru/itemfiles/0/5/4/1/1/1/3/0/4/trnio05.2023_p11_obl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984" y="1449831"/>
            <a:ext cx="1301750" cy="170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4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3708" y="618344"/>
            <a:ext cx="10465977" cy="6108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опыта на региональном, федеральном, международном уровне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Пользователь\Downloads\Благодарственное письмо 28.09.2023 Погоровой Алене Анатольевне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878" y="1702735"/>
            <a:ext cx="1918240" cy="27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сканы\2024-02-27_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7"/>
          <a:stretch/>
        </p:blipFill>
        <p:spPr bwMode="auto">
          <a:xfrm rot="5400000">
            <a:off x="3747217" y="3607183"/>
            <a:ext cx="2587630" cy="391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сканы\2024-02-27_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04016" y="3907741"/>
            <a:ext cx="2443963" cy="345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23900" y="1600200"/>
            <a:ext cx="2552700" cy="12001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5" name="Picture 7" descr="C:\Users\Пользователь\Downloads\CCI27022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032" y="1702735"/>
            <a:ext cx="1782632" cy="254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53608"/>
              </p:ext>
            </p:extLst>
          </p:nvPr>
        </p:nvGraphicFramePr>
        <p:xfrm>
          <a:off x="2202086" y="1749528"/>
          <a:ext cx="1763887" cy="2495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Acrobat Document" r:id="rId7" imgW="5667359" imgH="8020022" progId="Acrobat.Document.DC">
                  <p:embed/>
                </p:oleObj>
              </mc:Choice>
              <mc:Fallback>
                <p:oleObj name="Acrobat Document" r:id="rId7" imgW="5667359" imgH="80200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02086" y="1749528"/>
                        <a:ext cx="1763887" cy="2495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95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66540" y="154978"/>
            <a:ext cx="6379752" cy="6108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партнеры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 descr="C:\Users\Пользователь\Desktop\www.dddgazeta.ru_page-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5180" r="12821" b="8982"/>
          <a:stretch/>
        </p:blipFill>
        <p:spPr bwMode="auto">
          <a:xfrm>
            <a:off x="8655024" y="2374675"/>
            <a:ext cx="1568501" cy="153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675441829"/>
              </p:ext>
            </p:extLst>
          </p:nvPr>
        </p:nvGraphicFramePr>
        <p:xfrm>
          <a:off x="1174750" y="10325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C:\Users\Пользователь\Desktop\Информационное письмо Мир Без Опасности (1)_page-000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8" r="13218" b="83821"/>
          <a:stretch/>
        </p:blipFill>
        <p:spPr bwMode="auto">
          <a:xfrm>
            <a:off x="8181305" y="790908"/>
            <a:ext cx="4027086" cy="129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https://pngimg.com/uploads/bookshelf/bookshelf_PNG10714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8" descr="https://pngimg.com/uploads/bookshelf/bookshelf_PNG107149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0" descr="https://pngimg.com/uploads/bookshelf/bookshelf_PNG107149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2" descr="https://pngimg.com/uploads/bookshelf/bookshelf_PNG107149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5" name="Picture 13" descr="C:\Users\Пользователь\Downloads\bookshelf_PNG10714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975" y="3420505"/>
            <a:ext cx="1639415" cy="168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https://sun6-22.userapi.com/s/v1/ig2/y1bAu9VdpC_PN7TRoLt-8XwFcMuWRQXpLK5kfhr-eB97vREsAL9X4D8cvu3QiLYQm9vWRbMgKqAxcCpyeUSJqOdO.jpg?size=1862x1862&amp;quality=95&amp;crop=0,0,1862,1862&amp;ava=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21265" r="12394" b="20556"/>
          <a:stretch/>
        </p:blipFill>
        <p:spPr bwMode="auto">
          <a:xfrm>
            <a:off x="9204148" y="5105399"/>
            <a:ext cx="1981400" cy="152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71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7730" y="1216542"/>
            <a:ext cx="476250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2">
            <a:extLst>
              <a:ext uri="{FF2B5EF4-FFF2-40B4-BE49-F238E27FC236}">
                <a16:creationId xmlns="" xmlns:a16="http://schemas.microsoft.com/office/drawing/2014/main" id="{1353F689-2E51-BF4F-AE47-7CEB7CC4C52A}"/>
              </a:ext>
            </a:extLst>
          </p:cNvPr>
          <p:cNvSpPr txBox="1">
            <a:spLocks/>
          </p:cNvSpPr>
          <p:nvPr/>
        </p:nvSpPr>
        <p:spPr>
          <a:xfrm>
            <a:off x="185506" y="3209226"/>
            <a:ext cx="4053779" cy="10362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 информационно-методических материалов по теме</a:t>
            </a:r>
          </a:p>
        </p:txBody>
      </p:sp>
      <p:pic>
        <p:nvPicPr>
          <p:cNvPr id="13" name="Picture 2" descr="C:\Users\Пользователь\Desktop\Инновационная площадка\куар код банк данны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520" y="307826"/>
            <a:ext cx="1287518" cy="1287518"/>
          </a:xfrm>
          <a:prstGeom prst="rect">
            <a:avLst/>
          </a:prstGeom>
          <a:ln w="127000" cap="sq">
            <a:solidFill>
              <a:schemeClr val="tx1">
                <a:lumMod val="8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22" y="307825"/>
            <a:ext cx="2242138" cy="3171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590" y="3555625"/>
            <a:ext cx="2242138" cy="31713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61" y="3555366"/>
            <a:ext cx="2243443" cy="3171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598" y="308725"/>
            <a:ext cx="2243260" cy="317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0375" y="1236663"/>
            <a:ext cx="6379752" cy="6108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6" descr="https://pngimg.com/uploads/bookshelf/bookshelf_PNG10714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8" descr="https://pngimg.com/uploads/bookshelf/bookshelf_PNG107149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0" descr="https://pngimg.com/uploads/bookshelf/bookshelf_PNG107149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2" descr="https://pngimg.com/uploads/bookshelf/bookshelf_PNG107149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88472756"/>
              </p:ext>
            </p:extLst>
          </p:nvPr>
        </p:nvGraphicFramePr>
        <p:xfrm>
          <a:off x="2680806" y="978195"/>
          <a:ext cx="9429899" cy="5879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173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828675" y="1600200"/>
            <a:ext cx="2809875" cy="552452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«Безопасность»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>
          <a:xfrm>
            <a:off x="3518162" y="3903261"/>
            <a:ext cx="2452008" cy="552452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«Творчество»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20"/>
          </p:nvPr>
        </p:nvSpPr>
        <p:spPr>
          <a:xfrm>
            <a:off x="859898" y="3901034"/>
            <a:ext cx="2432576" cy="556905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«Буккроссинг»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7"/>
          <p:cNvSpPr>
            <a:spLocks noGrp="1"/>
          </p:cNvSpPr>
          <p:nvPr>
            <p:ph type="title"/>
          </p:nvPr>
        </p:nvSpPr>
        <p:spPr>
          <a:xfrm>
            <a:off x="104774" y="314325"/>
            <a:ext cx="8067675" cy="101917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детской активности </a:t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Текст 11"/>
          <p:cNvSpPr>
            <a:spLocks noGrp="1"/>
          </p:cNvSpPr>
          <p:nvPr>
            <p:ph type="body" sz="quarter" idx="24"/>
          </p:nvPr>
        </p:nvSpPr>
        <p:spPr>
          <a:xfrm>
            <a:off x="6248400" y="3337275"/>
            <a:ext cx="2332163" cy="842212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Интерактивное пространство «Медиацентр»</a:t>
            </a:r>
          </a:p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9029699" y="4179487"/>
            <a:ext cx="2114551" cy="114300"/>
          </a:xfrm>
          <a:prstGeom prst="rect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Пользователь\Desktop\IMG_5407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73" y="1970679"/>
            <a:ext cx="2706426" cy="2029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IMG_54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99" y="4370977"/>
            <a:ext cx="2731934" cy="2029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IMG_54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73" y="4370978"/>
            <a:ext cx="2706423" cy="2029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4370978"/>
            <a:ext cx="2817658" cy="202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Текст 7"/>
          <p:cNvSpPr>
            <a:spLocks noGrp="1"/>
          </p:cNvSpPr>
          <p:nvPr>
            <p:ph type="body" sz="quarter" idx="20"/>
          </p:nvPr>
        </p:nvSpPr>
        <p:spPr>
          <a:xfrm>
            <a:off x="8382452" y="3871219"/>
            <a:ext cx="3637644" cy="556905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«Интерактивный музей»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24"/>
          </p:nvPr>
        </p:nvSpPr>
        <p:spPr>
          <a:xfrm>
            <a:off x="3578084" y="1310456"/>
            <a:ext cx="2332163" cy="842212"/>
          </a:xfrm>
        </p:spPr>
        <p:txBody>
          <a:bodyPr/>
          <a:lstStyle/>
          <a:p>
            <a:pPr algn="ctr">
              <a:lnSpc>
                <a:spcPts val="2400"/>
              </a:lnSpc>
              <a:spcBef>
                <a:spcPts val="0"/>
              </a:spcBef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Континентальный макет «Мой мир»</a:t>
            </a:r>
          </a:p>
          <a:p>
            <a:pPr algn="ctr">
              <a:spcBef>
                <a:spcPts val="0"/>
              </a:spcBef>
            </a:pP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2045365"/>
            <a:ext cx="2652558" cy="1955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133" y="4370977"/>
            <a:ext cx="2758654" cy="202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91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63613"/>
            <a:ext cx="52800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6" y="610533"/>
            <a:ext cx="7781004" cy="582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17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196" y="153411"/>
            <a:ext cx="4941477" cy="610863"/>
          </a:xfrm>
        </p:spPr>
        <p:txBody>
          <a:bodyPr rtlCol="0"/>
          <a:lstStyle/>
          <a:p>
            <a:pPr rtl="0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 проекта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607951533"/>
              </p:ext>
            </p:extLst>
          </p:nvPr>
        </p:nvGraphicFramePr>
        <p:xfrm>
          <a:off x="4610099" y="1133475"/>
          <a:ext cx="7400925" cy="3317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2" descr="https://fs.znanio.ru/d5af0e/be/2e/44a313bda84626b18ef0af252f8d74133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77" b="83218" l="15739" r="86087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24" t="2630" r="9092" b="15694"/>
          <a:stretch/>
        </p:blipFill>
        <p:spPr bwMode="auto">
          <a:xfrm>
            <a:off x="587250" y="2058831"/>
            <a:ext cx="2966619" cy="222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mc21.ru/wp-content/uploads/2022/04/ADCE34873EA7354629150F5E6B57820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168" y="4586218"/>
            <a:ext cx="6340759" cy="217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2">
            <a:extLst>
              <a:ext uri="{FF2B5EF4-FFF2-40B4-BE49-F238E27FC236}">
                <a16:creationId xmlns="" xmlns:a16="http://schemas.microsoft.com/office/drawing/2014/main" id="{1353F689-2E51-BF4F-AE47-7CEB7CC4C52A}"/>
              </a:ext>
            </a:extLst>
          </p:cNvPr>
          <p:cNvSpPr txBox="1">
            <a:spLocks/>
          </p:cNvSpPr>
          <p:nvPr/>
        </p:nvSpPr>
        <p:spPr>
          <a:xfrm>
            <a:off x="403921" y="764274"/>
            <a:ext cx="3333275" cy="10362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</a:t>
            </a:r>
          </a:p>
          <a:p>
            <a:pPr algn="ctr"/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аудитория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4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023" y="1310186"/>
            <a:ext cx="3261815" cy="128289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300" y="85061"/>
            <a:ext cx="7906090" cy="610863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355174117"/>
              </p:ext>
            </p:extLst>
          </p:nvPr>
        </p:nvGraphicFramePr>
        <p:xfrm>
          <a:off x="2511188" y="559558"/>
          <a:ext cx="9680812" cy="6298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 descr="https://ifregion.com/wp-content/uploads/2021/04/soczialnyj_ros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618"/>
            <a:ext cx="2691594" cy="21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93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716" y="1815152"/>
            <a:ext cx="3548418" cy="11054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933" y="202019"/>
            <a:ext cx="8086844" cy="610863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реализации проекта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15735482"/>
              </p:ext>
            </p:extLst>
          </p:nvPr>
        </p:nvGraphicFramePr>
        <p:xfrm>
          <a:off x="2511188" y="559558"/>
          <a:ext cx="9680812" cy="6298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946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024" y="1487606"/>
            <a:ext cx="2756848" cy="11054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8341"/>
              </p:ext>
            </p:extLst>
          </p:nvPr>
        </p:nvGraphicFramePr>
        <p:xfrm>
          <a:off x="6850680" y="2405874"/>
          <a:ext cx="3357217" cy="1949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7115488" y="539903"/>
            <a:ext cx="2838893" cy="1609281"/>
            <a:chOff x="5901070" y="1414129"/>
            <a:chExt cx="3921555" cy="2640433"/>
          </a:xfrm>
        </p:grpSpPr>
        <p:pic>
          <p:nvPicPr>
            <p:cNvPr id="10" name="Picture 1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99" t="21473" r="24989" b="6478"/>
            <a:stretch/>
          </p:blipFill>
          <p:spPr bwMode="auto">
            <a:xfrm rot="1434573">
              <a:off x="7423427" y="2098589"/>
              <a:ext cx="2399198" cy="1955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65" t="14134" r="25383" b="5458"/>
            <a:stretch/>
          </p:blipFill>
          <p:spPr bwMode="auto">
            <a:xfrm>
              <a:off x="5901070" y="1414129"/>
              <a:ext cx="2830809" cy="2594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Равнобедренный треугольник 11"/>
          <p:cNvSpPr/>
          <p:nvPr/>
        </p:nvSpPr>
        <p:spPr>
          <a:xfrm rot="5400000">
            <a:off x="6026656" y="1369532"/>
            <a:ext cx="1116419" cy="531628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>
            <a:off x="6026654" y="5011369"/>
            <a:ext cx="1116419" cy="531628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>
            <a:off x="6026655" y="3271175"/>
            <a:ext cx="1116419" cy="531628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488" y="4356433"/>
            <a:ext cx="2798762" cy="1841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597" y="909676"/>
            <a:ext cx="3962400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97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716" y="1815152"/>
            <a:ext cx="3548418" cy="11054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764" y="104775"/>
            <a:ext cx="7099127" cy="610863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продукты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83001893"/>
              </p:ext>
            </p:extLst>
          </p:nvPr>
        </p:nvGraphicFramePr>
        <p:xfrm>
          <a:off x="2457302" y="90089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337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89543893"/>
              </p:ext>
            </p:extLst>
          </p:nvPr>
        </p:nvGraphicFramePr>
        <p:xfrm>
          <a:off x="4286250" y="-466726"/>
          <a:ext cx="7445168" cy="5648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Заголовок 2">
            <a:extLst>
              <a:ext uri="{FF2B5EF4-FFF2-40B4-BE49-F238E27FC236}">
                <a16:creationId xmlns="" xmlns:a16="http://schemas.microsoft.com/office/drawing/2014/main" id="{1353F689-2E51-BF4F-AE47-7CEB7CC4C52A}"/>
              </a:ext>
            </a:extLst>
          </p:cNvPr>
          <p:cNvSpPr txBox="1">
            <a:spLocks/>
          </p:cNvSpPr>
          <p:nvPr/>
        </p:nvSpPr>
        <p:spPr>
          <a:xfrm>
            <a:off x="403921" y="764274"/>
            <a:ext cx="3333275" cy="10362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детской активности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/>
          <a:stretch/>
        </p:blipFill>
        <p:spPr bwMode="auto">
          <a:xfrm>
            <a:off x="8520508" y="2364615"/>
            <a:ext cx="3357164" cy="4324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6" y="2823274"/>
            <a:ext cx="4238624" cy="3179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"/>
          <a:stretch/>
        </p:blipFill>
        <p:spPr bwMode="auto">
          <a:xfrm>
            <a:off x="403921" y="2364616"/>
            <a:ext cx="3341687" cy="4324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67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льзовательские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ns1:themeFamily xmlns="" xmlns:ns0="http://schemas.openxmlformats.org/drawingml/2006/main" xmlns:ns1="http://schemas.microsoft.com/office/thememl/2012/main" name="SwissPresentation C_MW_JS_SL_v2" id="{26A8DC41-7521-4E8A-BB40-82DDDF6580CB}" vid="{96196EC2-C392-482E-BF29-9BD12A62668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446DA3-37A7-4516-A4F6-8B99D0D312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C8E66C-AC30-44BA-8882-3290DF968F1F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71af3243-3dd4-4a8d-8c0d-dd76da1f02a5"/>
    <ds:schemaRef ds:uri="http://purl.org/dc/dcmitype/"/>
    <ds:schemaRef ds:uri="http://schemas.microsoft.com/office/2006/metadata/properties"/>
    <ds:schemaRef ds:uri="http://schemas.openxmlformats.org/package/2006/metadata/core-properties"/>
    <ds:schemaRef ds:uri="16c05727-aa75-4e4a-9b5f-8a80a1165891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3804F14-618B-48E0-A956-DD76B6099D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420</Words>
  <Application>Microsoft Office PowerPoint</Application>
  <PresentationFormat>Произвольный</PresentationFormat>
  <Paragraphs>75</Paragraphs>
  <Slides>18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Пользовательские</vt:lpstr>
      <vt:lpstr>Acrobat Document</vt:lpstr>
      <vt:lpstr>Публичный отчет о  деятельности опорной площадки</vt:lpstr>
      <vt:lpstr>Центры детской активности  </vt:lpstr>
      <vt:lpstr>Презентация PowerPoint</vt:lpstr>
      <vt:lpstr>Идея проекта</vt:lpstr>
      <vt:lpstr>Планируемые результаты</vt:lpstr>
      <vt:lpstr>Эффект реализации проекта</vt:lpstr>
      <vt:lpstr>Презентация PowerPoint</vt:lpstr>
      <vt:lpstr>Инновационные продукты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Представление опыта на региональном, федеральном, международном уровне</vt:lpstr>
      <vt:lpstr>Сетевые партнеры</vt:lpstr>
      <vt:lpstr>Презентация PowerPoint</vt:lpstr>
      <vt:lpstr>Перспективы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2020-10-14T20:04:43Z</dcterms:created>
  <dcterms:modified xsi:type="dcterms:W3CDTF">2024-03-04T04:12:21Z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