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346" r:id="rId3"/>
    <p:sldId id="320" r:id="rId4"/>
    <p:sldId id="326" r:id="rId5"/>
    <p:sldId id="340" r:id="rId6"/>
    <p:sldId id="342" r:id="rId7"/>
    <p:sldId id="333" r:id="rId8"/>
    <p:sldId id="344" r:id="rId9"/>
    <p:sldId id="345" r:id="rId10"/>
    <p:sldId id="343" r:id="rId11"/>
    <p:sldId id="335" r:id="rId12"/>
    <p:sldId id="336" r:id="rId13"/>
    <p:sldId id="338" r:id="rId14"/>
    <p:sldId id="337" r:id="rId15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F47"/>
    <a:srgbClr val="6DA945"/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94660"/>
  </p:normalViewPr>
  <p:slideViewPr>
    <p:cSldViewPr snapToGrid="0">
      <p:cViewPr>
        <p:scale>
          <a:sx n="75" d="100"/>
          <a:sy n="75" d="100"/>
        </p:scale>
        <p:origin x="-102" y="-624"/>
      </p:cViewPr>
      <p:guideLst>
        <p:guide orient="horz" pos="22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45E88-0357-4BB0-B84E-B4C328ABB6AA}" type="doc">
      <dgm:prSet loTypeId="urn:microsoft.com/office/officeart/2005/8/layout/default#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3148A7A-E94C-4334-BCA1-3B88E59F2A88}">
      <dgm:prSet phldrT="[Текст]"/>
      <dgm:spPr/>
      <dgm:t>
        <a:bodyPr/>
        <a:lstStyle/>
        <a:p>
          <a:r>
            <a:rPr lang="ru-RU" b="1" dirty="0" smtClean="0"/>
            <a:t>Формирование российской гражданской идентичности воспитанников ДОУ</a:t>
          </a:r>
          <a:endParaRPr lang="ru-RU" b="1" dirty="0"/>
        </a:p>
      </dgm:t>
    </dgm:pt>
    <dgm:pt modelId="{CA032C6C-B43C-43F0-9D54-B768E9B67346}" type="parTrans" cxnId="{36677270-387D-4EF2-90DF-8EFF7ABA0F8E}">
      <dgm:prSet/>
      <dgm:spPr/>
      <dgm:t>
        <a:bodyPr/>
        <a:lstStyle/>
        <a:p>
          <a:endParaRPr lang="ru-RU"/>
        </a:p>
      </dgm:t>
    </dgm:pt>
    <dgm:pt modelId="{3E5A8052-DB90-424C-B36E-FCC69BF3541B}" type="sibTrans" cxnId="{36677270-387D-4EF2-90DF-8EFF7ABA0F8E}">
      <dgm:prSet/>
      <dgm:spPr/>
      <dgm:t>
        <a:bodyPr/>
        <a:lstStyle/>
        <a:p>
          <a:endParaRPr lang="ru-RU"/>
        </a:p>
      </dgm:t>
    </dgm:pt>
    <dgm:pt modelId="{654A8D7A-8D04-4235-9877-4EBD8760B422}">
      <dgm:prSet phldrT="[Текст]"/>
      <dgm:spPr/>
      <dgm:t>
        <a:bodyPr/>
        <a:lstStyle/>
        <a:p>
          <a:r>
            <a:rPr lang="ru-RU" b="1" dirty="0" smtClean="0"/>
            <a:t>Создание единого образовательного пространства</a:t>
          </a:r>
          <a:endParaRPr lang="ru-RU" b="1" dirty="0"/>
        </a:p>
      </dgm:t>
    </dgm:pt>
    <dgm:pt modelId="{0014B28F-5B69-4011-85AC-6DE17E489B67}" type="parTrans" cxnId="{7A3BD29C-28DC-4B31-A3F4-08BD0B292D20}">
      <dgm:prSet/>
      <dgm:spPr/>
      <dgm:t>
        <a:bodyPr/>
        <a:lstStyle/>
        <a:p>
          <a:endParaRPr lang="ru-RU"/>
        </a:p>
      </dgm:t>
    </dgm:pt>
    <dgm:pt modelId="{F01B1439-2FF4-40D0-848C-4BEEB7158902}" type="sibTrans" cxnId="{7A3BD29C-28DC-4B31-A3F4-08BD0B292D20}">
      <dgm:prSet/>
      <dgm:spPr/>
      <dgm:t>
        <a:bodyPr/>
        <a:lstStyle/>
        <a:p>
          <a:endParaRPr lang="ru-RU"/>
        </a:p>
      </dgm:t>
    </dgm:pt>
    <dgm:pt modelId="{EEFA617C-4ABA-4856-AE9F-29775059A25D}">
      <dgm:prSet phldrT="[Текст]"/>
      <dgm:spPr/>
      <dgm:t>
        <a:bodyPr/>
        <a:lstStyle/>
        <a:p>
          <a:r>
            <a:rPr lang="ru-RU" b="1" dirty="0" smtClean="0"/>
            <a:t>Внедрение единой федеральной образовательной программы дошкольного образования</a:t>
          </a:r>
          <a:endParaRPr lang="ru-RU" b="1" dirty="0"/>
        </a:p>
      </dgm:t>
    </dgm:pt>
    <dgm:pt modelId="{EF90D428-06C6-4F84-8F63-4292AE77C369}" type="parTrans" cxnId="{E9E3D45A-ED03-4E96-B982-695DF01CC99C}">
      <dgm:prSet/>
      <dgm:spPr/>
      <dgm:t>
        <a:bodyPr/>
        <a:lstStyle/>
        <a:p>
          <a:endParaRPr lang="ru-RU"/>
        </a:p>
      </dgm:t>
    </dgm:pt>
    <dgm:pt modelId="{DC092940-699F-4BCA-89E4-848865422821}" type="sibTrans" cxnId="{E9E3D45A-ED03-4E96-B982-695DF01CC99C}">
      <dgm:prSet/>
      <dgm:spPr/>
      <dgm:t>
        <a:bodyPr/>
        <a:lstStyle/>
        <a:p>
          <a:endParaRPr lang="ru-RU"/>
        </a:p>
      </dgm:t>
    </dgm:pt>
    <dgm:pt modelId="{3C26A4C8-3406-493B-AD68-8C81F3B46AA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Организация преемственности ДОУ и начальной школы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04A28FDC-5956-4E6B-9332-49B0AC15E52C}" type="parTrans" cxnId="{BA15C4AF-D94E-46C7-881F-AC16CD5E22DD}">
      <dgm:prSet/>
      <dgm:spPr/>
      <dgm:t>
        <a:bodyPr/>
        <a:lstStyle/>
        <a:p>
          <a:endParaRPr lang="ru-RU"/>
        </a:p>
      </dgm:t>
    </dgm:pt>
    <dgm:pt modelId="{5576A05C-EC18-4985-A88F-22E81B41671B}" type="sibTrans" cxnId="{BA15C4AF-D94E-46C7-881F-AC16CD5E22DD}">
      <dgm:prSet/>
      <dgm:spPr/>
      <dgm:t>
        <a:bodyPr/>
        <a:lstStyle/>
        <a:p>
          <a:endParaRPr lang="ru-RU"/>
        </a:p>
      </dgm:t>
    </dgm:pt>
    <dgm:pt modelId="{417C4D3F-AA9C-430C-8836-7D00B94AA99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Организация инклюзивного образования в ДОУ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ABE973E-C6C0-420E-9698-0D9027F02373}" type="parTrans" cxnId="{38AA45B8-3C8A-4961-8FCE-02A080B35874}">
      <dgm:prSet/>
      <dgm:spPr/>
      <dgm:t>
        <a:bodyPr/>
        <a:lstStyle/>
        <a:p>
          <a:endParaRPr lang="ru-RU"/>
        </a:p>
      </dgm:t>
    </dgm:pt>
    <dgm:pt modelId="{BF0AE483-CFF1-4ACA-8C4F-67E972A5A9D4}" type="sibTrans" cxnId="{38AA45B8-3C8A-4961-8FCE-02A080B35874}">
      <dgm:prSet/>
      <dgm:spPr/>
      <dgm:t>
        <a:bodyPr/>
        <a:lstStyle/>
        <a:p>
          <a:endParaRPr lang="ru-RU"/>
        </a:p>
      </dgm:t>
    </dgm:pt>
    <dgm:pt modelId="{29946355-B51F-4CBE-9F3C-9BF5056CD9C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Организация непрерывного профессионального развития педагогов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9838515-8F08-4741-AE24-8006839C4B80}" type="parTrans" cxnId="{C8982228-7D03-4D7D-9187-7C73DDC082B5}">
      <dgm:prSet/>
      <dgm:spPr/>
      <dgm:t>
        <a:bodyPr/>
        <a:lstStyle/>
        <a:p>
          <a:endParaRPr lang="ru-RU"/>
        </a:p>
      </dgm:t>
    </dgm:pt>
    <dgm:pt modelId="{D4CCAAAF-60DE-4586-91F3-5B82F845BB48}" type="sibTrans" cxnId="{C8982228-7D03-4D7D-9187-7C73DDC082B5}">
      <dgm:prSet/>
      <dgm:spPr/>
      <dgm:t>
        <a:bodyPr/>
        <a:lstStyle/>
        <a:p>
          <a:endParaRPr lang="ru-RU"/>
        </a:p>
      </dgm:t>
    </dgm:pt>
    <dgm:pt modelId="{D3EFC905-F534-4481-A3C9-8AD8216323A3}" type="pres">
      <dgm:prSet presAssocID="{4AB45E88-0357-4BB0-B84E-B4C328ABB6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2B645-667A-4F29-ABE5-0441F6CFA5CE}" type="pres">
      <dgm:prSet presAssocID="{E3148A7A-E94C-4334-BCA1-3B88E59F2A8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1FA1A-E271-4193-BA96-A8BF5002EA8E}" type="pres">
      <dgm:prSet presAssocID="{3E5A8052-DB90-424C-B36E-FCC69BF3541B}" presName="sibTrans" presStyleCnt="0"/>
      <dgm:spPr/>
    </dgm:pt>
    <dgm:pt modelId="{371246D5-6908-4EA0-8F3E-79647552B0F8}" type="pres">
      <dgm:prSet presAssocID="{654A8D7A-8D04-4235-9877-4EBD8760B4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4CF0B-7EBF-4481-AC0B-9AEA4FB273D6}" type="pres">
      <dgm:prSet presAssocID="{F01B1439-2FF4-40D0-848C-4BEEB7158902}" presName="sibTrans" presStyleCnt="0"/>
      <dgm:spPr/>
    </dgm:pt>
    <dgm:pt modelId="{AE8D9EB5-7107-4BB2-8986-5D2C380910B2}" type="pres">
      <dgm:prSet presAssocID="{EEFA617C-4ABA-4856-AE9F-29775059A25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1169B-89B3-4F08-B9F1-4DDC75DCA3D2}" type="pres">
      <dgm:prSet presAssocID="{DC092940-699F-4BCA-89E4-848865422821}" presName="sibTrans" presStyleCnt="0"/>
      <dgm:spPr/>
    </dgm:pt>
    <dgm:pt modelId="{E98E5D13-37B5-4D84-829C-26F619E0CFAD}" type="pres">
      <dgm:prSet presAssocID="{3C26A4C8-3406-493B-AD68-8C81F3B46A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25870-6FD1-4F89-AA97-3A37E93416A1}" type="pres">
      <dgm:prSet presAssocID="{5576A05C-EC18-4985-A88F-22E81B41671B}" presName="sibTrans" presStyleCnt="0"/>
      <dgm:spPr/>
    </dgm:pt>
    <dgm:pt modelId="{138C10D5-5179-4CE9-BB00-F4BEDA5193B6}" type="pres">
      <dgm:prSet presAssocID="{417C4D3F-AA9C-430C-8836-7D00B94AA9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9040-AE2A-41BC-BFCF-DBBC200644AB}" type="pres">
      <dgm:prSet presAssocID="{BF0AE483-CFF1-4ACA-8C4F-67E972A5A9D4}" presName="sibTrans" presStyleCnt="0"/>
      <dgm:spPr/>
    </dgm:pt>
    <dgm:pt modelId="{0C80A2A0-96BF-4593-95BA-675AC3906584}" type="pres">
      <dgm:prSet presAssocID="{29946355-B51F-4CBE-9F3C-9BF5056CD9C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E3D45A-ED03-4E96-B982-695DF01CC99C}" srcId="{4AB45E88-0357-4BB0-B84E-B4C328ABB6AA}" destId="{EEFA617C-4ABA-4856-AE9F-29775059A25D}" srcOrd="2" destOrd="0" parTransId="{EF90D428-06C6-4F84-8F63-4292AE77C369}" sibTransId="{DC092940-699F-4BCA-89E4-848865422821}"/>
    <dgm:cxn modelId="{BF4CFC90-F6E6-4AB3-B533-D2D33391F829}" type="presOf" srcId="{654A8D7A-8D04-4235-9877-4EBD8760B422}" destId="{371246D5-6908-4EA0-8F3E-79647552B0F8}" srcOrd="0" destOrd="0" presId="urn:microsoft.com/office/officeart/2005/8/layout/default#1"/>
    <dgm:cxn modelId="{C8982228-7D03-4D7D-9187-7C73DDC082B5}" srcId="{4AB45E88-0357-4BB0-B84E-B4C328ABB6AA}" destId="{29946355-B51F-4CBE-9F3C-9BF5056CD9CC}" srcOrd="5" destOrd="0" parTransId="{C9838515-8F08-4741-AE24-8006839C4B80}" sibTransId="{D4CCAAAF-60DE-4586-91F3-5B82F845BB48}"/>
    <dgm:cxn modelId="{BA15C4AF-D94E-46C7-881F-AC16CD5E22DD}" srcId="{4AB45E88-0357-4BB0-B84E-B4C328ABB6AA}" destId="{3C26A4C8-3406-493B-AD68-8C81F3B46AAC}" srcOrd="3" destOrd="0" parTransId="{04A28FDC-5956-4E6B-9332-49B0AC15E52C}" sibTransId="{5576A05C-EC18-4985-A88F-22E81B41671B}"/>
    <dgm:cxn modelId="{38AA45B8-3C8A-4961-8FCE-02A080B35874}" srcId="{4AB45E88-0357-4BB0-B84E-B4C328ABB6AA}" destId="{417C4D3F-AA9C-430C-8836-7D00B94AA993}" srcOrd="4" destOrd="0" parTransId="{EABE973E-C6C0-420E-9698-0D9027F02373}" sibTransId="{BF0AE483-CFF1-4ACA-8C4F-67E972A5A9D4}"/>
    <dgm:cxn modelId="{78C72C3C-58B4-4E09-8626-A94C12E81753}" type="presOf" srcId="{417C4D3F-AA9C-430C-8836-7D00B94AA993}" destId="{138C10D5-5179-4CE9-BB00-F4BEDA5193B6}" srcOrd="0" destOrd="0" presId="urn:microsoft.com/office/officeart/2005/8/layout/default#1"/>
    <dgm:cxn modelId="{A9012AA8-618F-4388-9FFC-00EF75A804ED}" type="presOf" srcId="{EEFA617C-4ABA-4856-AE9F-29775059A25D}" destId="{AE8D9EB5-7107-4BB2-8986-5D2C380910B2}" srcOrd="0" destOrd="0" presId="urn:microsoft.com/office/officeart/2005/8/layout/default#1"/>
    <dgm:cxn modelId="{7A3BD29C-28DC-4B31-A3F4-08BD0B292D20}" srcId="{4AB45E88-0357-4BB0-B84E-B4C328ABB6AA}" destId="{654A8D7A-8D04-4235-9877-4EBD8760B422}" srcOrd="1" destOrd="0" parTransId="{0014B28F-5B69-4011-85AC-6DE17E489B67}" sibTransId="{F01B1439-2FF4-40D0-848C-4BEEB7158902}"/>
    <dgm:cxn modelId="{93256692-C0A6-4016-A059-E08197454F11}" type="presOf" srcId="{4AB45E88-0357-4BB0-B84E-B4C328ABB6AA}" destId="{D3EFC905-F534-4481-A3C9-8AD8216323A3}" srcOrd="0" destOrd="0" presId="urn:microsoft.com/office/officeart/2005/8/layout/default#1"/>
    <dgm:cxn modelId="{939C3256-0146-4C62-956E-FF3737B17D56}" type="presOf" srcId="{29946355-B51F-4CBE-9F3C-9BF5056CD9CC}" destId="{0C80A2A0-96BF-4593-95BA-675AC3906584}" srcOrd="0" destOrd="0" presId="urn:microsoft.com/office/officeart/2005/8/layout/default#1"/>
    <dgm:cxn modelId="{43D222E6-BF05-4132-AA8B-29176EEDFD1B}" type="presOf" srcId="{3C26A4C8-3406-493B-AD68-8C81F3B46AAC}" destId="{E98E5D13-37B5-4D84-829C-26F619E0CFAD}" srcOrd="0" destOrd="0" presId="urn:microsoft.com/office/officeart/2005/8/layout/default#1"/>
    <dgm:cxn modelId="{36677270-387D-4EF2-90DF-8EFF7ABA0F8E}" srcId="{4AB45E88-0357-4BB0-B84E-B4C328ABB6AA}" destId="{E3148A7A-E94C-4334-BCA1-3B88E59F2A88}" srcOrd="0" destOrd="0" parTransId="{CA032C6C-B43C-43F0-9D54-B768E9B67346}" sibTransId="{3E5A8052-DB90-424C-B36E-FCC69BF3541B}"/>
    <dgm:cxn modelId="{889534A0-A2DA-4979-80DE-490A7F071454}" type="presOf" srcId="{E3148A7A-E94C-4334-BCA1-3B88E59F2A88}" destId="{0212B645-667A-4F29-ABE5-0441F6CFA5CE}" srcOrd="0" destOrd="0" presId="urn:microsoft.com/office/officeart/2005/8/layout/default#1"/>
    <dgm:cxn modelId="{BB44F08E-19DC-4A9E-8FF1-730573AE9D4F}" type="presParOf" srcId="{D3EFC905-F534-4481-A3C9-8AD8216323A3}" destId="{0212B645-667A-4F29-ABE5-0441F6CFA5CE}" srcOrd="0" destOrd="0" presId="urn:microsoft.com/office/officeart/2005/8/layout/default#1"/>
    <dgm:cxn modelId="{FA2709C2-FA8D-4693-912E-CC9E08E5F894}" type="presParOf" srcId="{D3EFC905-F534-4481-A3C9-8AD8216323A3}" destId="{69F1FA1A-E271-4193-BA96-A8BF5002EA8E}" srcOrd="1" destOrd="0" presId="urn:microsoft.com/office/officeart/2005/8/layout/default#1"/>
    <dgm:cxn modelId="{8F4F380D-4815-4FE8-B41C-54B28B62B61E}" type="presParOf" srcId="{D3EFC905-F534-4481-A3C9-8AD8216323A3}" destId="{371246D5-6908-4EA0-8F3E-79647552B0F8}" srcOrd="2" destOrd="0" presId="urn:microsoft.com/office/officeart/2005/8/layout/default#1"/>
    <dgm:cxn modelId="{8C4C2228-2B75-48AC-8E61-30DC04FBD605}" type="presParOf" srcId="{D3EFC905-F534-4481-A3C9-8AD8216323A3}" destId="{02E4CF0B-7EBF-4481-AC0B-9AEA4FB273D6}" srcOrd="3" destOrd="0" presId="urn:microsoft.com/office/officeart/2005/8/layout/default#1"/>
    <dgm:cxn modelId="{DA4F9A59-D10B-432A-A418-2D2210FED93F}" type="presParOf" srcId="{D3EFC905-F534-4481-A3C9-8AD8216323A3}" destId="{AE8D9EB5-7107-4BB2-8986-5D2C380910B2}" srcOrd="4" destOrd="0" presId="urn:microsoft.com/office/officeart/2005/8/layout/default#1"/>
    <dgm:cxn modelId="{F6D48D16-96CF-45B0-B301-D836E4381FDA}" type="presParOf" srcId="{D3EFC905-F534-4481-A3C9-8AD8216323A3}" destId="{4781169B-89B3-4F08-B9F1-4DDC75DCA3D2}" srcOrd="5" destOrd="0" presId="urn:microsoft.com/office/officeart/2005/8/layout/default#1"/>
    <dgm:cxn modelId="{A30109EE-3266-433E-978A-62D3999DA09B}" type="presParOf" srcId="{D3EFC905-F534-4481-A3C9-8AD8216323A3}" destId="{E98E5D13-37B5-4D84-829C-26F619E0CFAD}" srcOrd="6" destOrd="0" presId="urn:microsoft.com/office/officeart/2005/8/layout/default#1"/>
    <dgm:cxn modelId="{DB8E0D29-B44D-4047-B849-B02EDE99E93D}" type="presParOf" srcId="{D3EFC905-F534-4481-A3C9-8AD8216323A3}" destId="{8CD25870-6FD1-4F89-AA97-3A37E93416A1}" srcOrd="7" destOrd="0" presId="urn:microsoft.com/office/officeart/2005/8/layout/default#1"/>
    <dgm:cxn modelId="{1BB27CF9-E6B2-4FDA-A082-401BDC16EDD1}" type="presParOf" srcId="{D3EFC905-F534-4481-A3C9-8AD8216323A3}" destId="{138C10D5-5179-4CE9-BB00-F4BEDA5193B6}" srcOrd="8" destOrd="0" presId="urn:microsoft.com/office/officeart/2005/8/layout/default#1"/>
    <dgm:cxn modelId="{5F82C3D8-F763-4563-A99F-16294EF1F4EF}" type="presParOf" srcId="{D3EFC905-F534-4481-A3C9-8AD8216323A3}" destId="{6FC19040-AE2A-41BC-BFCF-DBBC200644AB}" srcOrd="9" destOrd="0" presId="urn:microsoft.com/office/officeart/2005/8/layout/default#1"/>
    <dgm:cxn modelId="{54BCD12A-98E6-495C-BC4C-1BA2459377C5}" type="presParOf" srcId="{D3EFC905-F534-4481-A3C9-8AD8216323A3}" destId="{0C80A2A0-96BF-4593-95BA-675AC3906584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4C594-06E2-4E1A-9A57-F38E58A6997E}" type="doc">
      <dgm:prSet loTypeId="urn:microsoft.com/office/officeart/2005/8/layout/chevron2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A8E1AAAA-1648-47C9-BC51-6C79F4900E21}">
      <dgm:prSet phldrT="[Текст]" phldr="1"/>
      <dgm:spPr/>
      <dgm:t>
        <a:bodyPr/>
        <a:lstStyle/>
        <a:p>
          <a:endParaRPr lang="ru-RU" dirty="0"/>
        </a:p>
      </dgm:t>
    </dgm:pt>
    <dgm:pt modelId="{43679E24-D604-4B1D-9FF2-6551364F0EBD}" type="parTrans" cxnId="{BE6E6DC3-A40D-4E7E-9C69-1EA40DBA7600}">
      <dgm:prSet/>
      <dgm:spPr/>
      <dgm:t>
        <a:bodyPr/>
        <a:lstStyle/>
        <a:p>
          <a:endParaRPr lang="ru-RU"/>
        </a:p>
      </dgm:t>
    </dgm:pt>
    <dgm:pt modelId="{85244E6E-0261-4AA6-897F-58BE22DD326B}" type="sibTrans" cxnId="{BE6E6DC3-A40D-4E7E-9C69-1EA40DBA7600}">
      <dgm:prSet/>
      <dgm:spPr/>
      <dgm:t>
        <a:bodyPr/>
        <a:lstStyle/>
        <a:p>
          <a:endParaRPr lang="ru-RU"/>
        </a:p>
      </dgm:t>
    </dgm:pt>
    <dgm:pt modelId="{ADE298A5-16BE-429B-8B0A-9A54C5D82592}">
      <dgm:prSet phldrT="[Текст]"/>
      <dgm:spPr/>
      <dgm:t>
        <a:bodyPr/>
        <a:lstStyle/>
        <a:p>
          <a:r>
            <a:rPr lang="ru-RU" dirty="0" smtClean="0"/>
            <a:t>Городские объединения ДОУ по приоритетным направлениям развития</a:t>
          </a:r>
          <a:endParaRPr lang="ru-RU" dirty="0"/>
        </a:p>
      </dgm:t>
    </dgm:pt>
    <dgm:pt modelId="{EA8992A0-7B7B-4E99-9C4C-F7BC9110C632}" type="parTrans" cxnId="{658AEFDE-ACEC-47C0-AF5B-ED0C8034FFC0}">
      <dgm:prSet/>
      <dgm:spPr/>
      <dgm:t>
        <a:bodyPr/>
        <a:lstStyle/>
        <a:p>
          <a:endParaRPr lang="ru-RU"/>
        </a:p>
      </dgm:t>
    </dgm:pt>
    <dgm:pt modelId="{37B74230-2650-4A8A-AD6D-31D21D28AFF7}" type="sibTrans" cxnId="{658AEFDE-ACEC-47C0-AF5B-ED0C8034FFC0}">
      <dgm:prSet/>
      <dgm:spPr/>
      <dgm:t>
        <a:bodyPr/>
        <a:lstStyle/>
        <a:p>
          <a:endParaRPr lang="ru-RU"/>
        </a:p>
      </dgm:t>
    </dgm:pt>
    <dgm:pt modelId="{45E8984A-32D6-439A-B664-E90B380D21B3}">
      <dgm:prSet phldrT="[Текст]" phldr="1"/>
      <dgm:spPr/>
      <dgm:t>
        <a:bodyPr/>
        <a:lstStyle/>
        <a:p>
          <a:endParaRPr lang="ru-RU" dirty="0"/>
        </a:p>
      </dgm:t>
    </dgm:pt>
    <dgm:pt modelId="{771350E6-4B67-4ECB-8554-50263FB401A4}" type="parTrans" cxnId="{78C1FCF3-7C8D-4278-B76A-5BA2CD4D211A}">
      <dgm:prSet/>
      <dgm:spPr/>
      <dgm:t>
        <a:bodyPr/>
        <a:lstStyle/>
        <a:p>
          <a:endParaRPr lang="ru-RU"/>
        </a:p>
      </dgm:t>
    </dgm:pt>
    <dgm:pt modelId="{F0957600-6076-49C8-A23F-1E840DF674D6}" type="sibTrans" cxnId="{78C1FCF3-7C8D-4278-B76A-5BA2CD4D211A}">
      <dgm:prSet/>
      <dgm:spPr/>
      <dgm:t>
        <a:bodyPr/>
        <a:lstStyle/>
        <a:p>
          <a:endParaRPr lang="ru-RU"/>
        </a:p>
      </dgm:t>
    </dgm:pt>
    <dgm:pt modelId="{C8B4C48D-D4D2-4ED7-88C7-78384CB327C4}">
      <dgm:prSet phldrT="[Текст]"/>
      <dgm:spPr/>
      <dgm:t>
        <a:bodyPr/>
        <a:lstStyle/>
        <a:p>
          <a:r>
            <a:rPr lang="ru-RU" dirty="0" smtClean="0"/>
            <a:t>Система наставничества: «Скорая экспертная помощь», «</a:t>
          </a:r>
          <a:r>
            <a:rPr lang="en-US" dirty="0" smtClean="0"/>
            <a:t>#</a:t>
          </a:r>
          <a:r>
            <a:rPr lang="ru-RU" dirty="0" err="1" smtClean="0"/>
            <a:t>наставникцентр</a:t>
          </a:r>
          <a:r>
            <a:rPr lang="ru-RU" dirty="0" smtClean="0"/>
            <a:t>»</a:t>
          </a:r>
          <a:endParaRPr lang="ru-RU" dirty="0"/>
        </a:p>
      </dgm:t>
    </dgm:pt>
    <dgm:pt modelId="{0C733B7D-7463-44AB-B52B-ED4492B45593}" type="parTrans" cxnId="{C771D3EB-C728-49FC-AEE0-464741115F7E}">
      <dgm:prSet/>
      <dgm:spPr/>
      <dgm:t>
        <a:bodyPr/>
        <a:lstStyle/>
        <a:p>
          <a:endParaRPr lang="ru-RU"/>
        </a:p>
      </dgm:t>
    </dgm:pt>
    <dgm:pt modelId="{885677D0-E07C-4723-8F7D-B3B694A23433}" type="sibTrans" cxnId="{C771D3EB-C728-49FC-AEE0-464741115F7E}">
      <dgm:prSet/>
      <dgm:spPr/>
      <dgm:t>
        <a:bodyPr/>
        <a:lstStyle/>
        <a:p>
          <a:endParaRPr lang="ru-RU"/>
        </a:p>
      </dgm:t>
    </dgm:pt>
    <dgm:pt modelId="{B8110E09-6015-4DA4-BF87-EE275AAA023B}">
      <dgm:prSet phldrT="[Текст]" phldr="1"/>
      <dgm:spPr/>
      <dgm:t>
        <a:bodyPr/>
        <a:lstStyle/>
        <a:p>
          <a:endParaRPr lang="ru-RU" dirty="0"/>
        </a:p>
      </dgm:t>
    </dgm:pt>
    <dgm:pt modelId="{6E7F04D9-FEA0-408F-82CB-E6E739A89E67}" type="parTrans" cxnId="{4FAB4781-61E8-431F-847C-955A408CE70E}">
      <dgm:prSet/>
      <dgm:spPr/>
      <dgm:t>
        <a:bodyPr/>
        <a:lstStyle/>
        <a:p>
          <a:endParaRPr lang="ru-RU"/>
        </a:p>
      </dgm:t>
    </dgm:pt>
    <dgm:pt modelId="{CF79388A-73AF-4D18-A9EE-58A25BAB1436}" type="sibTrans" cxnId="{4FAB4781-61E8-431F-847C-955A408CE70E}">
      <dgm:prSet/>
      <dgm:spPr/>
      <dgm:t>
        <a:bodyPr/>
        <a:lstStyle/>
        <a:p>
          <a:endParaRPr lang="ru-RU"/>
        </a:p>
      </dgm:t>
    </dgm:pt>
    <dgm:pt modelId="{F651F24A-4799-4255-A255-0DD26806F3D2}">
      <dgm:prSet phldrT="[Текст]"/>
      <dgm:spPr/>
      <dgm:t>
        <a:bodyPr/>
        <a:lstStyle/>
        <a:p>
          <a:r>
            <a:rPr lang="ru-RU" dirty="0" smtClean="0"/>
            <a:t>Интерактивный цифровой ресурс «От обычного к уникальности»</a:t>
          </a:r>
          <a:endParaRPr lang="ru-RU" dirty="0"/>
        </a:p>
      </dgm:t>
    </dgm:pt>
    <dgm:pt modelId="{52C343E7-5741-4BE3-9840-2079DDA156F7}" type="parTrans" cxnId="{684E0B08-9699-4D58-8C23-5D5A47506E41}">
      <dgm:prSet/>
      <dgm:spPr/>
      <dgm:t>
        <a:bodyPr/>
        <a:lstStyle/>
        <a:p>
          <a:endParaRPr lang="ru-RU"/>
        </a:p>
      </dgm:t>
    </dgm:pt>
    <dgm:pt modelId="{C8B20B74-4CEC-4BB9-8218-339E5BC6032E}" type="sibTrans" cxnId="{684E0B08-9699-4D58-8C23-5D5A47506E41}">
      <dgm:prSet/>
      <dgm:spPr/>
      <dgm:t>
        <a:bodyPr/>
        <a:lstStyle/>
        <a:p>
          <a:endParaRPr lang="ru-RU"/>
        </a:p>
      </dgm:t>
    </dgm:pt>
    <dgm:pt modelId="{39474441-40D1-45D7-BA46-54876A0A4814}">
      <dgm:prSet phldrT="[Текст]"/>
      <dgm:spPr/>
      <dgm:t>
        <a:bodyPr/>
        <a:lstStyle/>
        <a:p>
          <a:endParaRPr lang="ru-RU" dirty="0"/>
        </a:p>
      </dgm:t>
    </dgm:pt>
    <dgm:pt modelId="{821836C8-B917-46E1-86B6-18B06C53ACAA}" type="parTrans" cxnId="{5F7A18AB-8296-41AB-8994-EBD5542375A7}">
      <dgm:prSet/>
      <dgm:spPr/>
      <dgm:t>
        <a:bodyPr/>
        <a:lstStyle/>
        <a:p>
          <a:endParaRPr lang="ru-RU"/>
        </a:p>
      </dgm:t>
    </dgm:pt>
    <dgm:pt modelId="{B81115D4-40FA-4A18-907B-FAEBC5ED54B8}" type="sibTrans" cxnId="{5F7A18AB-8296-41AB-8994-EBD5542375A7}">
      <dgm:prSet/>
      <dgm:spPr/>
      <dgm:t>
        <a:bodyPr/>
        <a:lstStyle/>
        <a:p>
          <a:endParaRPr lang="ru-RU"/>
        </a:p>
      </dgm:t>
    </dgm:pt>
    <dgm:pt modelId="{37C0B4C5-F9C9-414A-80BD-2834E7142FF0}">
      <dgm:prSet/>
      <dgm:spPr/>
      <dgm:t>
        <a:bodyPr/>
        <a:lstStyle/>
        <a:p>
          <a:r>
            <a:rPr lang="ru-RU" dirty="0" err="1" smtClean="0"/>
            <a:t>Брендирование</a:t>
          </a:r>
          <a:r>
            <a:rPr lang="ru-RU" dirty="0" smtClean="0"/>
            <a:t> ДОУ</a:t>
          </a:r>
          <a:endParaRPr lang="ru-RU" dirty="0"/>
        </a:p>
      </dgm:t>
    </dgm:pt>
    <dgm:pt modelId="{04C06D77-F507-4BF9-8DA8-E592804FFA86}" type="parTrans" cxnId="{E66D50A2-66E6-49C9-9D63-58B005E5D4F1}">
      <dgm:prSet/>
      <dgm:spPr/>
      <dgm:t>
        <a:bodyPr/>
        <a:lstStyle/>
        <a:p>
          <a:endParaRPr lang="ru-RU"/>
        </a:p>
      </dgm:t>
    </dgm:pt>
    <dgm:pt modelId="{4AFA9929-9408-494D-A599-120585D6F92A}" type="sibTrans" cxnId="{E66D50A2-66E6-49C9-9D63-58B005E5D4F1}">
      <dgm:prSet/>
      <dgm:spPr/>
      <dgm:t>
        <a:bodyPr/>
        <a:lstStyle/>
        <a:p>
          <a:endParaRPr lang="ru-RU"/>
        </a:p>
      </dgm:t>
    </dgm:pt>
    <dgm:pt modelId="{AE2BB334-5942-4CD3-B6A2-38C93B131114}" type="pres">
      <dgm:prSet presAssocID="{9D04C594-06E2-4E1A-9A57-F38E58A699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FB3FD-5268-4DDF-BEFE-52D24887BAAC}" type="pres">
      <dgm:prSet presAssocID="{A8E1AAAA-1648-47C9-BC51-6C79F4900E21}" presName="composite" presStyleCnt="0"/>
      <dgm:spPr/>
    </dgm:pt>
    <dgm:pt modelId="{CBFBC58C-01ED-426C-840F-77757BDE5D03}" type="pres">
      <dgm:prSet presAssocID="{A8E1AAAA-1648-47C9-BC51-6C79F4900E2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CE91E-AD5F-4AFC-BD9E-0A2DE93E240E}" type="pres">
      <dgm:prSet presAssocID="{A8E1AAAA-1648-47C9-BC51-6C79F4900E2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A4FD5-52A2-481E-9DA2-47F6E38DB7B9}" type="pres">
      <dgm:prSet presAssocID="{85244E6E-0261-4AA6-897F-58BE22DD326B}" presName="sp" presStyleCnt="0"/>
      <dgm:spPr/>
    </dgm:pt>
    <dgm:pt modelId="{508A604C-0991-465E-8EA5-79680E006B23}" type="pres">
      <dgm:prSet presAssocID="{45E8984A-32D6-439A-B664-E90B380D21B3}" presName="composite" presStyleCnt="0"/>
      <dgm:spPr/>
    </dgm:pt>
    <dgm:pt modelId="{B613A577-0E58-4A76-99FB-D6E0DAD9C692}" type="pres">
      <dgm:prSet presAssocID="{45E8984A-32D6-439A-B664-E90B380D21B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B1C27-2FBF-43C1-AE10-3A73CB469638}" type="pres">
      <dgm:prSet presAssocID="{45E8984A-32D6-439A-B664-E90B380D21B3}" presName="descendantText" presStyleLbl="alignAcc1" presStyleIdx="1" presStyleCnt="4" custLinFactNeighborX="-352" custLinFactNeighborY="1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B8B72-FCD3-442C-95E2-A7870D6D4242}" type="pres">
      <dgm:prSet presAssocID="{F0957600-6076-49C8-A23F-1E840DF674D6}" presName="sp" presStyleCnt="0"/>
      <dgm:spPr/>
    </dgm:pt>
    <dgm:pt modelId="{05F63D6E-3784-41F7-B5AB-F5D2D5284319}" type="pres">
      <dgm:prSet presAssocID="{B8110E09-6015-4DA4-BF87-EE275AAA023B}" presName="composite" presStyleCnt="0"/>
      <dgm:spPr/>
    </dgm:pt>
    <dgm:pt modelId="{F9DA9089-3447-4150-A7DD-E21CFFFE2034}" type="pres">
      <dgm:prSet presAssocID="{B8110E09-6015-4DA4-BF87-EE275AAA023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5FFD4-31C0-4FF7-9FF6-928CF4147723}" type="pres">
      <dgm:prSet presAssocID="{B8110E09-6015-4DA4-BF87-EE275AAA023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850CB-CBAF-481E-8BB5-39C5EE44E77E}" type="pres">
      <dgm:prSet presAssocID="{CF79388A-73AF-4D18-A9EE-58A25BAB1436}" presName="sp" presStyleCnt="0"/>
      <dgm:spPr/>
    </dgm:pt>
    <dgm:pt modelId="{9C741C7A-FE86-45CB-99F2-8A44C92178C7}" type="pres">
      <dgm:prSet presAssocID="{39474441-40D1-45D7-BA46-54876A0A4814}" presName="composite" presStyleCnt="0"/>
      <dgm:spPr/>
    </dgm:pt>
    <dgm:pt modelId="{B45FEE53-A10E-489F-A123-EF72A51CEF48}" type="pres">
      <dgm:prSet presAssocID="{39474441-40D1-45D7-BA46-54876A0A481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D5B6D-C094-40CF-A83A-BF94CC4FE498}" type="pres">
      <dgm:prSet presAssocID="{39474441-40D1-45D7-BA46-54876A0A481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8AEFDE-ACEC-47C0-AF5B-ED0C8034FFC0}" srcId="{A8E1AAAA-1648-47C9-BC51-6C79F4900E21}" destId="{ADE298A5-16BE-429B-8B0A-9A54C5D82592}" srcOrd="0" destOrd="0" parTransId="{EA8992A0-7B7B-4E99-9C4C-F7BC9110C632}" sibTransId="{37B74230-2650-4A8A-AD6D-31D21D28AFF7}"/>
    <dgm:cxn modelId="{C771D3EB-C728-49FC-AEE0-464741115F7E}" srcId="{45E8984A-32D6-439A-B664-E90B380D21B3}" destId="{C8B4C48D-D4D2-4ED7-88C7-78384CB327C4}" srcOrd="0" destOrd="0" parTransId="{0C733B7D-7463-44AB-B52B-ED4492B45593}" sibTransId="{885677D0-E07C-4723-8F7D-B3B694A23433}"/>
    <dgm:cxn modelId="{4A224787-89AC-4102-B71D-25B0775E292C}" type="presOf" srcId="{39474441-40D1-45D7-BA46-54876A0A4814}" destId="{B45FEE53-A10E-489F-A123-EF72A51CEF48}" srcOrd="0" destOrd="0" presId="urn:microsoft.com/office/officeart/2005/8/layout/chevron2"/>
    <dgm:cxn modelId="{BE6E6DC3-A40D-4E7E-9C69-1EA40DBA7600}" srcId="{9D04C594-06E2-4E1A-9A57-F38E58A6997E}" destId="{A8E1AAAA-1648-47C9-BC51-6C79F4900E21}" srcOrd="0" destOrd="0" parTransId="{43679E24-D604-4B1D-9FF2-6551364F0EBD}" sibTransId="{85244E6E-0261-4AA6-897F-58BE22DD326B}"/>
    <dgm:cxn modelId="{C8F393A4-18BB-4387-83D6-A5C1D33C3687}" type="presOf" srcId="{C8B4C48D-D4D2-4ED7-88C7-78384CB327C4}" destId="{575B1C27-2FBF-43C1-AE10-3A73CB469638}" srcOrd="0" destOrd="0" presId="urn:microsoft.com/office/officeart/2005/8/layout/chevron2"/>
    <dgm:cxn modelId="{E66D50A2-66E6-49C9-9D63-58B005E5D4F1}" srcId="{39474441-40D1-45D7-BA46-54876A0A4814}" destId="{37C0B4C5-F9C9-414A-80BD-2834E7142FF0}" srcOrd="0" destOrd="0" parTransId="{04C06D77-F507-4BF9-8DA8-E592804FFA86}" sibTransId="{4AFA9929-9408-494D-A599-120585D6F92A}"/>
    <dgm:cxn modelId="{5F7A18AB-8296-41AB-8994-EBD5542375A7}" srcId="{9D04C594-06E2-4E1A-9A57-F38E58A6997E}" destId="{39474441-40D1-45D7-BA46-54876A0A4814}" srcOrd="3" destOrd="0" parTransId="{821836C8-B917-46E1-86B6-18B06C53ACAA}" sibTransId="{B81115D4-40FA-4A18-907B-FAEBC5ED54B8}"/>
    <dgm:cxn modelId="{78C1FCF3-7C8D-4278-B76A-5BA2CD4D211A}" srcId="{9D04C594-06E2-4E1A-9A57-F38E58A6997E}" destId="{45E8984A-32D6-439A-B664-E90B380D21B3}" srcOrd="1" destOrd="0" parTransId="{771350E6-4B67-4ECB-8554-50263FB401A4}" sibTransId="{F0957600-6076-49C8-A23F-1E840DF674D6}"/>
    <dgm:cxn modelId="{684E0B08-9699-4D58-8C23-5D5A47506E41}" srcId="{B8110E09-6015-4DA4-BF87-EE275AAA023B}" destId="{F651F24A-4799-4255-A255-0DD26806F3D2}" srcOrd="0" destOrd="0" parTransId="{52C343E7-5741-4BE3-9840-2079DDA156F7}" sibTransId="{C8B20B74-4CEC-4BB9-8218-339E5BC6032E}"/>
    <dgm:cxn modelId="{2A4873AF-EFF2-45F5-B508-65E915584C9B}" type="presOf" srcId="{ADE298A5-16BE-429B-8B0A-9A54C5D82592}" destId="{A3CCE91E-AD5F-4AFC-BD9E-0A2DE93E240E}" srcOrd="0" destOrd="0" presId="urn:microsoft.com/office/officeart/2005/8/layout/chevron2"/>
    <dgm:cxn modelId="{BDAC597E-C65E-464A-A585-58282F0D7028}" type="presOf" srcId="{9D04C594-06E2-4E1A-9A57-F38E58A6997E}" destId="{AE2BB334-5942-4CD3-B6A2-38C93B131114}" srcOrd="0" destOrd="0" presId="urn:microsoft.com/office/officeart/2005/8/layout/chevron2"/>
    <dgm:cxn modelId="{67D9EF78-738E-4F5C-AC06-E6D2751A995C}" type="presOf" srcId="{45E8984A-32D6-439A-B664-E90B380D21B3}" destId="{B613A577-0E58-4A76-99FB-D6E0DAD9C692}" srcOrd="0" destOrd="0" presId="urn:microsoft.com/office/officeart/2005/8/layout/chevron2"/>
    <dgm:cxn modelId="{32671A49-835F-496B-BC2B-FF72E0DF1566}" type="presOf" srcId="{A8E1AAAA-1648-47C9-BC51-6C79F4900E21}" destId="{CBFBC58C-01ED-426C-840F-77757BDE5D03}" srcOrd="0" destOrd="0" presId="urn:microsoft.com/office/officeart/2005/8/layout/chevron2"/>
    <dgm:cxn modelId="{2E795401-D5C9-48F0-AF04-1363B55FE62A}" type="presOf" srcId="{37C0B4C5-F9C9-414A-80BD-2834E7142FF0}" destId="{281D5B6D-C094-40CF-A83A-BF94CC4FE498}" srcOrd="0" destOrd="0" presId="urn:microsoft.com/office/officeart/2005/8/layout/chevron2"/>
    <dgm:cxn modelId="{5F3CFAC3-620F-45D1-95AA-827A48758F63}" type="presOf" srcId="{B8110E09-6015-4DA4-BF87-EE275AAA023B}" destId="{F9DA9089-3447-4150-A7DD-E21CFFFE2034}" srcOrd="0" destOrd="0" presId="urn:microsoft.com/office/officeart/2005/8/layout/chevron2"/>
    <dgm:cxn modelId="{C47C5952-0735-43DD-BDF7-0ACCBA34FE24}" type="presOf" srcId="{F651F24A-4799-4255-A255-0DD26806F3D2}" destId="{8AD5FFD4-31C0-4FF7-9FF6-928CF4147723}" srcOrd="0" destOrd="0" presId="urn:microsoft.com/office/officeart/2005/8/layout/chevron2"/>
    <dgm:cxn modelId="{4FAB4781-61E8-431F-847C-955A408CE70E}" srcId="{9D04C594-06E2-4E1A-9A57-F38E58A6997E}" destId="{B8110E09-6015-4DA4-BF87-EE275AAA023B}" srcOrd="2" destOrd="0" parTransId="{6E7F04D9-FEA0-408F-82CB-E6E739A89E67}" sibTransId="{CF79388A-73AF-4D18-A9EE-58A25BAB1436}"/>
    <dgm:cxn modelId="{5682A7D1-5B57-4CB5-B554-42839CAE8BBE}" type="presParOf" srcId="{AE2BB334-5942-4CD3-B6A2-38C93B131114}" destId="{F6EFB3FD-5268-4DDF-BEFE-52D24887BAAC}" srcOrd="0" destOrd="0" presId="urn:microsoft.com/office/officeart/2005/8/layout/chevron2"/>
    <dgm:cxn modelId="{DC62D34F-6B72-407A-A921-51B8E32604B8}" type="presParOf" srcId="{F6EFB3FD-5268-4DDF-BEFE-52D24887BAAC}" destId="{CBFBC58C-01ED-426C-840F-77757BDE5D03}" srcOrd="0" destOrd="0" presId="urn:microsoft.com/office/officeart/2005/8/layout/chevron2"/>
    <dgm:cxn modelId="{2F3226DA-D006-46C5-BB20-B0683F413224}" type="presParOf" srcId="{F6EFB3FD-5268-4DDF-BEFE-52D24887BAAC}" destId="{A3CCE91E-AD5F-4AFC-BD9E-0A2DE93E240E}" srcOrd="1" destOrd="0" presId="urn:microsoft.com/office/officeart/2005/8/layout/chevron2"/>
    <dgm:cxn modelId="{18B0DE11-3C9C-4847-91DB-800E59071ECF}" type="presParOf" srcId="{AE2BB334-5942-4CD3-B6A2-38C93B131114}" destId="{0BCA4FD5-52A2-481E-9DA2-47F6E38DB7B9}" srcOrd="1" destOrd="0" presId="urn:microsoft.com/office/officeart/2005/8/layout/chevron2"/>
    <dgm:cxn modelId="{E76E75E0-24D1-485A-B537-4566205ED4CD}" type="presParOf" srcId="{AE2BB334-5942-4CD3-B6A2-38C93B131114}" destId="{508A604C-0991-465E-8EA5-79680E006B23}" srcOrd="2" destOrd="0" presId="urn:microsoft.com/office/officeart/2005/8/layout/chevron2"/>
    <dgm:cxn modelId="{BC54A358-2244-41A7-9D39-EAEE54541871}" type="presParOf" srcId="{508A604C-0991-465E-8EA5-79680E006B23}" destId="{B613A577-0E58-4A76-99FB-D6E0DAD9C692}" srcOrd="0" destOrd="0" presId="urn:microsoft.com/office/officeart/2005/8/layout/chevron2"/>
    <dgm:cxn modelId="{35A98255-960A-41E3-AC22-E95FAEDA93A7}" type="presParOf" srcId="{508A604C-0991-465E-8EA5-79680E006B23}" destId="{575B1C27-2FBF-43C1-AE10-3A73CB469638}" srcOrd="1" destOrd="0" presId="urn:microsoft.com/office/officeart/2005/8/layout/chevron2"/>
    <dgm:cxn modelId="{594878CE-3D46-4C86-9AF8-DADF8730A712}" type="presParOf" srcId="{AE2BB334-5942-4CD3-B6A2-38C93B131114}" destId="{FAAB8B72-FCD3-442C-95E2-A7870D6D4242}" srcOrd="3" destOrd="0" presId="urn:microsoft.com/office/officeart/2005/8/layout/chevron2"/>
    <dgm:cxn modelId="{7F51324F-01FB-4FFF-89F3-A53C6C41ACB9}" type="presParOf" srcId="{AE2BB334-5942-4CD3-B6A2-38C93B131114}" destId="{05F63D6E-3784-41F7-B5AB-F5D2D5284319}" srcOrd="4" destOrd="0" presId="urn:microsoft.com/office/officeart/2005/8/layout/chevron2"/>
    <dgm:cxn modelId="{F4606415-6738-4066-AC51-32F559A50083}" type="presParOf" srcId="{05F63D6E-3784-41F7-B5AB-F5D2D5284319}" destId="{F9DA9089-3447-4150-A7DD-E21CFFFE2034}" srcOrd="0" destOrd="0" presId="urn:microsoft.com/office/officeart/2005/8/layout/chevron2"/>
    <dgm:cxn modelId="{41EF4881-0404-4A32-BFB5-257EDA66934D}" type="presParOf" srcId="{05F63D6E-3784-41F7-B5AB-F5D2D5284319}" destId="{8AD5FFD4-31C0-4FF7-9FF6-928CF4147723}" srcOrd="1" destOrd="0" presId="urn:microsoft.com/office/officeart/2005/8/layout/chevron2"/>
    <dgm:cxn modelId="{CA3A9B94-ABD4-4370-93A8-9E9D3308C71E}" type="presParOf" srcId="{AE2BB334-5942-4CD3-B6A2-38C93B131114}" destId="{E81850CB-CBAF-481E-8BB5-39C5EE44E77E}" srcOrd="5" destOrd="0" presId="urn:microsoft.com/office/officeart/2005/8/layout/chevron2"/>
    <dgm:cxn modelId="{412AF493-B7E8-42E8-8C4D-B14A6D2D1B1E}" type="presParOf" srcId="{AE2BB334-5942-4CD3-B6A2-38C93B131114}" destId="{9C741C7A-FE86-45CB-99F2-8A44C92178C7}" srcOrd="6" destOrd="0" presId="urn:microsoft.com/office/officeart/2005/8/layout/chevron2"/>
    <dgm:cxn modelId="{F55BEE9D-AB8D-4416-9651-39DDA2FF9201}" type="presParOf" srcId="{9C741C7A-FE86-45CB-99F2-8A44C92178C7}" destId="{B45FEE53-A10E-489F-A123-EF72A51CEF48}" srcOrd="0" destOrd="0" presId="urn:microsoft.com/office/officeart/2005/8/layout/chevron2"/>
    <dgm:cxn modelId="{D5F862BD-3D76-421E-A03A-33EA93F86C3F}" type="presParOf" srcId="{9C741C7A-FE86-45CB-99F2-8A44C92178C7}" destId="{281D5B6D-C094-40CF-A83A-BF94CC4FE4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C49DA-CAFE-4774-91CD-4ED39DC43CBC}" type="doc">
      <dgm:prSet loTypeId="urn:microsoft.com/office/officeart/2005/8/layout/default#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7EBB258-6C58-48EF-B398-599380C1BF24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accent6">
                  <a:lumMod val="50000"/>
                </a:schemeClr>
              </a:solidFill>
            </a:rPr>
            <a:t>Техно+логос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8616F6D2-DD6F-4FB2-B8A0-7EFC25271DAE}" type="parTrans" cxnId="{02ECF2E6-5EEC-494D-BE81-FD21C08E31D0}">
      <dgm:prSet/>
      <dgm:spPr/>
      <dgm:t>
        <a:bodyPr/>
        <a:lstStyle/>
        <a:p>
          <a:endParaRPr lang="ru-RU"/>
        </a:p>
      </dgm:t>
    </dgm:pt>
    <dgm:pt modelId="{9C91FD2B-F1B4-448F-A659-B4CB3272EF40}" type="sibTrans" cxnId="{02ECF2E6-5EEC-494D-BE81-FD21C08E31D0}">
      <dgm:prSet/>
      <dgm:spPr/>
      <dgm:t>
        <a:bodyPr/>
        <a:lstStyle/>
        <a:p>
          <a:endParaRPr lang="ru-RU"/>
        </a:p>
      </dgm:t>
    </dgm:pt>
    <dgm:pt modelId="{3E019A27-1507-4095-AA5E-61631947BF2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Краски детства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AFD44C0C-8BDF-43BD-97D7-27ACB4151AA7}" type="parTrans" cxnId="{0D5723B9-6B14-4744-B49B-13131A0B8327}">
      <dgm:prSet/>
      <dgm:spPr/>
      <dgm:t>
        <a:bodyPr/>
        <a:lstStyle/>
        <a:p>
          <a:endParaRPr lang="ru-RU"/>
        </a:p>
      </dgm:t>
    </dgm:pt>
    <dgm:pt modelId="{F4BDDCA5-1F82-4AB6-B28A-0877FD09A480}" type="sibTrans" cxnId="{0D5723B9-6B14-4744-B49B-13131A0B8327}">
      <dgm:prSet/>
      <dgm:spPr/>
      <dgm:t>
        <a:bodyPr/>
        <a:lstStyle/>
        <a:p>
          <a:endParaRPr lang="ru-RU"/>
        </a:p>
      </dgm:t>
    </dgm:pt>
    <dgm:pt modelId="{F8FE5AF8-098B-4F8C-BD07-0F6A93611C1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Музыка и театр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F908A4A0-5770-4623-9C7C-27766E43476B}" type="parTrans" cxnId="{4B0677F6-1E88-4C7E-A36D-7C5B76AC2C88}">
      <dgm:prSet/>
      <dgm:spPr/>
      <dgm:t>
        <a:bodyPr/>
        <a:lstStyle/>
        <a:p>
          <a:endParaRPr lang="ru-RU"/>
        </a:p>
      </dgm:t>
    </dgm:pt>
    <dgm:pt modelId="{1714D573-B005-4BDD-937F-4A7BEE845FD2}" type="sibTrans" cxnId="{4B0677F6-1E88-4C7E-A36D-7C5B76AC2C88}">
      <dgm:prSet/>
      <dgm:spPr/>
      <dgm:t>
        <a:bodyPr/>
        <a:lstStyle/>
        <a:p>
          <a:endParaRPr lang="ru-RU"/>
        </a:p>
      </dgm:t>
    </dgm:pt>
    <dgm:pt modelId="{6862B515-B71F-4DF3-BA18-533BF7E069B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Родная речь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1590BB68-53A8-4D82-9AB4-205DDEA7F834}" type="parTrans" cxnId="{9DA36339-8E3A-40DD-A45C-FF356A981D19}">
      <dgm:prSet/>
      <dgm:spPr/>
      <dgm:t>
        <a:bodyPr/>
        <a:lstStyle/>
        <a:p>
          <a:endParaRPr lang="ru-RU"/>
        </a:p>
      </dgm:t>
    </dgm:pt>
    <dgm:pt modelId="{7A9CD288-7861-43F3-B6D7-16BD54AF5743}" type="sibTrans" cxnId="{9DA36339-8E3A-40DD-A45C-FF356A981D19}">
      <dgm:prSet/>
      <dgm:spPr/>
      <dgm:t>
        <a:bodyPr/>
        <a:lstStyle/>
        <a:p>
          <a:endParaRPr lang="ru-RU"/>
        </a:p>
      </dgm:t>
    </dgm:pt>
    <dgm:pt modelId="{F20CABA5-B999-4E39-AADD-A25CC410879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Ступени к здоровью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2EDA42E4-7506-494F-AAA1-5BE2D1B5C0BE}" type="parTrans" cxnId="{BD3A1B75-B0F7-4AAB-94D3-6FCBE6B02AEC}">
      <dgm:prSet/>
      <dgm:spPr/>
      <dgm:t>
        <a:bodyPr/>
        <a:lstStyle/>
        <a:p>
          <a:endParaRPr lang="ru-RU"/>
        </a:p>
      </dgm:t>
    </dgm:pt>
    <dgm:pt modelId="{E17287C2-ADB3-495F-820B-D590766DFCD1}" type="sibTrans" cxnId="{BD3A1B75-B0F7-4AAB-94D3-6FCBE6B02AEC}">
      <dgm:prSet/>
      <dgm:spPr/>
      <dgm:t>
        <a:bodyPr/>
        <a:lstStyle/>
        <a:p>
          <a:endParaRPr lang="ru-RU"/>
        </a:p>
      </dgm:t>
    </dgm:pt>
    <dgm:pt modelId="{6E0E3B8B-8E3F-4E18-8CBD-82C6D2E7A3C4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Экология 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45B6DABF-8786-418E-8C26-F62F12587418}" type="parTrans" cxnId="{DEA6EA73-97B5-47F5-B1FF-9B20CCA5EA0D}">
      <dgm:prSet/>
      <dgm:spPr/>
      <dgm:t>
        <a:bodyPr/>
        <a:lstStyle/>
        <a:p>
          <a:endParaRPr lang="ru-RU"/>
        </a:p>
      </dgm:t>
    </dgm:pt>
    <dgm:pt modelId="{614CBB8C-ED16-4E78-B808-13F7ED96729E}" type="sibTrans" cxnId="{DEA6EA73-97B5-47F5-B1FF-9B20CCA5EA0D}">
      <dgm:prSet/>
      <dgm:spPr/>
      <dgm:t>
        <a:bodyPr/>
        <a:lstStyle/>
        <a:p>
          <a:endParaRPr lang="ru-RU"/>
        </a:p>
      </dgm:t>
    </dgm:pt>
    <dgm:pt modelId="{8175AADC-0D64-4251-A4F9-9D80E4E96A16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Будущие инженеры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F3A9ADE5-89E2-49E7-9EC7-74AD77DCD12C}" type="parTrans" cxnId="{3DF27AD8-225B-4E10-A835-B309C0F779B9}">
      <dgm:prSet/>
      <dgm:spPr/>
      <dgm:t>
        <a:bodyPr/>
        <a:lstStyle/>
        <a:p>
          <a:endParaRPr lang="ru-RU"/>
        </a:p>
      </dgm:t>
    </dgm:pt>
    <dgm:pt modelId="{6E643680-F31A-416B-987A-1D4B68A06EAA}" type="sibTrans" cxnId="{3DF27AD8-225B-4E10-A835-B309C0F779B9}">
      <dgm:prSet/>
      <dgm:spPr/>
      <dgm:t>
        <a:bodyPr/>
        <a:lstStyle/>
        <a:p>
          <a:endParaRPr lang="ru-RU"/>
        </a:p>
      </dgm:t>
    </dgm:pt>
    <dgm:pt modelId="{C975F3E0-CE00-4B48-B851-D37CE71A00E6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Познаем мир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2A1F1D62-B2CD-4AEA-A4D9-BFC8C9619987}" type="parTrans" cxnId="{259D1A8C-62F0-4F5E-B54E-16BE1F54B4CF}">
      <dgm:prSet/>
      <dgm:spPr/>
      <dgm:t>
        <a:bodyPr/>
        <a:lstStyle/>
        <a:p>
          <a:endParaRPr lang="ru-RU"/>
        </a:p>
      </dgm:t>
    </dgm:pt>
    <dgm:pt modelId="{8DFB6E80-8EE3-4FC1-820E-853CE92ABBC9}" type="sibTrans" cxnId="{259D1A8C-62F0-4F5E-B54E-16BE1F54B4CF}">
      <dgm:prSet/>
      <dgm:spPr/>
      <dgm:t>
        <a:bodyPr/>
        <a:lstStyle/>
        <a:p>
          <a:endParaRPr lang="ru-RU"/>
        </a:p>
      </dgm:t>
    </dgm:pt>
    <dgm:pt modelId="{E2DEE913-331E-4834-80D1-B29957B2982D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Юные патриоты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69419903-2CAA-41E8-A390-9B3585AE1EF3}" type="parTrans" cxnId="{AE95C144-1D88-4823-BDAB-8A75CCBEF45F}">
      <dgm:prSet/>
      <dgm:spPr/>
      <dgm:t>
        <a:bodyPr/>
        <a:lstStyle/>
        <a:p>
          <a:endParaRPr lang="ru-RU"/>
        </a:p>
      </dgm:t>
    </dgm:pt>
    <dgm:pt modelId="{53735BFC-62F5-4154-BC1D-8CE03B77EAF3}" type="sibTrans" cxnId="{AE95C144-1D88-4823-BDAB-8A75CCBEF45F}">
      <dgm:prSet/>
      <dgm:spPr/>
      <dgm:t>
        <a:bodyPr/>
        <a:lstStyle/>
        <a:p>
          <a:endParaRPr lang="ru-RU"/>
        </a:p>
      </dgm:t>
    </dgm:pt>
    <dgm:pt modelId="{09F8F4F3-157C-4E18-ADE3-0A96FAC12FC0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Дорогою добра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8866E003-B8A6-47BC-8CB3-D72F9973D660}" type="parTrans" cxnId="{0A8F38F4-EB9F-4FB3-BDA2-2A01E66CF517}">
      <dgm:prSet/>
      <dgm:spPr/>
      <dgm:t>
        <a:bodyPr/>
        <a:lstStyle/>
        <a:p>
          <a:endParaRPr lang="ru-RU"/>
        </a:p>
      </dgm:t>
    </dgm:pt>
    <dgm:pt modelId="{22218768-23C8-4774-96BA-7C2D9BCA0732}" type="sibTrans" cxnId="{0A8F38F4-EB9F-4FB3-BDA2-2A01E66CF517}">
      <dgm:prSet/>
      <dgm:spPr/>
      <dgm:t>
        <a:bodyPr/>
        <a:lstStyle/>
        <a:p>
          <a:endParaRPr lang="ru-RU"/>
        </a:p>
      </dgm:t>
    </dgm:pt>
    <dgm:pt modelId="{6EDECEAC-A074-4DE4-8969-C1E256B36ABF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Навигатор профессий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F960F1AA-0CB9-4A03-A593-D1D61B61C1D6}" type="parTrans" cxnId="{327319B6-94DF-4B67-8F59-10504A836047}">
      <dgm:prSet/>
      <dgm:spPr/>
      <dgm:t>
        <a:bodyPr/>
        <a:lstStyle/>
        <a:p>
          <a:endParaRPr lang="ru-RU"/>
        </a:p>
      </dgm:t>
    </dgm:pt>
    <dgm:pt modelId="{E3A9E7B1-8009-496B-828A-CA6C6188C93A}" type="sibTrans" cxnId="{327319B6-94DF-4B67-8F59-10504A836047}">
      <dgm:prSet/>
      <dgm:spPr/>
      <dgm:t>
        <a:bodyPr/>
        <a:lstStyle/>
        <a:p>
          <a:endParaRPr lang="ru-RU"/>
        </a:p>
      </dgm:t>
    </dgm:pt>
    <dgm:pt modelId="{BB2E9095-FF53-4850-B588-210D8E7D5C43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Мир без опасности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EA0ED9D0-CF1C-431D-A745-8BA8561AFB3B}" type="parTrans" cxnId="{E32957AB-5F97-4D42-A51E-A941FDD37BAD}">
      <dgm:prSet/>
      <dgm:spPr/>
      <dgm:t>
        <a:bodyPr/>
        <a:lstStyle/>
        <a:p>
          <a:endParaRPr lang="ru-RU"/>
        </a:p>
      </dgm:t>
    </dgm:pt>
    <dgm:pt modelId="{DB56A273-B585-4218-922A-E688D2DCBF44}" type="sibTrans" cxnId="{E32957AB-5F97-4D42-A51E-A941FDD37BAD}">
      <dgm:prSet/>
      <dgm:spPr/>
      <dgm:t>
        <a:bodyPr/>
        <a:lstStyle/>
        <a:p>
          <a:endParaRPr lang="ru-RU"/>
        </a:p>
      </dgm:t>
    </dgm:pt>
    <dgm:pt modelId="{799AED03-07BF-4BC6-A987-866861D72C5F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Уральский калейдоскоп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A6632810-5D6E-42CB-8DF1-FDACB6201438}" type="parTrans" cxnId="{23EF5FDE-814C-4AFA-9E2F-392436AB8C54}">
      <dgm:prSet/>
      <dgm:spPr/>
      <dgm:t>
        <a:bodyPr/>
        <a:lstStyle/>
        <a:p>
          <a:endParaRPr lang="ru-RU"/>
        </a:p>
      </dgm:t>
    </dgm:pt>
    <dgm:pt modelId="{8BF2C10E-47C8-481E-BF54-C66A29278F81}" type="sibTrans" cxnId="{23EF5FDE-814C-4AFA-9E2F-392436AB8C54}">
      <dgm:prSet/>
      <dgm:spPr/>
      <dgm:t>
        <a:bodyPr/>
        <a:lstStyle/>
        <a:p>
          <a:endParaRPr lang="ru-RU"/>
        </a:p>
      </dgm:t>
    </dgm:pt>
    <dgm:pt modelId="{DFD165D4-C1C8-47A3-89F8-74816C00267D}" type="pres">
      <dgm:prSet presAssocID="{D9BC49DA-CAFE-4774-91CD-4ED39DC43C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CC6ED2-CD53-4329-B415-D7AC3ABFD3A7}" type="pres">
      <dgm:prSet presAssocID="{67EBB258-6C58-48EF-B398-599380C1BF24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60552-3D9A-44C5-9B13-1522999585EB}" type="pres">
      <dgm:prSet presAssocID="{9C91FD2B-F1B4-448F-A659-B4CB3272EF40}" presName="sibTrans" presStyleCnt="0"/>
      <dgm:spPr/>
    </dgm:pt>
    <dgm:pt modelId="{361E23C7-9B3F-48C8-8B3D-280722EAC827}" type="pres">
      <dgm:prSet presAssocID="{3E019A27-1507-4095-AA5E-61631947BF2A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B3838-696C-4811-AEFD-A7ADAD775512}" type="pres">
      <dgm:prSet presAssocID="{F4BDDCA5-1F82-4AB6-B28A-0877FD09A480}" presName="sibTrans" presStyleCnt="0"/>
      <dgm:spPr/>
    </dgm:pt>
    <dgm:pt modelId="{5446AB31-5B7B-4284-A5F3-8F95C04AA2B5}" type="pres">
      <dgm:prSet presAssocID="{F8FE5AF8-098B-4F8C-BD07-0F6A93611C17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00AB5-BAD0-467F-95AB-C262E43497C8}" type="pres">
      <dgm:prSet presAssocID="{1714D573-B005-4BDD-937F-4A7BEE845FD2}" presName="sibTrans" presStyleCnt="0"/>
      <dgm:spPr/>
    </dgm:pt>
    <dgm:pt modelId="{01143419-07D2-4D60-A864-A95C40391261}" type="pres">
      <dgm:prSet presAssocID="{6862B515-B71F-4DF3-BA18-533BF7E069B6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C3D42-CBD7-41E9-9171-D0A7EAD9953A}" type="pres">
      <dgm:prSet presAssocID="{7A9CD288-7861-43F3-B6D7-16BD54AF5743}" presName="sibTrans" presStyleCnt="0"/>
      <dgm:spPr/>
    </dgm:pt>
    <dgm:pt modelId="{C6208CAA-2FEE-4CE5-AB5F-5B1487F16626}" type="pres">
      <dgm:prSet presAssocID="{F20CABA5-B999-4E39-AADD-A25CC4108793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F6692-9412-479C-A4F3-46B2A9A8E185}" type="pres">
      <dgm:prSet presAssocID="{E17287C2-ADB3-495F-820B-D590766DFCD1}" presName="sibTrans" presStyleCnt="0"/>
      <dgm:spPr/>
    </dgm:pt>
    <dgm:pt modelId="{4C705BAF-B7C6-4F53-895D-203D7F142546}" type="pres">
      <dgm:prSet presAssocID="{6E0E3B8B-8E3F-4E18-8CBD-82C6D2E7A3C4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B2910-08A9-4ECF-AD1B-69D25AAE8DC3}" type="pres">
      <dgm:prSet presAssocID="{614CBB8C-ED16-4E78-B808-13F7ED96729E}" presName="sibTrans" presStyleCnt="0"/>
      <dgm:spPr/>
    </dgm:pt>
    <dgm:pt modelId="{06F54278-CBDA-4D90-BBCA-92E3A3719BDA}" type="pres">
      <dgm:prSet presAssocID="{8175AADC-0D64-4251-A4F9-9D80E4E96A16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B0C89-7DF1-4120-89DB-BAB8375A66B1}" type="pres">
      <dgm:prSet presAssocID="{6E643680-F31A-416B-987A-1D4B68A06EAA}" presName="sibTrans" presStyleCnt="0"/>
      <dgm:spPr/>
    </dgm:pt>
    <dgm:pt modelId="{F4239F09-C8B7-4E3B-ADC9-DDD32330F85F}" type="pres">
      <dgm:prSet presAssocID="{C975F3E0-CE00-4B48-B851-D37CE71A00E6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A94DF-F5E0-4C2A-B6FC-5FC1A98019EC}" type="pres">
      <dgm:prSet presAssocID="{8DFB6E80-8EE3-4FC1-820E-853CE92ABBC9}" presName="sibTrans" presStyleCnt="0"/>
      <dgm:spPr/>
    </dgm:pt>
    <dgm:pt modelId="{5AC3DC87-1B15-42BB-A604-7A195056AA93}" type="pres">
      <dgm:prSet presAssocID="{E2DEE913-331E-4834-80D1-B29957B2982D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26056-6B3A-4FC2-8200-95A441ADA0BD}" type="pres">
      <dgm:prSet presAssocID="{53735BFC-62F5-4154-BC1D-8CE03B77EAF3}" presName="sibTrans" presStyleCnt="0"/>
      <dgm:spPr/>
    </dgm:pt>
    <dgm:pt modelId="{3D4F4F74-3080-4D8C-B832-99BBE25DB3C7}" type="pres">
      <dgm:prSet presAssocID="{09F8F4F3-157C-4E18-ADE3-0A96FAC12FC0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2B6AD-C79C-4AD6-8CFC-B7347A595A78}" type="pres">
      <dgm:prSet presAssocID="{22218768-23C8-4774-96BA-7C2D9BCA0732}" presName="sibTrans" presStyleCnt="0"/>
      <dgm:spPr/>
    </dgm:pt>
    <dgm:pt modelId="{1251E7BA-F5FB-4E1F-991A-2C68567F90B9}" type="pres">
      <dgm:prSet presAssocID="{6EDECEAC-A074-4DE4-8969-C1E256B36ABF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AC0D-8342-47D4-A36E-40A5041BFBC6}" type="pres">
      <dgm:prSet presAssocID="{E3A9E7B1-8009-496B-828A-CA6C6188C93A}" presName="sibTrans" presStyleCnt="0"/>
      <dgm:spPr/>
    </dgm:pt>
    <dgm:pt modelId="{5CCA2B4F-4DEA-4292-9DB1-D57194EEAA7F}" type="pres">
      <dgm:prSet presAssocID="{BB2E9095-FF53-4850-B588-210D8E7D5C43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3F7D-95D5-4C42-841C-58EEEAA87076}" type="pres">
      <dgm:prSet presAssocID="{DB56A273-B585-4218-922A-E688D2DCBF44}" presName="sibTrans" presStyleCnt="0"/>
      <dgm:spPr/>
    </dgm:pt>
    <dgm:pt modelId="{7DC2B9FC-51B2-4919-B678-487064779030}" type="pres">
      <dgm:prSet presAssocID="{799AED03-07BF-4BC6-A987-866861D72C5F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677F6-1E88-4C7E-A36D-7C5B76AC2C88}" srcId="{D9BC49DA-CAFE-4774-91CD-4ED39DC43CBC}" destId="{F8FE5AF8-098B-4F8C-BD07-0F6A93611C17}" srcOrd="2" destOrd="0" parTransId="{F908A4A0-5770-4623-9C7C-27766E43476B}" sibTransId="{1714D573-B005-4BDD-937F-4A7BEE845FD2}"/>
    <dgm:cxn modelId="{A60219E6-E9E3-42D9-AFBB-950943BC59F0}" type="presOf" srcId="{67EBB258-6C58-48EF-B398-599380C1BF24}" destId="{83CC6ED2-CD53-4329-B415-D7AC3ABFD3A7}" srcOrd="0" destOrd="0" presId="urn:microsoft.com/office/officeart/2005/8/layout/default#2"/>
    <dgm:cxn modelId="{0D5723B9-6B14-4744-B49B-13131A0B8327}" srcId="{D9BC49DA-CAFE-4774-91CD-4ED39DC43CBC}" destId="{3E019A27-1507-4095-AA5E-61631947BF2A}" srcOrd="1" destOrd="0" parTransId="{AFD44C0C-8BDF-43BD-97D7-27ACB4151AA7}" sibTransId="{F4BDDCA5-1F82-4AB6-B28A-0877FD09A480}"/>
    <dgm:cxn modelId="{C1C91630-2850-4E6F-9F55-6B631B600EE4}" type="presOf" srcId="{6862B515-B71F-4DF3-BA18-533BF7E069B6}" destId="{01143419-07D2-4D60-A864-A95C40391261}" srcOrd="0" destOrd="0" presId="urn:microsoft.com/office/officeart/2005/8/layout/default#2"/>
    <dgm:cxn modelId="{E32957AB-5F97-4D42-A51E-A941FDD37BAD}" srcId="{D9BC49DA-CAFE-4774-91CD-4ED39DC43CBC}" destId="{BB2E9095-FF53-4850-B588-210D8E7D5C43}" srcOrd="11" destOrd="0" parTransId="{EA0ED9D0-CF1C-431D-A745-8BA8561AFB3B}" sibTransId="{DB56A273-B585-4218-922A-E688D2DCBF44}"/>
    <dgm:cxn modelId="{AE95C144-1D88-4823-BDAB-8A75CCBEF45F}" srcId="{D9BC49DA-CAFE-4774-91CD-4ED39DC43CBC}" destId="{E2DEE913-331E-4834-80D1-B29957B2982D}" srcOrd="8" destOrd="0" parTransId="{69419903-2CAA-41E8-A390-9B3585AE1EF3}" sibTransId="{53735BFC-62F5-4154-BC1D-8CE03B77EAF3}"/>
    <dgm:cxn modelId="{CB262332-8645-4790-98F3-0649F360EF30}" type="presOf" srcId="{F20CABA5-B999-4E39-AADD-A25CC4108793}" destId="{C6208CAA-2FEE-4CE5-AB5F-5B1487F16626}" srcOrd="0" destOrd="0" presId="urn:microsoft.com/office/officeart/2005/8/layout/default#2"/>
    <dgm:cxn modelId="{23EF5FDE-814C-4AFA-9E2F-392436AB8C54}" srcId="{D9BC49DA-CAFE-4774-91CD-4ED39DC43CBC}" destId="{799AED03-07BF-4BC6-A987-866861D72C5F}" srcOrd="12" destOrd="0" parTransId="{A6632810-5D6E-42CB-8DF1-FDACB6201438}" sibTransId="{8BF2C10E-47C8-481E-BF54-C66A29278F81}"/>
    <dgm:cxn modelId="{EAE7BE65-4D21-4730-A044-5C1957AB8455}" type="presOf" srcId="{C975F3E0-CE00-4B48-B851-D37CE71A00E6}" destId="{F4239F09-C8B7-4E3B-ADC9-DDD32330F85F}" srcOrd="0" destOrd="0" presId="urn:microsoft.com/office/officeart/2005/8/layout/default#2"/>
    <dgm:cxn modelId="{02ECF2E6-5EEC-494D-BE81-FD21C08E31D0}" srcId="{D9BC49DA-CAFE-4774-91CD-4ED39DC43CBC}" destId="{67EBB258-6C58-48EF-B398-599380C1BF24}" srcOrd="0" destOrd="0" parTransId="{8616F6D2-DD6F-4FB2-B8A0-7EFC25271DAE}" sibTransId="{9C91FD2B-F1B4-448F-A659-B4CB3272EF40}"/>
    <dgm:cxn modelId="{327319B6-94DF-4B67-8F59-10504A836047}" srcId="{D9BC49DA-CAFE-4774-91CD-4ED39DC43CBC}" destId="{6EDECEAC-A074-4DE4-8969-C1E256B36ABF}" srcOrd="10" destOrd="0" parTransId="{F960F1AA-0CB9-4A03-A593-D1D61B61C1D6}" sibTransId="{E3A9E7B1-8009-496B-828A-CA6C6188C93A}"/>
    <dgm:cxn modelId="{A3D1993A-05DF-46B4-9771-695E486F4A56}" type="presOf" srcId="{F8FE5AF8-098B-4F8C-BD07-0F6A93611C17}" destId="{5446AB31-5B7B-4284-A5F3-8F95C04AA2B5}" srcOrd="0" destOrd="0" presId="urn:microsoft.com/office/officeart/2005/8/layout/default#2"/>
    <dgm:cxn modelId="{023E7403-4BA1-4EE3-855F-80294C62196B}" type="presOf" srcId="{6EDECEAC-A074-4DE4-8969-C1E256B36ABF}" destId="{1251E7BA-F5FB-4E1F-991A-2C68567F90B9}" srcOrd="0" destOrd="0" presId="urn:microsoft.com/office/officeart/2005/8/layout/default#2"/>
    <dgm:cxn modelId="{0A8F38F4-EB9F-4FB3-BDA2-2A01E66CF517}" srcId="{D9BC49DA-CAFE-4774-91CD-4ED39DC43CBC}" destId="{09F8F4F3-157C-4E18-ADE3-0A96FAC12FC0}" srcOrd="9" destOrd="0" parTransId="{8866E003-B8A6-47BC-8CB3-D72F9973D660}" sibTransId="{22218768-23C8-4774-96BA-7C2D9BCA0732}"/>
    <dgm:cxn modelId="{DE54083B-4C09-4A3B-9BB9-69AA2059DD35}" type="presOf" srcId="{BB2E9095-FF53-4850-B588-210D8E7D5C43}" destId="{5CCA2B4F-4DEA-4292-9DB1-D57194EEAA7F}" srcOrd="0" destOrd="0" presId="urn:microsoft.com/office/officeart/2005/8/layout/default#2"/>
    <dgm:cxn modelId="{259D1A8C-62F0-4F5E-B54E-16BE1F54B4CF}" srcId="{D9BC49DA-CAFE-4774-91CD-4ED39DC43CBC}" destId="{C975F3E0-CE00-4B48-B851-D37CE71A00E6}" srcOrd="7" destOrd="0" parTransId="{2A1F1D62-B2CD-4AEA-A4D9-BFC8C9619987}" sibTransId="{8DFB6E80-8EE3-4FC1-820E-853CE92ABBC9}"/>
    <dgm:cxn modelId="{BC80ACB2-B596-4736-8BBC-6FB0D6AC13FD}" type="presOf" srcId="{E2DEE913-331E-4834-80D1-B29957B2982D}" destId="{5AC3DC87-1B15-42BB-A604-7A195056AA93}" srcOrd="0" destOrd="0" presId="urn:microsoft.com/office/officeart/2005/8/layout/default#2"/>
    <dgm:cxn modelId="{DEA6EA73-97B5-47F5-B1FF-9B20CCA5EA0D}" srcId="{D9BC49DA-CAFE-4774-91CD-4ED39DC43CBC}" destId="{6E0E3B8B-8E3F-4E18-8CBD-82C6D2E7A3C4}" srcOrd="5" destOrd="0" parTransId="{45B6DABF-8786-418E-8C26-F62F12587418}" sibTransId="{614CBB8C-ED16-4E78-B808-13F7ED96729E}"/>
    <dgm:cxn modelId="{E378012D-D080-481A-996C-E73F077EAAFE}" type="presOf" srcId="{6E0E3B8B-8E3F-4E18-8CBD-82C6D2E7A3C4}" destId="{4C705BAF-B7C6-4F53-895D-203D7F142546}" srcOrd="0" destOrd="0" presId="urn:microsoft.com/office/officeart/2005/8/layout/default#2"/>
    <dgm:cxn modelId="{F3B50C5F-8400-492C-BC00-CE9820D9BA46}" type="presOf" srcId="{799AED03-07BF-4BC6-A987-866861D72C5F}" destId="{7DC2B9FC-51B2-4919-B678-487064779030}" srcOrd="0" destOrd="0" presId="urn:microsoft.com/office/officeart/2005/8/layout/default#2"/>
    <dgm:cxn modelId="{94612257-94CC-4D24-88B2-6104B20F84A8}" type="presOf" srcId="{8175AADC-0D64-4251-A4F9-9D80E4E96A16}" destId="{06F54278-CBDA-4D90-BBCA-92E3A3719BDA}" srcOrd="0" destOrd="0" presId="urn:microsoft.com/office/officeart/2005/8/layout/default#2"/>
    <dgm:cxn modelId="{BD3A1B75-B0F7-4AAB-94D3-6FCBE6B02AEC}" srcId="{D9BC49DA-CAFE-4774-91CD-4ED39DC43CBC}" destId="{F20CABA5-B999-4E39-AADD-A25CC4108793}" srcOrd="4" destOrd="0" parTransId="{2EDA42E4-7506-494F-AAA1-5BE2D1B5C0BE}" sibTransId="{E17287C2-ADB3-495F-820B-D590766DFCD1}"/>
    <dgm:cxn modelId="{23125858-EB8F-49D5-B2B5-249766080902}" type="presOf" srcId="{D9BC49DA-CAFE-4774-91CD-4ED39DC43CBC}" destId="{DFD165D4-C1C8-47A3-89F8-74816C00267D}" srcOrd="0" destOrd="0" presId="urn:microsoft.com/office/officeart/2005/8/layout/default#2"/>
    <dgm:cxn modelId="{9DA36339-8E3A-40DD-A45C-FF356A981D19}" srcId="{D9BC49DA-CAFE-4774-91CD-4ED39DC43CBC}" destId="{6862B515-B71F-4DF3-BA18-533BF7E069B6}" srcOrd="3" destOrd="0" parTransId="{1590BB68-53A8-4D82-9AB4-205DDEA7F834}" sibTransId="{7A9CD288-7861-43F3-B6D7-16BD54AF5743}"/>
    <dgm:cxn modelId="{BCA24E5A-3B19-485A-B3B0-6628ADCAE59F}" type="presOf" srcId="{3E019A27-1507-4095-AA5E-61631947BF2A}" destId="{361E23C7-9B3F-48C8-8B3D-280722EAC827}" srcOrd="0" destOrd="0" presId="urn:microsoft.com/office/officeart/2005/8/layout/default#2"/>
    <dgm:cxn modelId="{E80770A6-3264-43A8-ABA9-F13508C1E1A7}" type="presOf" srcId="{09F8F4F3-157C-4E18-ADE3-0A96FAC12FC0}" destId="{3D4F4F74-3080-4D8C-B832-99BBE25DB3C7}" srcOrd="0" destOrd="0" presId="urn:microsoft.com/office/officeart/2005/8/layout/default#2"/>
    <dgm:cxn modelId="{3DF27AD8-225B-4E10-A835-B309C0F779B9}" srcId="{D9BC49DA-CAFE-4774-91CD-4ED39DC43CBC}" destId="{8175AADC-0D64-4251-A4F9-9D80E4E96A16}" srcOrd="6" destOrd="0" parTransId="{F3A9ADE5-89E2-49E7-9EC7-74AD77DCD12C}" sibTransId="{6E643680-F31A-416B-987A-1D4B68A06EAA}"/>
    <dgm:cxn modelId="{34AC2A89-C899-4FA3-BB04-5C55D87E8CA3}" type="presParOf" srcId="{DFD165D4-C1C8-47A3-89F8-74816C00267D}" destId="{83CC6ED2-CD53-4329-B415-D7AC3ABFD3A7}" srcOrd="0" destOrd="0" presId="urn:microsoft.com/office/officeart/2005/8/layout/default#2"/>
    <dgm:cxn modelId="{4F756293-A93D-4A34-93A7-CB549AFAA40E}" type="presParOf" srcId="{DFD165D4-C1C8-47A3-89F8-74816C00267D}" destId="{75960552-3D9A-44C5-9B13-1522999585EB}" srcOrd="1" destOrd="0" presId="urn:microsoft.com/office/officeart/2005/8/layout/default#2"/>
    <dgm:cxn modelId="{36B8AD9F-EDB7-4B5F-A4B1-BF3D7CA0B5CC}" type="presParOf" srcId="{DFD165D4-C1C8-47A3-89F8-74816C00267D}" destId="{361E23C7-9B3F-48C8-8B3D-280722EAC827}" srcOrd="2" destOrd="0" presId="urn:microsoft.com/office/officeart/2005/8/layout/default#2"/>
    <dgm:cxn modelId="{8FBE782E-40A8-410B-82C1-1B7BE6B678D2}" type="presParOf" srcId="{DFD165D4-C1C8-47A3-89F8-74816C00267D}" destId="{A19B3838-696C-4811-AEFD-A7ADAD775512}" srcOrd="3" destOrd="0" presId="urn:microsoft.com/office/officeart/2005/8/layout/default#2"/>
    <dgm:cxn modelId="{F850AD69-8B7C-47CC-B39F-5D7322620B9D}" type="presParOf" srcId="{DFD165D4-C1C8-47A3-89F8-74816C00267D}" destId="{5446AB31-5B7B-4284-A5F3-8F95C04AA2B5}" srcOrd="4" destOrd="0" presId="urn:microsoft.com/office/officeart/2005/8/layout/default#2"/>
    <dgm:cxn modelId="{0C0CD1BF-2B12-4EE2-B30F-AD4D5FB593C2}" type="presParOf" srcId="{DFD165D4-C1C8-47A3-89F8-74816C00267D}" destId="{4CF00AB5-BAD0-467F-95AB-C262E43497C8}" srcOrd="5" destOrd="0" presId="urn:microsoft.com/office/officeart/2005/8/layout/default#2"/>
    <dgm:cxn modelId="{0BFF40A2-CB17-4C50-8806-32347413C61F}" type="presParOf" srcId="{DFD165D4-C1C8-47A3-89F8-74816C00267D}" destId="{01143419-07D2-4D60-A864-A95C40391261}" srcOrd="6" destOrd="0" presId="urn:microsoft.com/office/officeart/2005/8/layout/default#2"/>
    <dgm:cxn modelId="{4F90F97F-9642-4FD1-AF75-D6EE252D4ED2}" type="presParOf" srcId="{DFD165D4-C1C8-47A3-89F8-74816C00267D}" destId="{2B2C3D42-CBD7-41E9-9171-D0A7EAD9953A}" srcOrd="7" destOrd="0" presId="urn:microsoft.com/office/officeart/2005/8/layout/default#2"/>
    <dgm:cxn modelId="{E01537EE-1D5F-449F-9BF5-7A44EBD356C8}" type="presParOf" srcId="{DFD165D4-C1C8-47A3-89F8-74816C00267D}" destId="{C6208CAA-2FEE-4CE5-AB5F-5B1487F16626}" srcOrd="8" destOrd="0" presId="urn:microsoft.com/office/officeart/2005/8/layout/default#2"/>
    <dgm:cxn modelId="{367913AF-0A50-4498-8F9C-AB2080DE6610}" type="presParOf" srcId="{DFD165D4-C1C8-47A3-89F8-74816C00267D}" destId="{3E6F6692-9412-479C-A4F3-46B2A9A8E185}" srcOrd="9" destOrd="0" presId="urn:microsoft.com/office/officeart/2005/8/layout/default#2"/>
    <dgm:cxn modelId="{0EE14E03-F713-405A-9468-20455395C830}" type="presParOf" srcId="{DFD165D4-C1C8-47A3-89F8-74816C00267D}" destId="{4C705BAF-B7C6-4F53-895D-203D7F142546}" srcOrd="10" destOrd="0" presId="urn:microsoft.com/office/officeart/2005/8/layout/default#2"/>
    <dgm:cxn modelId="{068CEA6C-25D8-41E2-8E72-31698DC24646}" type="presParOf" srcId="{DFD165D4-C1C8-47A3-89F8-74816C00267D}" destId="{ABEB2910-08A9-4ECF-AD1B-69D25AAE8DC3}" srcOrd="11" destOrd="0" presId="urn:microsoft.com/office/officeart/2005/8/layout/default#2"/>
    <dgm:cxn modelId="{67846970-958B-40C3-8FC6-BBCA5F776FB9}" type="presParOf" srcId="{DFD165D4-C1C8-47A3-89F8-74816C00267D}" destId="{06F54278-CBDA-4D90-BBCA-92E3A3719BDA}" srcOrd="12" destOrd="0" presId="urn:microsoft.com/office/officeart/2005/8/layout/default#2"/>
    <dgm:cxn modelId="{0727A9BE-A712-4C0B-8704-226C0B739B2D}" type="presParOf" srcId="{DFD165D4-C1C8-47A3-89F8-74816C00267D}" destId="{465B0C89-7DF1-4120-89DB-BAB8375A66B1}" srcOrd="13" destOrd="0" presId="urn:microsoft.com/office/officeart/2005/8/layout/default#2"/>
    <dgm:cxn modelId="{C4ACC5F4-45A8-47A8-AF40-E2195DACAE6E}" type="presParOf" srcId="{DFD165D4-C1C8-47A3-89F8-74816C00267D}" destId="{F4239F09-C8B7-4E3B-ADC9-DDD32330F85F}" srcOrd="14" destOrd="0" presId="urn:microsoft.com/office/officeart/2005/8/layout/default#2"/>
    <dgm:cxn modelId="{11CD9E90-D64E-4878-9F64-3DBD253D6B10}" type="presParOf" srcId="{DFD165D4-C1C8-47A3-89F8-74816C00267D}" destId="{EEDA94DF-F5E0-4C2A-B6FC-5FC1A98019EC}" srcOrd="15" destOrd="0" presId="urn:microsoft.com/office/officeart/2005/8/layout/default#2"/>
    <dgm:cxn modelId="{33A906FE-9A6B-48BC-9CD9-27A1E4FAE7EA}" type="presParOf" srcId="{DFD165D4-C1C8-47A3-89F8-74816C00267D}" destId="{5AC3DC87-1B15-42BB-A604-7A195056AA93}" srcOrd="16" destOrd="0" presId="urn:microsoft.com/office/officeart/2005/8/layout/default#2"/>
    <dgm:cxn modelId="{9051A12D-3FBE-47DD-A805-24E7EC070F8A}" type="presParOf" srcId="{DFD165D4-C1C8-47A3-89F8-74816C00267D}" destId="{94A26056-6B3A-4FC2-8200-95A441ADA0BD}" srcOrd="17" destOrd="0" presId="urn:microsoft.com/office/officeart/2005/8/layout/default#2"/>
    <dgm:cxn modelId="{05DFAC34-2DA5-4267-874B-5A417B67E1D0}" type="presParOf" srcId="{DFD165D4-C1C8-47A3-89F8-74816C00267D}" destId="{3D4F4F74-3080-4D8C-B832-99BBE25DB3C7}" srcOrd="18" destOrd="0" presId="urn:microsoft.com/office/officeart/2005/8/layout/default#2"/>
    <dgm:cxn modelId="{361F5C17-8E9B-41F6-B226-1F9BD9B6F9B4}" type="presParOf" srcId="{DFD165D4-C1C8-47A3-89F8-74816C00267D}" destId="{AA12B6AD-C79C-4AD6-8CFC-B7347A595A78}" srcOrd="19" destOrd="0" presId="urn:microsoft.com/office/officeart/2005/8/layout/default#2"/>
    <dgm:cxn modelId="{BE17EEC5-0BD5-4565-BB37-C185A744C0D2}" type="presParOf" srcId="{DFD165D4-C1C8-47A3-89F8-74816C00267D}" destId="{1251E7BA-F5FB-4E1F-991A-2C68567F90B9}" srcOrd="20" destOrd="0" presId="urn:microsoft.com/office/officeart/2005/8/layout/default#2"/>
    <dgm:cxn modelId="{A74362C5-CDE3-4CC7-860F-BB5249EEFFD0}" type="presParOf" srcId="{DFD165D4-C1C8-47A3-89F8-74816C00267D}" destId="{0959AC0D-8342-47D4-A36E-40A5041BFBC6}" srcOrd="21" destOrd="0" presId="urn:microsoft.com/office/officeart/2005/8/layout/default#2"/>
    <dgm:cxn modelId="{DD356C93-6F63-48FA-8692-58818C2F7B34}" type="presParOf" srcId="{DFD165D4-C1C8-47A3-89F8-74816C00267D}" destId="{5CCA2B4F-4DEA-4292-9DB1-D57194EEAA7F}" srcOrd="22" destOrd="0" presId="urn:microsoft.com/office/officeart/2005/8/layout/default#2"/>
    <dgm:cxn modelId="{0CAAB344-3BAB-4A6F-9281-49DCDC7E8C55}" type="presParOf" srcId="{DFD165D4-C1C8-47A3-89F8-74816C00267D}" destId="{5A5A3F7D-95D5-4C42-841C-58EEEAA87076}" srcOrd="23" destOrd="0" presId="urn:microsoft.com/office/officeart/2005/8/layout/default#2"/>
    <dgm:cxn modelId="{F0128B34-C4D6-4188-8732-D05523C90837}" type="presParOf" srcId="{DFD165D4-C1C8-47A3-89F8-74816C00267D}" destId="{7DC2B9FC-51B2-4919-B678-487064779030}" srcOrd="2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2B645-667A-4F29-ABE5-0441F6CFA5CE}">
      <dsp:nvSpPr>
        <dsp:cNvPr id="0" name=""/>
        <dsp:cNvSpPr/>
      </dsp:nvSpPr>
      <dsp:spPr>
        <a:xfrm>
          <a:off x="0" y="553640"/>
          <a:ext cx="3690937" cy="221456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Формирование российской гражданской идентичности воспитанников ДОУ</a:t>
          </a:r>
          <a:endParaRPr lang="ru-RU" sz="2500" b="1" kern="1200" dirty="0"/>
        </a:p>
      </dsp:txBody>
      <dsp:txXfrm>
        <a:off x="0" y="553640"/>
        <a:ext cx="3690937" cy="2214562"/>
      </dsp:txXfrm>
    </dsp:sp>
    <dsp:sp modelId="{371246D5-6908-4EA0-8F3E-79647552B0F8}">
      <dsp:nvSpPr>
        <dsp:cNvPr id="0" name=""/>
        <dsp:cNvSpPr/>
      </dsp:nvSpPr>
      <dsp:spPr>
        <a:xfrm>
          <a:off x="4060031" y="553640"/>
          <a:ext cx="3690937" cy="221456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Создание единого образовательного пространства</a:t>
          </a:r>
          <a:endParaRPr lang="ru-RU" sz="2500" b="1" kern="1200" dirty="0"/>
        </a:p>
      </dsp:txBody>
      <dsp:txXfrm>
        <a:off x="4060031" y="553640"/>
        <a:ext cx="3690937" cy="2214562"/>
      </dsp:txXfrm>
    </dsp:sp>
    <dsp:sp modelId="{AE8D9EB5-7107-4BB2-8986-5D2C380910B2}">
      <dsp:nvSpPr>
        <dsp:cNvPr id="0" name=""/>
        <dsp:cNvSpPr/>
      </dsp:nvSpPr>
      <dsp:spPr>
        <a:xfrm>
          <a:off x="8120062" y="553640"/>
          <a:ext cx="3690937" cy="221456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Внедрение единой федеральной образовательной программы дошкольного образования</a:t>
          </a:r>
          <a:endParaRPr lang="ru-RU" sz="2500" b="1" kern="1200" dirty="0"/>
        </a:p>
      </dsp:txBody>
      <dsp:txXfrm>
        <a:off x="8120062" y="553640"/>
        <a:ext cx="3690937" cy="2214562"/>
      </dsp:txXfrm>
    </dsp:sp>
    <dsp:sp modelId="{E98E5D13-37B5-4D84-829C-26F619E0CFAD}">
      <dsp:nvSpPr>
        <dsp:cNvPr id="0" name=""/>
        <dsp:cNvSpPr/>
      </dsp:nvSpPr>
      <dsp:spPr>
        <a:xfrm>
          <a:off x="0" y="3137296"/>
          <a:ext cx="3690937" cy="221456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Организация преемственности ДОУ и начальной школы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3137296"/>
        <a:ext cx="3690937" cy="2214562"/>
      </dsp:txXfrm>
    </dsp:sp>
    <dsp:sp modelId="{138C10D5-5179-4CE9-BB00-F4BEDA5193B6}">
      <dsp:nvSpPr>
        <dsp:cNvPr id="0" name=""/>
        <dsp:cNvSpPr/>
      </dsp:nvSpPr>
      <dsp:spPr>
        <a:xfrm>
          <a:off x="4060031" y="3137296"/>
          <a:ext cx="3690937" cy="221456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Организация инклюзивного образования в ДОУ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4060031" y="3137296"/>
        <a:ext cx="3690937" cy="2214562"/>
      </dsp:txXfrm>
    </dsp:sp>
    <dsp:sp modelId="{0C80A2A0-96BF-4593-95BA-675AC3906584}">
      <dsp:nvSpPr>
        <dsp:cNvPr id="0" name=""/>
        <dsp:cNvSpPr/>
      </dsp:nvSpPr>
      <dsp:spPr>
        <a:xfrm>
          <a:off x="8120062" y="3137296"/>
          <a:ext cx="3690937" cy="221456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Организация непрерывного профессионального развития педагогов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8120062" y="3137296"/>
        <a:ext cx="3690937" cy="2214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BC58C-01ED-426C-840F-77757BDE5D03}">
      <dsp:nvSpPr>
        <dsp:cNvPr id="0" name=""/>
        <dsp:cNvSpPr/>
      </dsp:nvSpPr>
      <dsp:spPr>
        <a:xfrm rot="5400000">
          <a:off x="-209693" y="210823"/>
          <a:ext cx="1397959" cy="978571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2" y="490415"/>
        <a:ext cx="978571" cy="419388"/>
      </dsp:txXfrm>
    </dsp:sp>
    <dsp:sp modelId="{A3CCE91E-AD5F-4AFC-BD9E-0A2DE93E240E}">
      <dsp:nvSpPr>
        <dsp:cNvPr id="0" name=""/>
        <dsp:cNvSpPr/>
      </dsp:nvSpPr>
      <dsp:spPr>
        <a:xfrm rot="5400000">
          <a:off x="5551540" y="-4571839"/>
          <a:ext cx="908673" cy="10054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Городские объединения ДОУ по приоритетным направлениям развития</a:t>
          </a:r>
          <a:endParaRPr lang="ru-RU" sz="2900" kern="1200" dirty="0"/>
        </a:p>
      </dsp:txBody>
      <dsp:txXfrm rot="-5400000">
        <a:off x="978571" y="45488"/>
        <a:ext cx="10010254" cy="819957"/>
      </dsp:txXfrm>
    </dsp:sp>
    <dsp:sp modelId="{B613A577-0E58-4A76-99FB-D6E0DAD9C692}">
      <dsp:nvSpPr>
        <dsp:cNvPr id="0" name=""/>
        <dsp:cNvSpPr/>
      </dsp:nvSpPr>
      <dsp:spPr>
        <a:xfrm rot="5400000">
          <a:off x="-209693" y="1463616"/>
          <a:ext cx="1397959" cy="978571"/>
        </a:xfrm>
        <a:prstGeom prst="chevron">
          <a:avLst/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2" y="1743208"/>
        <a:ext cx="978571" cy="419388"/>
      </dsp:txXfrm>
    </dsp:sp>
    <dsp:sp modelId="{575B1C27-2FBF-43C1-AE10-3A73CB469638}">
      <dsp:nvSpPr>
        <dsp:cNvPr id="0" name=""/>
        <dsp:cNvSpPr/>
      </dsp:nvSpPr>
      <dsp:spPr>
        <a:xfrm rot="5400000">
          <a:off x="5516148" y="-3306916"/>
          <a:ext cx="908673" cy="10054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Система наставничества: «Скорая экспертная помощь», «</a:t>
          </a:r>
          <a:r>
            <a:rPr lang="en-US" sz="2900" kern="1200" dirty="0" smtClean="0"/>
            <a:t>#</a:t>
          </a:r>
          <a:r>
            <a:rPr lang="ru-RU" sz="2900" kern="1200" dirty="0" err="1" smtClean="0"/>
            <a:t>наставникцентр</a:t>
          </a:r>
          <a:r>
            <a:rPr lang="ru-RU" sz="2900" kern="1200" dirty="0" smtClean="0"/>
            <a:t>»</a:t>
          </a:r>
          <a:endParaRPr lang="ru-RU" sz="2900" kern="1200" dirty="0"/>
        </a:p>
      </dsp:txBody>
      <dsp:txXfrm rot="-5400000">
        <a:off x="943179" y="1310411"/>
        <a:ext cx="10010254" cy="819957"/>
      </dsp:txXfrm>
    </dsp:sp>
    <dsp:sp modelId="{F9DA9089-3447-4150-A7DD-E21CFFFE2034}">
      <dsp:nvSpPr>
        <dsp:cNvPr id="0" name=""/>
        <dsp:cNvSpPr/>
      </dsp:nvSpPr>
      <dsp:spPr>
        <a:xfrm rot="5400000">
          <a:off x="-209693" y="2716408"/>
          <a:ext cx="1397959" cy="978571"/>
        </a:xfrm>
        <a:prstGeom prst="chevron">
          <a:avLst/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2" y="2996000"/>
        <a:ext cx="978571" cy="419388"/>
      </dsp:txXfrm>
    </dsp:sp>
    <dsp:sp modelId="{8AD5FFD4-31C0-4FF7-9FF6-928CF4147723}">
      <dsp:nvSpPr>
        <dsp:cNvPr id="0" name=""/>
        <dsp:cNvSpPr/>
      </dsp:nvSpPr>
      <dsp:spPr>
        <a:xfrm rot="5400000">
          <a:off x="5551540" y="-2066255"/>
          <a:ext cx="908673" cy="10054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Интерактивный цифровой ресурс «От обычного к уникальности»</a:t>
          </a:r>
          <a:endParaRPr lang="ru-RU" sz="2900" kern="1200" dirty="0"/>
        </a:p>
      </dsp:txBody>
      <dsp:txXfrm rot="-5400000">
        <a:off x="978571" y="2551072"/>
        <a:ext cx="10010254" cy="819957"/>
      </dsp:txXfrm>
    </dsp:sp>
    <dsp:sp modelId="{B45FEE53-A10E-489F-A123-EF72A51CEF48}">
      <dsp:nvSpPr>
        <dsp:cNvPr id="0" name=""/>
        <dsp:cNvSpPr/>
      </dsp:nvSpPr>
      <dsp:spPr>
        <a:xfrm rot="5400000">
          <a:off x="-209693" y="3969200"/>
          <a:ext cx="1397959" cy="978571"/>
        </a:xfrm>
        <a:prstGeom prst="chevron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2" y="4248792"/>
        <a:ext cx="978571" cy="419388"/>
      </dsp:txXfrm>
    </dsp:sp>
    <dsp:sp modelId="{281D5B6D-C094-40CF-A83A-BF94CC4FE498}">
      <dsp:nvSpPr>
        <dsp:cNvPr id="0" name=""/>
        <dsp:cNvSpPr/>
      </dsp:nvSpPr>
      <dsp:spPr>
        <a:xfrm rot="5400000">
          <a:off x="5551540" y="-813462"/>
          <a:ext cx="908673" cy="10054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err="1" smtClean="0"/>
            <a:t>Брендирование</a:t>
          </a:r>
          <a:r>
            <a:rPr lang="ru-RU" sz="2900" kern="1200" dirty="0" smtClean="0"/>
            <a:t> ДОУ</a:t>
          </a:r>
          <a:endParaRPr lang="ru-RU" sz="2900" kern="1200" dirty="0"/>
        </a:p>
      </dsp:txBody>
      <dsp:txXfrm rot="-5400000">
        <a:off x="978571" y="3803865"/>
        <a:ext cx="10010254" cy="819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C6ED2-CD53-4329-B415-D7AC3ABFD3A7}">
      <dsp:nvSpPr>
        <dsp:cNvPr id="0" name=""/>
        <dsp:cNvSpPr/>
      </dsp:nvSpPr>
      <dsp:spPr>
        <a:xfrm>
          <a:off x="4167" y="760015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chemeClr val="accent6">
                  <a:lumMod val="50000"/>
                </a:schemeClr>
              </a:solidFill>
            </a:rPr>
            <a:t>Техно+логос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167" y="760015"/>
        <a:ext cx="2256234" cy="1353740"/>
      </dsp:txXfrm>
    </dsp:sp>
    <dsp:sp modelId="{361E23C7-9B3F-48C8-8B3D-280722EAC827}">
      <dsp:nvSpPr>
        <dsp:cNvPr id="0" name=""/>
        <dsp:cNvSpPr/>
      </dsp:nvSpPr>
      <dsp:spPr>
        <a:xfrm>
          <a:off x="2486025" y="760015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Краски детства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486025" y="760015"/>
        <a:ext cx="2256234" cy="1353740"/>
      </dsp:txXfrm>
    </dsp:sp>
    <dsp:sp modelId="{5446AB31-5B7B-4284-A5F3-8F95C04AA2B5}">
      <dsp:nvSpPr>
        <dsp:cNvPr id="0" name=""/>
        <dsp:cNvSpPr/>
      </dsp:nvSpPr>
      <dsp:spPr>
        <a:xfrm>
          <a:off x="4967882" y="760015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Музыка и театр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967882" y="760015"/>
        <a:ext cx="2256234" cy="1353740"/>
      </dsp:txXfrm>
    </dsp:sp>
    <dsp:sp modelId="{01143419-07D2-4D60-A864-A95C40391261}">
      <dsp:nvSpPr>
        <dsp:cNvPr id="0" name=""/>
        <dsp:cNvSpPr/>
      </dsp:nvSpPr>
      <dsp:spPr>
        <a:xfrm>
          <a:off x="7449740" y="760015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Родная речь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449740" y="760015"/>
        <a:ext cx="2256234" cy="1353740"/>
      </dsp:txXfrm>
    </dsp:sp>
    <dsp:sp modelId="{C6208CAA-2FEE-4CE5-AB5F-5B1487F16626}">
      <dsp:nvSpPr>
        <dsp:cNvPr id="0" name=""/>
        <dsp:cNvSpPr/>
      </dsp:nvSpPr>
      <dsp:spPr>
        <a:xfrm>
          <a:off x="9931598" y="760015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Ступени к здоровью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9931598" y="760015"/>
        <a:ext cx="2256234" cy="1353740"/>
      </dsp:txXfrm>
    </dsp:sp>
    <dsp:sp modelId="{4C705BAF-B7C6-4F53-895D-203D7F142546}">
      <dsp:nvSpPr>
        <dsp:cNvPr id="0" name=""/>
        <dsp:cNvSpPr/>
      </dsp:nvSpPr>
      <dsp:spPr>
        <a:xfrm>
          <a:off x="4167" y="2339379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Экология 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167" y="2339379"/>
        <a:ext cx="2256234" cy="1353740"/>
      </dsp:txXfrm>
    </dsp:sp>
    <dsp:sp modelId="{06F54278-CBDA-4D90-BBCA-92E3A3719BDA}">
      <dsp:nvSpPr>
        <dsp:cNvPr id="0" name=""/>
        <dsp:cNvSpPr/>
      </dsp:nvSpPr>
      <dsp:spPr>
        <a:xfrm>
          <a:off x="2486025" y="2339379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Будущие инженеры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486025" y="2339379"/>
        <a:ext cx="2256234" cy="1353740"/>
      </dsp:txXfrm>
    </dsp:sp>
    <dsp:sp modelId="{F4239F09-C8B7-4E3B-ADC9-DDD32330F85F}">
      <dsp:nvSpPr>
        <dsp:cNvPr id="0" name=""/>
        <dsp:cNvSpPr/>
      </dsp:nvSpPr>
      <dsp:spPr>
        <a:xfrm>
          <a:off x="4967882" y="2339379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Познаем мир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967882" y="2339379"/>
        <a:ext cx="2256234" cy="1353740"/>
      </dsp:txXfrm>
    </dsp:sp>
    <dsp:sp modelId="{5AC3DC87-1B15-42BB-A604-7A195056AA93}">
      <dsp:nvSpPr>
        <dsp:cNvPr id="0" name=""/>
        <dsp:cNvSpPr/>
      </dsp:nvSpPr>
      <dsp:spPr>
        <a:xfrm>
          <a:off x="7449740" y="2339379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Юные патриоты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449740" y="2339379"/>
        <a:ext cx="2256234" cy="1353740"/>
      </dsp:txXfrm>
    </dsp:sp>
    <dsp:sp modelId="{3D4F4F74-3080-4D8C-B832-99BBE25DB3C7}">
      <dsp:nvSpPr>
        <dsp:cNvPr id="0" name=""/>
        <dsp:cNvSpPr/>
      </dsp:nvSpPr>
      <dsp:spPr>
        <a:xfrm>
          <a:off x="9931598" y="2339379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Дорогою добра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9931598" y="2339379"/>
        <a:ext cx="2256234" cy="1353740"/>
      </dsp:txXfrm>
    </dsp:sp>
    <dsp:sp modelId="{1251E7BA-F5FB-4E1F-991A-2C68567F90B9}">
      <dsp:nvSpPr>
        <dsp:cNvPr id="0" name=""/>
        <dsp:cNvSpPr/>
      </dsp:nvSpPr>
      <dsp:spPr>
        <a:xfrm>
          <a:off x="2486025" y="3918743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Навигатор профессий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486025" y="3918743"/>
        <a:ext cx="2256234" cy="1353740"/>
      </dsp:txXfrm>
    </dsp:sp>
    <dsp:sp modelId="{5CCA2B4F-4DEA-4292-9DB1-D57194EEAA7F}">
      <dsp:nvSpPr>
        <dsp:cNvPr id="0" name=""/>
        <dsp:cNvSpPr/>
      </dsp:nvSpPr>
      <dsp:spPr>
        <a:xfrm>
          <a:off x="4967882" y="3918743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Мир без опасности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967882" y="3918743"/>
        <a:ext cx="2256234" cy="1353740"/>
      </dsp:txXfrm>
    </dsp:sp>
    <dsp:sp modelId="{7DC2B9FC-51B2-4919-B678-487064779030}">
      <dsp:nvSpPr>
        <dsp:cNvPr id="0" name=""/>
        <dsp:cNvSpPr/>
      </dsp:nvSpPr>
      <dsp:spPr>
        <a:xfrm>
          <a:off x="7449740" y="3918743"/>
          <a:ext cx="2256234" cy="135374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</a:rPr>
            <a:t>Уральский калейдоскоп</a:t>
          </a:r>
          <a:endParaRPr lang="ru-RU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449740" y="3918743"/>
        <a:ext cx="2256234" cy="135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CE7F-F4DA-4758-B0D9-C8A709E61EC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FE8CA-74E5-4B0C-9294-26CCE78D2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6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9E70B-DBFB-4B42-A681-07585DE47D28}" type="datetimeFigureOut">
              <a:rPr lang="ru-RU" smtClean="0"/>
              <a:pPr/>
              <a:t>12.03.2024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B2833-68AE-4C2A-8F21-E570227696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01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85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242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217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31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416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59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49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1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09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572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91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350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50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2833-68AE-4C2A-8F21-E570227696B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83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4731" y="2469930"/>
            <a:ext cx="6968360" cy="1702183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4972" y="6380108"/>
            <a:ext cx="3954517" cy="32844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DB19-4ED0-4994-B2F7-069F03F96122}" type="datetimeFigureOut">
              <a:rPr lang="ru-RU" smtClean="0"/>
              <a:pPr/>
              <a:t>12.03.2024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49-D5C4-421F-8C18-DF503936C6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17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5958" y="1709738"/>
            <a:ext cx="8723587" cy="234725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6178" y="4589463"/>
            <a:ext cx="7714593" cy="150018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DB19-4ED0-4994-B2F7-069F03F96122}" type="datetimeFigureOut">
              <a:rPr lang="ru-RU" smtClean="0"/>
              <a:pPr/>
              <a:t>12.03.2024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49-D5C4-421F-8C18-DF503936C6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59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655" y="105103"/>
            <a:ext cx="10620000" cy="720000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8386"/>
            <a:ext cx="10515600" cy="47685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DB19-4ED0-4994-B2F7-069F03F96122}" type="datetimeFigureOut">
              <a:rPr lang="ru-RU" smtClean="0"/>
              <a:pPr/>
              <a:t>12.03.2024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49-D5C4-421F-8C18-DF503936C6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5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500" y="98679"/>
            <a:ext cx="10620000" cy="720000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DB19-4ED0-4994-B2F7-069F03F96122}" type="datetimeFigureOut">
              <a:rPr lang="ru-RU" smtClean="0"/>
              <a:pPr/>
              <a:t>12.03.2024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49-D5C4-421F-8C18-DF503936C6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44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DB19-4ED0-4994-B2F7-069F03F96122}" type="datetimeFigureOut">
              <a:rPr lang="ru-RU" smtClean="0"/>
              <a:pPr/>
              <a:t>12.03.2024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49-D5C4-421F-8C18-DF503936C6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67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04664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DBE7-6951-453A-A719-7791BD283E41}" type="datetimeFigureOut">
              <a:rPr lang="ru-RU" smtClean="0"/>
              <a:pPr/>
              <a:t>12.03.2024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7E1E-7CDA-4874-A21A-222304681C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953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CDB19-4ED0-4994-B2F7-069F03F96122}" type="datetimeFigureOut">
              <a:rPr lang="ru-RU" smtClean="0"/>
              <a:pPr/>
              <a:t>12.03.2024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4249-D5C4-421F-8C18-DF503936C6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2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o.chel-edu.ru/" TargetMode="External"/><Relationship Id="rId4" Type="http://schemas.openxmlformats.org/officeDocument/2006/relationships/hyperlink" Target="https://chel-edu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019300"/>
            <a:ext cx="10096500" cy="1727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93650"/>
                </a:solidFill>
                <a:latin typeface="+mn-lt"/>
              </a:rPr>
              <a:t>Информационный ресурс «</a:t>
            </a:r>
            <a:r>
              <a:rPr lang="en-US" b="1" dirty="0" smtClean="0">
                <a:solidFill>
                  <a:srgbClr val="293650"/>
                </a:solidFill>
                <a:latin typeface="+mn-lt"/>
              </a:rPr>
              <a:t>#</a:t>
            </a:r>
            <a:r>
              <a:rPr lang="ru-RU" b="1" dirty="0" err="1" smtClean="0">
                <a:solidFill>
                  <a:srgbClr val="293650"/>
                </a:solidFill>
                <a:latin typeface="+mn-lt"/>
              </a:rPr>
              <a:t>наставникцентр</a:t>
            </a:r>
            <a:r>
              <a:rPr lang="ru-RU" b="1" dirty="0" smtClean="0">
                <a:solidFill>
                  <a:srgbClr val="293650"/>
                </a:solidFill>
                <a:latin typeface="+mn-lt"/>
              </a:rPr>
              <a:t>», как условие эффективной поддержки всех участников, включенных в отношения наставничества в системе дошкольного образования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3604" y="4951602"/>
            <a:ext cx="7144327" cy="150018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 smtClean="0">
                <a:ln w="0"/>
                <a:solidFill>
                  <a:prstClr val="black"/>
                </a:solidFill>
                <a:ea typeface="Cambria Math" panose="02040503050406030204" pitchFamily="18" charset="0"/>
              </a:rPr>
              <a:t>Едакова</a:t>
            </a:r>
            <a:r>
              <a:rPr lang="ru-RU" sz="1800" b="1" dirty="0" smtClean="0">
                <a:ln w="0"/>
                <a:solidFill>
                  <a:prstClr val="black"/>
                </a:solidFill>
                <a:ea typeface="Cambria Math" panose="02040503050406030204" pitchFamily="18" charset="0"/>
              </a:rPr>
              <a:t> Ирина Борисовна, </a:t>
            </a:r>
            <a:r>
              <a:rPr lang="ru-RU" sz="1800" dirty="0" err="1" smtClean="0">
                <a:ln w="0"/>
                <a:solidFill>
                  <a:prstClr val="black"/>
                </a:solidFill>
                <a:ea typeface="Cambria Math" panose="02040503050406030204" pitchFamily="18" charset="0"/>
              </a:rPr>
              <a:t>к.п.н</a:t>
            </a:r>
            <a:r>
              <a:rPr lang="ru-RU" sz="1800" dirty="0" smtClean="0">
                <a:ln w="0"/>
                <a:solidFill>
                  <a:prstClr val="black"/>
                </a:solidFill>
                <a:ea typeface="Cambria Math" panose="02040503050406030204" pitchFamily="18" charset="0"/>
              </a:rPr>
              <a:t>.</a:t>
            </a:r>
            <a:r>
              <a:rPr lang="ru-RU" sz="1800" b="1" dirty="0" smtClean="0">
                <a:ln w="0"/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n w="0"/>
                <a:solidFill>
                  <a:prstClr val="black"/>
                </a:solidFill>
                <a:ea typeface="Cambria Math" panose="02040503050406030204" pitchFamily="18" charset="0"/>
              </a:rPr>
              <a:t>начальник отдела дошкольного образования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n w="0"/>
                <a:solidFill>
                  <a:prstClr val="black"/>
                </a:solidFill>
                <a:ea typeface="Cambria Math" panose="02040503050406030204" pitchFamily="18" charset="0"/>
              </a:rPr>
              <a:t>МБУ ДПО ЦРО города Челябинска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96944" l="20300" r="78600">
                        <a14:foregroundMark x1="54700" y1="20556" x2="54700" y2="20556"/>
                        <a14:foregroundMark x1="50000" y1="16111" x2="50000" y2="16111"/>
                        <a14:foregroundMark x1="46000" y1="23056" x2="46000" y2="23056"/>
                        <a14:foregroundMark x1="44000" y1="27500" x2="44000" y2="27500"/>
                        <a14:foregroundMark x1="40000" y1="27222" x2="40000" y2="27222"/>
                        <a14:foregroundMark x1="63900" y1="28889" x2="63900" y2="28889"/>
                        <a14:foregroundMark x1="70100" y1="26806" x2="70100" y2="26806"/>
                        <a14:foregroundMark x1="67400" y1="33056" x2="67400" y2="33056"/>
                        <a14:foregroundMark x1="73800" y1="32083" x2="73800" y2="32083"/>
                        <a14:foregroundMark x1="70600" y1="39306" x2="70600" y2="39306"/>
                        <a14:foregroundMark x1="43000" y1="33750" x2="43000" y2="33750"/>
                        <a14:foregroundMark x1="28800" y1="27917" x2="28800" y2="27917"/>
                        <a14:foregroundMark x1="25600" y1="28194" x2="25600" y2="28194"/>
                        <a14:foregroundMark x1="27800" y1="34028" x2="27800" y2="34028"/>
                        <a14:foregroundMark x1="25100" y1="25417" x2="25100" y2="25417"/>
                        <a14:foregroundMark x1="27100" y1="39306" x2="27100" y2="39306"/>
                        <a14:foregroundMark x1="25400" y1="43056" x2="25400" y2="43056"/>
                        <a14:foregroundMark x1="24600" y1="37500" x2="24600" y2="37500"/>
                        <a14:foregroundMark x1="31800" y1="42083" x2="31800" y2="42083"/>
                        <a14:foregroundMark x1="30300" y1="47917" x2="30300" y2="47917"/>
                        <a14:foregroundMark x1="26900" y1="51667" x2="26900" y2="51667"/>
                        <a14:foregroundMark x1="32600" y1="53056" x2="32600" y2="53056"/>
                        <a14:foregroundMark x1="73300" y1="43472" x2="73300" y2="43472"/>
                        <a14:foregroundMark x1="72100" y1="50000" x2="72300" y2="48889"/>
                        <a14:foregroundMark x1="69100" y1="41667" x2="69100" y2="41667"/>
                        <a14:foregroundMark x1="24400" y1="47917" x2="24400" y2="47917"/>
                        <a14:foregroundMark x1="65100" y1="37500" x2="65100" y2="37500"/>
                        <a14:foregroundMark x1="73300" y1="58889" x2="73300" y2="58889"/>
                        <a14:foregroundMark x1="67100" y1="57917" x2="67100" y2="57917"/>
                        <a14:foregroundMark x1="71600" y1="57222" x2="71600" y2="57222"/>
                        <a14:foregroundMark x1="68400" y1="63750" x2="68400" y2="63750"/>
                        <a14:foregroundMark x1="55400" y1="56944" x2="55400" y2="56944"/>
                        <a14:foregroundMark x1="57200" y1="62083" x2="57200" y2="62083"/>
                        <a14:foregroundMark x1="52200" y1="61667" x2="52200" y2="61667"/>
                        <a14:foregroundMark x1="39000" y1="56944" x2="39000" y2="56944"/>
                        <a14:foregroundMark x1="41300" y1="60972" x2="41300" y2="60972"/>
                        <a14:foregroundMark x1="32800" y1="60972" x2="32800" y2="60972"/>
                        <a14:foregroundMark x1="30800" y1="55833" x2="30800" y2="55833"/>
                        <a14:foregroundMark x1="28600" y1="60694" x2="28600" y2="60694"/>
                        <a14:foregroundMark x1="25400" y1="56250" x2="25400" y2="56250"/>
                        <a14:foregroundMark x1="47000" y1="11667" x2="47000" y2="1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7" t="12040" r="23000"/>
          <a:stretch/>
        </p:blipFill>
        <p:spPr>
          <a:xfrm>
            <a:off x="10974088" y="0"/>
            <a:ext cx="1217912" cy="14183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0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ro.chel-edu.ru/1_CRO/ODO/Proekti/nastavnick/%D0%9C%D0%BE%D0%B4%D0%B5%D0%BB%D1%8C%20%D0%BD%D0%B0%D1%81%D1%82%D0%B0%D0%B2%D0%BD%D0%B8%D1%87%D0%B5%D1%81%D1%82%D0%B2%D0%B0_%D0%B4%D0%BE%D1%88%D0%BA%D0%BE%D0%BB%D1%8C%D0%BD%D0%BE%D0%B5%20%D0%BE%D0%B1%D1%80%D0%B0%D0%B7%D0%BE%D0%B2%D0%B0%D0%BD%D0%B8%D0%B5%20%D0%A7%D0%B5%D0%BB%D1%8F%D0%B1%D0%B8%D0%BD%D1%81%D0%BA%D0%B0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412" y="-64294"/>
            <a:ext cx="12803012" cy="720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1800" y="0"/>
            <a:ext cx="126238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Секция «Повышение качества образовательных программ дошкольного образования» 30.08.2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-57150"/>
            <a:ext cx="4610100" cy="6915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14" name="Picture 10" descr="Секция «Повышение качества образовательных программ дошкольного образования» 30.08.2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3048000"/>
            <a:ext cx="5715000" cy="3810000"/>
          </a:xfrm>
          <a:prstGeom prst="rect">
            <a:avLst/>
          </a:prstGeom>
          <a:noFill/>
        </p:spPr>
      </p:pic>
      <p:pic>
        <p:nvPicPr>
          <p:cNvPr id="47106" name="Picture 2" descr="08.09.20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0"/>
            <a:ext cx="5702300" cy="380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-68960" y="40208"/>
            <a:ext cx="12192000" cy="6858002"/>
          </a:xfrm>
          <a:prstGeom prst="rect">
            <a:avLst/>
          </a:prstGeom>
        </p:spPr>
      </p:pic>
      <p:sp>
        <p:nvSpPr>
          <p:cNvPr id="26" name="Блок-схема: данные 25"/>
          <p:cNvSpPr/>
          <p:nvPr/>
        </p:nvSpPr>
        <p:spPr>
          <a:xfrm>
            <a:off x="2419590" y="250576"/>
            <a:ext cx="9598387" cy="692863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41 h 10041"/>
              <a:gd name="connsiteX1" fmla="*/ 1770 w 10000"/>
              <a:gd name="connsiteY1" fmla="*/ 0 h 10041"/>
              <a:gd name="connsiteX2" fmla="*/ 10000 w 10000"/>
              <a:gd name="connsiteY2" fmla="*/ 41 h 10041"/>
              <a:gd name="connsiteX3" fmla="*/ 8000 w 10000"/>
              <a:gd name="connsiteY3" fmla="*/ 10041 h 10041"/>
              <a:gd name="connsiteX4" fmla="*/ 0 w 10000"/>
              <a:gd name="connsiteY4" fmla="*/ 10041 h 10041"/>
              <a:gd name="connsiteX0" fmla="*/ 0 w 8257"/>
              <a:gd name="connsiteY0" fmla="*/ 10103 h 10103"/>
              <a:gd name="connsiteX1" fmla="*/ 27 w 8257"/>
              <a:gd name="connsiteY1" fmla="*/ 0 h 10103"/>
              <a:gd name="connsiteX2" fmla="*/ 8257 w 8257"/>
              <a:gd name="connsiteY2" fmla="*/ 41 h 10103"/>
              <a:gd name="connsiteX3" fmla="*/ 6257 w 8257"/>
              <a:gd name="connsiteY3" fmla="*/ 10041 h 10103"/>
              <a:gd name="connsiteX4" fmla="*/ 0 w 8257"/>
              <a:gd name="connsiteY4" fmla="*/ 10103 h 1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" h="10103">
                <a:moveTo>
                  <a:pt x="0" y="10103"/>
                </a:moveTo>
                <a:cubicBezTo>
                  <a:pt x="9" y="6735"/>
                  <a:pt x="18" y="3368"/>
                  <a:pt x="27" y="0"/>
                </a:cubicBezTo>
                <a:lnTo>
                  <a:pt x="8257" y="41"/>
                </a:lnTo>
                <a:lnTo>
                  <a:pt x="6257" y="10041"/>
                </a:lnTo>
                <a:lnTo>
                  <a:pt x="0" y="10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DF0E19A-66F6-4597-9F1C-3977A31535F0}"/>
              </a:ext>
            </a:extLst>
          </p:cNvPr>
          <p:cNvSpPr/>
          <p:nvPr/>
        </p:nvSpPr>
        <p:spPr>
          <a:xfrm>
            <a:off x="1857200" y="3992156"/>
            <a:ext cx="4163019" cy="2057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5B9AF19-7143-47EA-AF50-1550F311F0DA}"/>
              </a:ext>
            </a:extLst>
          </p:cNvPr>
          <p:cNvSpPr/>
          <p:nvPr/>
        </p:nvSpPr>
        <p:spPr>
          <a:xfrm>
            <a:off x="1864021" y="5106270"/>
            <a:ext cx="4163019" cy="2057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9C9BD51-5290-4031-88C7-3FECA93D3474}"/>
              </a:ext>
            </a:extLst>
          </p:cNvPr>
          <p:cNvSpPr/>
          <p:nvPr/>
        </p:nvSpPr>
        <p:spPr>
          <a:xfrm>
            <a:off x="1825582" y="2896324"/>
            <a:ext cx="4163019" cy="2057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34" name="Параллелограмм 33"/>
          <p:cNvSpPr/>
          <p:nvPr/>
        </p:nvSpPr>
        <p:spPr>
          <a:xfrm>
            <a:off x="7383387" y="5471190"/>
            <a:ext cx="623320" cy="1427020"/>
          </a:xfrm>
          <a:prstGeom prst="parallelogram">
            <a:avLst>
              <a:gd name="adj" fmla="val 65900"/>
            </a:avLst>
          </a:prstGeom>
          <a:solidFill>
            <a:srgbClr val="71A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/>
          <p:cNvSpPr/>
          <p:nvPr/>
        </p:nvSpPr>
        <p:spPr>
          <a:xfrm rot="180244">
            <a:off x="6969469" y="3472502"/>
            <a:ext cx="1282827" cy="3431311"/>
          </a:xfrm>
          <a:prstGeom prst="parallelogram">
            <a:avLst>
              <a:gd name="adj" fmla="val 7812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47903" y="1330107"/>
            <a:ext cx="443570" cy="491690"/>
          </a:xfrm>
          <a:prstGeom prst="rect">
            <a:avLst/>
          </a:prstGeom>
          <a:solidFill>
            <a:srgbClr val="71A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F1B6820-2A9B-476E-9CED-28E991CB1394}"/>
              </a:ext>
            </a:extLst>
          </p:cNvPr>
          <p:cNvSpPr/>
          <p:nvPr/>
        </p:nvSpPr>
        <p:spPr>
          <a:xfrm>
            <a:off x="3658490" y="3102061"/>
            <a:ext cx="4737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4"/>
              </a:rPr>
              <a:t>https://chel-edu.ru</a:t>
            </a:r>
            <a:r>
              <a:rPr lang="en-US" sz="3200" dirty="0" smtClean="0">
                <a:hlinkClick r:id="rId4"/>
              </a:rPr>
              <a:t>/</a:t>
            </a:r>
            <a:endParaRPr lang="ru-RU" sz="3200" dirty="0" smtClean="0"/>
          </a:p>
          <a:p>
            <a:r>
              <a:rPr lang="en-US" sz="3200" dirty="0" smtClean="0">
                <a:hlinkClick r:id="rId5"/>
              </a:rPr>
              <a:t>https</a:t>
            </a:r>
            <a:r>
              <a:rPr lang="en-US" sz="3200" dirty="0">
                <a:hlinkClick r:id="rId5"/>
              </a:rPr>
              <a:t>://cro.chel-edu.ru</a:t>
            </a:r>
            <a:r>
              <a:rPr lang="en-US" sz="3200" dirty="0" smtClean="0">
                <a:hlinkClick r:id="rId5"/>
              </a:rPr>
              <a:t>/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6437155-9EA8-4C22-A923-A74779953076}"/>
              </a:ext>
            </a:extLst>
          </p:cNvPr>
          <p:cNvSpPr/>
          <p:nvPr/>
        </p:nvSpPr>
        <p:spPr>
          <a:xfrm>
            <a:off x="2166166" y="621468"/>
            <a:ext cx="86669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КОМИТЕТ ПО ДЕЛАМ ОБРАЗОВАНИЯ  ГОРОДА ЧЕЛЯБИНСКА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МУНИЦИПАЛЬНОЕ ОБРАЗОВАТЕЛЬНОЕ УЧРЕЖДЕНИЕ ДОПОЛНИТЕЛЬНОГО ОБРАЗОВАНИЯ «ЦЕНТР РАЗВИТИЯ ОБРАЗОВАНИЯ ГОРОДА ЧЕЛЯБИНСКА»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современных условиях развития Российской Федерации наставничество становится важнейшим ресурсом повышения гражданственности, трудовой сознательности, желания работников всех профессиональных областей служить своим трудом укреплению могущества и прогрессу нашей Родины.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КОНЦЕПЦИЯ РАЗВИТИЯ НАСТАВНИЧЕСТВА В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14659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400" y="952500"/>
          <a:ext cx="11811000" cy="590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4945" y="194003"/>
            <a:ext cx="11057055" cy="720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развития системы дошкольного образования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7" descr="C:\Users\user\Desktop\Свидетельство Хочу руководить.jpg"/>
          <p:cNvPicPr>
            <a:picLocks noChangeAspect="1" noChangeArrowheads="1"/>
          </p:cNvPicPr>
          <p:nvPr/>
        </p:nvPicPr>
        <p:blipFill>
          <a:blip r:embed="rId3" cstate="print"/>
          <a:srcRect l="3960" t="2800" r="2557" b="3265"/>
          <a:stretch>
            <a:fillRect/>
          </a:stretch>
        </p:blipFill>
        <p:spPr bwMode="auto">
          <a:xfrm>
            <a:off x="9588137" y="1114224"/>
            <a:ext cx="2603863" cy="365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39322" y="4734368"/>
            <a:ext cx="8010978" cy="14465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Проект направлен на выявление, развитие и поддержку перспективных руководителей и педагогов, обладающих высоким уровнем развития лидерских качеств, управленческих и профессиональных компетенций</a:t>
            </a:r>
          </a:p>
        </p:txBody>
      </p:sp>
      <p:pic>
        <p:nvPicPr>
          <p:cNvPr id="11" name="Рисунок 7" descr="C:\Users\user\Desktop\Свидетельство Хочу руководить.jpg"/>
          <p:cNvPicPr>
            <a:picLocks noChangeAspect="1" noChangeArrowheads="1"/>
          </p:cNvPicPr>
          <p:nvPr/>
        </p:nvPicPr>
        <p:blipFill>
          <a:blip r:embed="rId3" cstate="print"/>
          <a:srcRect l="3960" t="2800" r="2557" b="3265"/>
          <a:stretch>
            <a:fillRect/>
          </a:stretch>
        </p:blipFill>
        <p:spPr bwMode="auto">
          <a:xfrm>
            <a:off x="8830491" y="2430522"/>
            <a:ext cx="2792544" cy="391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248152" y="0"/>
            <a:ext cx="5857594" cy="8556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6DA945"/>
              </a:solidFill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6DA945"/>
                </a:solidFill>
                <a:latin typeface="+mj-lt"/>
                <a:ea typeface="+mj-ea"/>
                <a:cs typeface="+mj-cs"/>
              </a:rPr>
              <a:t>Проект «Хочу руководить!»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2855" y="2218424"/>
            <a:ext cx="6997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НАЗНАЧЕНЫ НА ДОЛЖНОСТЬ</a:t>
            </a:r>
            <a:endParaRPr lang="ru-RU" sz="24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51716" y="2063392"/>
            <a:ext cx="8892000" cy="0"/>
          </a:xfrm>
          <a:prstGeom prst="line">
            <a:avLst/>
          </a:prstGeom>
          <a:ln>
            <a:solidFill>
              <a:srgbClr val="0964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51716" y="2050533"/>
            <a:ext cx="0" cy="550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24855" y="2351886"/>
            <a:ext cx="288000" cy="286870"/>
          </a:xfrm>
          <a:prstGeom prst="ellipse">
            <a:avLst/>
          </a:prstGeom>
          <a:solidFill>
            <a:srgbClr val="71A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8"/>
          <p:cNvGrpSpPr/>
          <p:nvPr/>
        </p:nvGrpSpPr>
        <p:grpSpPr>
          <a:xfrm>
            <a:off x="819093" y="2990749"/>
            <a:ext cx="7220007" cy="625564"/>
            <a:chOff x="898432" y="3388127"/>
            <a:chExt cx="6998045" cy="6255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629023" y="3413527"/>
              <a:ext cx="5267454" cy="6001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6"/>
            <p:cNvGrpSpPr/>
            <p:nvPr/>
          </p:nvGrpSpPr>
          <p:grpSpPr>
            <a:xfrm>
              <a:off x="898432" y="3388127"/>
              <a:ext cx="4046000" cy="614178"/>
              <a:chOff x="898432" y="3388127"/>
              <a:chExt cx="4046000" cy="61417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898432" y="3417530"/>
                <a:ext cx="620246" cy="58477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rgbClr val="72AF2F"/>
                    </a:solidFill>
                  </a:rPr>
                  <a:t>20</a:t>
                </a:r>
                <a:endParaRPr lang="ru-RU" sz="3200" dirty="0">
                  <a:solidFill>
                    <a:srgbClr val="72AF2F"/>
                  </a:solidFill>
                </a:endParaRP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2040169" y="3646745"/>
                <a:ext cx="279166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Прямоугольник 23"/>
              <p:cNvSpPr/>
              <p:nvPr/>
            </p:nvSpPr>
            <p:spPr>
              <a:xfrm>
                <a:off x="2750949" y="3388127"/>
                <a:ext cx="21934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/>
                  <a:t>заведующих</a:t>
                </a:r>
              </a:p>
            </p:txBody>
          </p:sp>
        </p:grpSp>
      </p:grpSp>
      <p:grpSp>
        <p:nvGrpSpPr>
          <p:cNvPr id="5" name="Группа 24"/>
          <p:cNvGrpSpPr/>
          <p:nvPr/>
        </p:nvGrpSpPr>
        <p:grpSpPr>
          <a:xfrm>
            <a:off x="829378" y="3739686"/>
            <a:ext cx="7349422" cy="625564"/>
            <a:chOff x="898432" y="3388127"/>
            <a:chExt cx="7349422" cy="62556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629022" y="3413527"/>
              <a:ext cx="5453732" cy="6001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grpSp>
          <p:nvGrpSpPr>
            <p:cNvPr id="6" name="Группа 88"/>
            <p:cNvGrpSpPr/>
            <p:nvPr/>
          </p:nvGrpSpPr>
          <p:grpSpPr>
            <a:xfrm>
              <a:off x="898432" y="3388127"/>
              <a:ext cx="7349422" cy="614178"/>
              <a:chOff x="898432" y="3388127"/>
              <a:chExt cx="7349422" cy="614178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898432" y="3417530"/>
                <a:ext cx="639919" cy="58477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rgbClr val="72AF2F"/>
                    </a:solidFill>
                  </a:rPr>
                  <a:t>22</a:t>
                </a:r>
                <a:endParaRPr lang="ru-RU" sz="3200" dirty="0">
                  <a:solidFill>
                    <a:srgbClr val="72AF2F"/>
                  </a:solidFill>
                </a:endParaRPr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2040169" y="3646745"/>
                <a:ext cx="279166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Прямоугольник 29"/>
              <p:cNvSpPr/>
              <p:nvPr/>
            </p:nvSpPr>
            <p:spPr>
              <a:xfrm>
                <a:off x="2750948" y="3388127"/>
                <a:ext cx="54969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заместителей заведующих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процесс 25"/>
          <p:cNvSpPr/>
          <p:nvPr/>
        </p:nvSpPr>
        <p:spPr>
          <a:xfrm>
            <a:off x="0" y="6699250"/>
            <a:ext cx="12192000" cy="179388"/>
          </a:xfrm>
          <a:prstGeom prst="flowChartProcess">
            <a:avLst/>
          </a:prstGeom>
          <a:solidFill>
            <a:srgbClr val="71A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547119" y="762000"/>
            <a:ext cx="10644881" cy="420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0" y="0"/>
            <a:ext cx="10591800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9" name="Заголовок 13"/>
          <p:cNvSpPr txBox="1">
            <a:spLocks/>
          </p:cNvSpPr>
          <p:nvPr/>
        </p:nvSpPr>
        <p:spPr>
          <a:xfrm>
            <a:off x="1837491" y="299368"/>
            <a:ext cx="10972800" cy="4499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200" b="1" dirty="0">
                <a:solidFill>
                  <a:srgbClr val="6DA945"/>
                </a:solidFill>
              </a:rPr>
              <a:t>Городские </a:t>
            </a:r>
            <a:r>
              <a:rPr lang="ru-RU" sz="2200" b="1" dirty="0" smtClean="0">
                <a:solidFill>
                  <a:srgbClr val="6DA945"/>
                </a:solidFill>
              </a:rPr>
              <a:t>профессиональные сообщества педагогов </a:t>
            </a:r>
            <a:r>
              <a:rPr lang="ru-RU" sz="2200" b="1" dirty="0">
                <a:solidFill>
                  <a:srgbClr val="6DA945"/>
                </a:solidFill>
              </a:rPr>
              <a:t>Челябинска</a:t>
            </a:r>
          </a:p>
        </p:txBody>
      </p:sp>
      <p:grpSp>
        <p:nvGrpSpPr>
          <p:cNvPr id="2" name="组合 63"/>
          <p:cNvGrpSpPr/>
          <p:nvPr/>
        </p:nvGrpSpPr>
        <p:grpSpPr>
          <a:xfrm>
            <a:off x="239349" y="3599118"/>
            <a:ext cx="11548864" cy="366167"/>
            <a:chOff x="534438" y="3368953"/>
            <a:chExt cx="10944224" cy="438144"/>
          </a:xfrm>
          <a:solidFill>
            <a:sysClr val="window" lastClr="FFFFFF">
              <a:lumMod val="65000"/>
            </a:sysClr>
          </a:solidFill>
        </p:grpSpPr>
        <p:sp>
          <p:nvSpPr>
            <p:cNvPr id="64" name="矩形 64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" name="组合 65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67" name="矩形 66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3" name="等腰三角形 72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83" name="矩形 74"/>
          <p:cNvSpPr/>
          <p:nvPr/>
        </p:nvSpPr>
        <p:spPr>
          <a:xfrm>
            <a:off x="1178551" y="2442769"/>
            <a:ext cx="1368372" cy="850092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矩形 76"/>
          <p:cNvSpPr/>
          <p:nvPr/>
        </p:nvSpPr>
        <p:spPr>
          <a:xfrm>
            <a:off x="3676855" y="2442769"/>
            <a:ext cx="1368372" cy="850092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矩形 78"/>
          <p:cNvSpPr/>
          <p:nvPr/>
        </p:nvSpPr>
        <p:spPr>
          <a:xfrm>
            <a:off x="6175161" y="2442769"/>
            <a:ext cx="1368372" cy="850092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矩形 80"/>
          <p:cNvSpPr/>
          <p:nvPr/>
        </p:nvSpPr>
        <p:spPr>
          <a:xfrm>
            <a:off x="8673466" y="2442769"/>
            <a:ext cx="1477597" cy="850092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矩形 82"/>
          <p:cNvSpPr/>
          <p:nvPr/>
        </p:nvSpPr>
        <p:spPr>
          <a:xfrm>
            <a:off x="2427705" y="4277746"/>
            <a:ext cx="1368372" cy="897338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矩形 84"/>
          <p:cNvSpPr/>
          <p:nvPr/>
        </p:nvSpPr>
        <p:spPr>
          <a:xfrm>
            <a:off x="4926009" y="4277746"/>
            <a:ext cx="1368372" cy="897338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4" name="肘形连接符 85"/>
          <p:cNvCxnSpPr>
            <a:endCxn id="95" idx="1"/>
          </p:cNvCxnSpPr>
          <p:nvPr/>
        </p:nvCxnSpPr>
        <p:spPr>
          <a:xfrm rot="16200000" flipH="1">
            <a:off x="6583988" y="4163790"/>
            <a:ext cx="792965" cy="332285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sp>
        <p:nvSpPr>
          <p:cNvPr id="95" name="矩形 86"/>
          <p:cNvSpPr/>
          <p:nvPr/>
        </p:nvSpPr>
        <p:spPr>
          <a:xfrm>
            <a:off x="7146613" y="4277746"/>
            <a:ext cx="1368372" cy="897338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" name="文本框 33"/>
          <p:cNvSpPr txBox="1"/>
          <p:nvPr/>
        </p:nvSpPr>
        <p:spPr>
          <a:xfrm>
            <a:off x="1212411" y="2482731"/>
            <a:ext cx="147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>
                <a:ea typeface="微软雅黑" pitchFamily="34" charset="-122"/>
              </a:rPr>
              <a:t>Предметная лаборатория руководителей </a:t>
            </a:r>
            <a:r>
              <a:rPr lang="ru-RU" altLang="zh-CN" sz="1200" dirty="0">
                <a:ea typeface="微软雅黑" pitchFamily="34" charset="-122"/>
              </a:rPr>
              <a:t>М</a:t>
            </a:r>
            <a:r>
              <a:rPr lang="ru-RU" altLang="zh-CN" sz="1200" dirty="0" smtClean="0">
                <a:ea typeface="微软雅黑" pitchFamily="34" charset="-122"/>
              </a:rPr>
              <a:t>ДОУ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121" name="文本框 33"/>
          <p:cNvSpPr txBox="1"/>
          <p:nvPr/>
        </p:nvSpPr>
        <p:spPr>
          <a:xfrm>
            <a:off x="3646316" y="2713912"/>
            <a:ext cx="148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200" dirty="0" smtClean="0">
                <a:ea typeface="微软雅黑" pitchFamily="34" charset="-122"/>
              </a:rPr>
              <a:t>Коррекционной работы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122" name="文本框 33"/>
          <p:cNvSpPr txBox="1"/>
          <p:nvPr/>
        </p:nvSpPr>
        <p:spPr>
          <a:xfrm>
            <a:off x="6219455" y="2733309"/>
            <a:ext cx="138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>
                <a:ea typeface="微软雅黑" pitchFamily="34" charset="-122"/>
              </a:rPr>
              <a:t>В</a:t>
            </a:r>
            <a:r>
              <a:rPr lang="ru-RU" altLang="zh-CN" sz="1200" dirty="0" smtClean="0">
                <a:ea typeface="微软雅黑" pitchFamily="34" charset="-122"/>
              </a:rPr>
              <a:t>оспитателей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123" name="文本框 33"/>
          <p:cNvSpPr txBox="1"/>
          <p:nvPr/>
        </p:nvSpPr>
        <p:spPr>
          <a:xfrm>
            <a:off x="8592532" y="2690347"/>
            <a:ext cx="160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200" dirty="0" smtClean="0">
                <a:ea typeface="微软雅黑" pitchFamily="34" charset="-122"/>
              </a:rPr>
              <a:t>Воспитателей по </a:t>
            </a:r>
            <a:r>
              <a:rPr lang="ru-RU" altLang="zh-CN" sz="1200" dirty="0" err="1" smtClean="0">
                <a:ea typeface="微软雅黑" pitchFamily="34" charset="-122"/>
              </a:rPr>
              <a:t>изодеятельности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124" name="文本框 33"/>
          <p:cNvSpPr txBox="1"/>
          <p:nvPr/>
        </p:nvSpPr>
        <p:spPr>
          <a:xfrm>
            <a:off x="2460805" y="4562963"/>
            <a:ext cx="13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200" dirty="0">
                <a:ea typeface="微软雅黑" pitchFamily="34" charset="-122"/>
              </a:rPr>
              <a:t>Заместителей заведующих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125" name="文本框 33"/>
          <p:cNvSpPr txBox="1"/>
          <p:nvPr/>
        </p:nvSpPr>
        <p:spPr>
          <a:xfrm>
            <a:off x="4869431" y="4524012"/>
            <a:ext cx="140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200" dirty="0">
                <a:ea typeface="微软雅黑" pitchFamily="34" charset="-122"/>
              </a:rPr>
              <a:t>Инструкторов по физической культуре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126" name="文本框 33"/>
          <p:cNvSpPr txBox="1"/>
          <p:nvPr/>
        </p:nvSpPr>
        <p:spPr>
          <a:xfrm>
            <a:off x="7127778" y="4562963"/>
            <a:ext cx="140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200" dirty="0">
                <a:ea typeface="微软雅黑" pitchFamily="34" charset="-122"/>
              </a:rPr>
              <a:t>Музыкальных руководителей</a:t>
            </a:r>
            <a:endParaRPr lang="en-US" altLang="zh-CN" sz="1200" dirty="0">
              <a:ea typeface="微软雅黑" pitchFamily="34" charset="-122"/>
            </a:endParaRPr>
          </a:p>
        </p:txBody>
      </p:sp>
      <p:cxnSp>
        <p:nvCxnSpPr>
          <p:cNvPr id="134" name="肘形连接符 73"/>
          <p:cNvCxnSpPr>
            <a:endCxn id="135" idx="1"/>
          </p:cNvCxnSpPr>
          <p:nvPr/>
        </p:nvCxnSpPr>
        <p:spPr>
          <a:xfrm rot="5400000" flipH="1" flipV="1">
            <a:off x="1924537" y="2651305"/>
            <a:ext cx="1919175" cy="216253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sp>
        <p:nvSpPr>
          <p:cNvPr id="135" name="矩形 74"/>
          <p:cNvSpPr/>
          <p:nvPr/>
        </p:nvSpPr>
        <p:spPr>
          <a:xfrm>
            <a:off x="2992250" y="1374797"/>
            <a:ext cx="1368372" cy="850092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6" name="肘形连接符 75"/>
          <p:cNvCxnSpPr>
            <a:endCxn id="137" idx="1"/>
          </p:cNvCxnSpPr>
          <p:nvPr/>
        </p:nvCxnSpPr>
        <p:spPr>
          <a:xfrm rot="16200000" flipV="1">
            <a:off x="4554197" y="2736202"/>
            <a:ext cx="1878475" cy="5759"/>
          </a:xfrm>
          <a:prstGeom prst="bentConnector4">
            <a:avLst>
              <a:gd name="adj1" fmla="val 38686"/>
              <a:gd name="adj2" fmla="val 5392892"/>
            </a:avLst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sp>
        <p:nvSpPr>
          <p:cNvPr id="137" name="矩形 76"/>
          <p:cNvSpPr/>
          <p:nvPr/>
        </p:nvSpPr>
        <p:spPr>
          <a:xfrm>
            <a:off x="5490554" y="1374797"/>
            <a:ext cx="1368372" cy="850092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8" name="肘形连接符 77"/>
          <p:cNvCxnSpPr>
            <a:endCxn id="139" idx="1"/>
          </p:cNvCxnSpPr>
          <p:nvPr/>
        </p:nvCxnSpPr>
        <p:spPr>
          <a:xfrm rot="5400000" flipH="1" flipV="1">
            <a:off x="6931713" y="2668434"/>
            <a:ext cx="1925736" cy="188555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sp>
        <p:nvSpPr>
          <p:cNvPr id="139" name="矩形 78"/>
          <p:cNvSpPr/>
          <p:nvPr/>
        </p:nvSpPr>
        <p:spPr>
          <a:xfrm>
            <a:off x="7988859" y="1374797"/>
            <a:ext cx="1368372" cy="850092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0" name="肘形连接符 79"/>
          <p:cNvCxnSpPr>
            <a:endCxn id="141" idx="1"/>
          </p:cNvCxnSpPr>
          <p:nvPr/>
        </p:nvCxnSpPr>
        <p:spPr>
          <a:xfrm rot="5400000" flipH="1" flipV="1">
            <a:off x="9507667" y="2746082"/>
            <a:ext cx="1925736" cy="33259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sp>
        <p:nvSpPr>
          <p:cNvPr id="141" name="矩形 80"/>
          <p:cNvSpPr/>
          <p:nvPr/>
        </p:nvSpPr>
        <p:spPr>
          <a:xfrm>
            <a:off x="10487165" y="1374797"/>
            <a:ext cx="1368372" cy="850092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2" name="文本框 33"/>
          <p:cNvSpPr txBox="1"/>
          <p:nvPr/>
        </p:nvSpPr>
        <p:spPr>
          <a:xfrm>
            <a:off x="3023913" y="1637400"/>
            <a:ext cx="132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>
                <a:ea typeface="微软雅黑" pitchFamily="34" charset="-122"/>
              </a:rPr>
              <a:t>Заместителей заведующих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143" name="文本框 33"/>
          <p:cNvSpPr txBox="1"/>
          <p:nvPr/>
        </p:nvSpPr>
        <p:spPr>
          <a:xfrm>
            <a:off x="5439260" y="1588968"/>
            <a:ext cx="145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200" dirty="0" smtClean="0">
                <a:ea typeface="微软雅黑" pitchFamily="34" charset="-122"/>
              </a:rPr>
              <a:t>Инструкторов по физической культуре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144" name="文本框 33"/>
          <p:cNvSpPr txBox="1"/>
          <p:nvPr/>
        </p:nvSpPr>
        <p:spPr>
          <a:xfrm>
            <a:off x="7920458" y="1645940"/>
            <a:ext cx="156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200" dirty="0" smtClean="0">
                <a:ea typeface="微软雅黑" pitchFamily="34" charset="-122"/>
              </a:rPr>
              <a:t>Музыкальных руководителей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145" name="文本框 33"/>
          <p:cNvSpPr txBox="1"/>
          <p:nvPr/>
        </p:nvSpPr>
        <p:spPr>
          <a:xfrm>
            <a:off x="10538426" y="1615111"/>
            <a:ext cx="130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200" dirty="0" smtClean="0">
                <a:ea typeface="微软雅黑" pitchFamily="34" charset="-122"/>
              </a:rPr>
              <a:t>Педагогов-психологов</a:t>
            </a:r>
            <a:endParaRPr lang="en-US" altLang="zh-CN" sz="1200" dirty="0">
              <a:ea typeface="微软雅黑" pitchFamily="34" charset="-122"/>
            </a:endParaRPr>
          </a:p>
        </p:txBody>
      </p:sp>
      <p:cxnSp>
        <p:nvCxnSpPr>
          <p:cNvPr id="150" name="肘形连接符 81"/>
          <p:cNvCxnSpPr>
            <a:stCxn id="69" idx="2"/>
            <a:endCxn id="151" idx="1"/>
          </p:cNvCxnSpPr>
          <p:nvPr/>
        </p:nvCxnSpPr>
        <p:spPr>
          <a:xfrm rot="16200000" flipH="1">
            <a:off x="-107429" y="4560763"/>
            <a:ext cx="1554882" cy="139051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sp>
        <p:nvSpPr>
          <p:cNvPr id="151" name="矩形 82"/>
          <p:cNvSpPr/>
          <p:nvPr/>
        </p:nvSpPr>
        <p:spPr>
          <a:xfrm>
            <a:off x="739538" y="4959060"/>
            <a:ext cx="1368372" cy="897338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2" name="肘形连接符 83"/>
          <p:cNvCxnSpPr>
            <a:endCxn id="153" idx="1"/>
          </p:cNvCxnSpPr>
          <p:nvPr/>
        </p:nvCxnSpPr>
        <p:spPr>
          <a:xfrm rot="16200000" flipH="1">
            <a:off x="3040250" y="4703984"/>
            <a:ext cx="1989511" cy="282075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sp>
        <p:nvSpPr>
          <p:cNvPr id="153" name="矩形 84"/>
          <p:cNvSpPr/>
          <p:nvPr/>
        </p:nvSpPr>
        <p:spPr>
          <a:xfrm>
            <a:off x="4176042" y="5391108"/>
            <a:ext cx="1368372" cy="897338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4" name="肘形连接符 85"/>
          <p:cNvCxnSpPr>
            <a:endCxn id="155" idx="1"/>
          </p:cNvCxnSpPr>
          <p:nvPr/>
        </p:nvCxnSpPr>
        <p:spPr>
          <a:xfrm rot="16200000" flipH="1">
            <a:off x="8886298" y="4205676"/>
            <a:ext cx="720815" cy="282273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sp>
        <p:nvSpPr>
          <p:cNvPr id="155" name="矩形 86"/>
          <p:cNvSpPr/>
          <p:nvPr/>
        </p:nvSpPr>
        <p:spPr>
          <a:xfrm>
            <a:off x="9387841" y="4258550"/>
            <a:ext cx="1368372" cy="897338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6" name="文本框 33"/>
          <p:cNvSpPr txBox="1"/>
          <p:nvPr/>
        </p:nvSpPr>
        <p:spPr>
          <a:xfrm>
            <a:off x="723941" y="5231704"/>
            <a:ext cx="14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200" dirty="0" smtClean="0">
                <a:ea typeface="微软雅黑" pitchFamily="34" charset="-122"/>
              </a:rPr>
              <a:t>Руководителей МДОУ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157" name="文本框 33"/>
          <p:cNvSpPr txBox="1"/>
          <p:nvPr/>
        </p:nvSpPr>
        <p:spPr>
          <a:xfrm>
            <a:off x="4081543" y="5682727"/>
            <a:ext cx="163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200" dirty="0">
                <a:ea typeface="微软雅黑" pitchFamily="34" charset="-122"/>
              </a:rPr>
              <a:t>Коррекционной работы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158" name="文本框 33"/>
          <p:cNvSpPr txBox="1"/>
          <p:nvPr/>
        </p:nvSpPr>
        <p:spPr>
          <a:xfrm>
            <a:off x="9456628" y="4523237"/>
            <a:ext cx="121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200" dirty="0">
                <a:ea typeface="微软雅黑" pitchFamily="34" charset="-122"/>
              </a:rPr>
              <a:t>Педагогов-психологов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34755" y="3508084"/>
            <a:ext cx="9310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kern="0" dirty="0" smtClean="0">
                <a:solidFill>
                  <a:srgbClr val="6DA945"/>
                </a:solidFill>
                <a:ea typeface="微软雅黑" pitchFamily="34" charset="-122"/>
              </a:rPr>
              <a:t>методические объединения специалистов</a:t>
            </a:r>
            <a:endParaRPr lang="ru-RU" sz="2200" kern="0" dirty="0">
              <a:solidFill>
                <a:srgbClr val="6DA945"/>
              </a:solidFill>
              <a:ea typeface="微软雅黑" pitchFamily="34" charset="-122"/>
            </a:endParaRPr>
          </a:p>
        </p:txBody>
      </p:sp>
      <p:cxnSp>
        <p:nvCxnSpPr>
          <p:cNvPr id="162" name="肘形连接符 73"/>
          <p:cNvCxnSpPr/>
          <p:nvPr/>
        </p:nvCxnSpPr>
        <p:spPr>
          <a:xfrm rot="5400000" flipH="1" flipV="1">
            <a:off x="387841" y="2899927"/>
            <a:ext cx="801316" cy="597064"/>
          </a:xfrm>
          <a:prstGeom prst="bentConnector3">
            <a:avLst>
              <a:gd name="adj1" fmla="val 104339"/>
            </a:avLst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cxnSp>
        <p:nvCxnSpPr>
          <p:cNvPr id="163" name="肘形连接符 73"/>
          <p:cNvCxnSpPr/>
          <p:nvPr/>
        </p:nvCxnSpPr>
        <p:spPr>
          <a:xfrm rot="5400000" flipH="1" flipV="1">
            <a:off x="2951074" y="2921783"/>
            <a:ext cx="801316" cy="597064"/>
          </a:xfrm>
          <a:prstGeom prst="bentConnector3">
            <a:avLst>
              <a:gd name="adj1" fmla="val 104339"/>
            </a:avLst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cxnSp>
        <p:nvCxnSpPr>
          <p:cNvPr id="164" name="肘形连接符 83"/>
          <p:cNvCxnSpPr>
            <a:endCxn id="91" idx="1"/>
          </p:cNvCxnSpPr>
          <p:nvPr/>
        </p:nvCxnSpPr>
        <p:spPr>
          <a:xfrm rot="16200000" flipH="1">
            <a:off x="1843354" y="4142063"/>
            <a:ext cx="846213" cy="322491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cxnSp>
        <p:nvCxnSpPr>
          <p:cNvPr id="165" name="肘形连接符 83"/>
          <p:cNvCxnSpPr/>
          <p:nvPr/>
        </p:nvCxnSpPr>
        <p:spPr>
          <a:xfrm rot="16200000" flipH="1">
            <a:off x="4271378" y="4179445"/>
            <a:ext cx="846213" cy="322491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cxnSp>
        <p:nvCxnSpPr>
          <p:cNvPr id="166" name="肘形连接符 73"/>
          <p:cNvCxnSpPr/>
          <p:nvPr/>
        </p:nvCxnSpPr>
        <p:spPr>
          <a:xfrm rot="5400000" flipH="1" flipV="1">
            <a:off x="5613532" y="3100367"/>
            <a:ext cx="731302" cy="341920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cxnSp>
        <p:nvCxnSpPr>
          <p:cNvPr id="170" name="肘形连接符 83"/>
          <p:cNvCxnSpPr>
            <a:endCxn id="171" idx="1"/>
          </p:cNvCxnSpPr>
          <p:nvPr/>
        </p:nvCxnSpPr>
        <p:spPr>
          <a:xfrm rot="16200000" flipH="1">
            <a:off x="5622026" y="4686054"/>
            <a:ext cx="1989511" cy="282075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sp>
        <p:nvSpPr>
          <p:cNvPr id="171" name="矩形 84"/>
          <p:cNvSpPr/>
          <p:nvPr/>
        </p:nvSpPr>
        <p:spPr>
          <a:xfrm>
            <a:off x="6757818" y="5373178"/>
            <a:ext cx="1368372" cy="897338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2" name="文本框 33"/>
          <p:cNvSpPr txBox="1"/>
          <p:nvPr/>
        </p:nvSpPr>
        <p:spPr>
          <a:xfrm>
            <a:off x="6814396" y="5733462"/>
            <a:ext cx="1425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>
                <a:ea typeface="微软雅黑" pitchFamily="34" charset="-122"/>
              </a:rPr>
              <a:t>Воспитателей</a:t>
            </a:r>
            <a:endParaRPr lang="en-US" altLang="zh-CN" sz="1200" dirty="0">
              <a:ea typeface="微软雅黑" pitchFamily="34" charset="-122"/>
            </a:endParaRPr>
          </a:p>
        </p:txBody>
      </p:sp>
      <p:cxnSp>
        <p:nvCxnSpPr>
          <p:cNvPr id="174" name="肘形连接符 83"/>
          <p:cNvCxnSpPr>
            <a:endCxn id="175" idx="1"/>
          </p:cNvCxnSpPr>
          <p:nvPr/>
        </p:nvCxnSpPr>
        <p:spPr>
          <a:xfrm rot="16200000" flipH="1">
            <a:off x="7966648" y="4796866"/>
            <a:ext cx="1989512" cy="282075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sp>
        <p:nvSpPr>
          <p:cNvPr id="175" name="矩形 84"/>
          <p:cNvSpPr/>
          <p:nvPr/>
        </p:nvSpPr>
        <p:spPr>
          <a:xfrm>
            <a:off x="9102442" y="5483990"/>
            <a:ext cx="1570076" cy="897338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6" name="文本框 33"/>
          <p:cNvSpPr txBox="1"/>
          <p:nvPr/>
        </p:nvSpPr>
        <p:spPr>
          <a:xfrm>
            <a:off x="9102439" y="5730255"/>
            <a:ext cx="157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200" dirty="0">
                <a:ea typeface="微软雅黑" pitchFamily="34" charset="-122"/>
              </a:rPr>
              <a:t>Воспитателей по </a:t>
            </a:r>
            <a:r>
              <a:rPr lang="ru-RU" altLang="zh-CN" sz="1200" dirty="0" err="1">
                <a:ea typeface="微软雅黑" pitchFamily="34" charset="-122"/>
              </a:rPr>
              <a:t>изодеятельности</a:t>
            </a:r>
            <a:endParaRPr lang="en-US" altLang="zh-CN" sz="1200" dirty="0">
              <a:ea typeface="微软雅黑" pitchFamily="34" charset="-122"/>
            </a:endParaRPr>
          </a:p>
        </p:txBody>
      </p:sp>
      <p:cxnSp>
        <p:nvCxnSpPr>
          <p:cNvPr id="246" name="肘形连接符 73"/>
          <p:cNvCxnSpPr/>
          <p:nvPr/>
        </p:nvCxnSpPr>
        <p:spPr>
          <a:xfrm rot="5400000" flipH="1" flipV="1">
            <a:off x="8117816" y="3110282"/>
            <a:ext cx="731302" cy="341920"/>
          </a:xfrm>
          <a:prstGeom prst="bentConnector2">
            <a:avLst/>
          </a:prstGeom>
          <a:noFill/>
          <a:ln w="6350" cap="flat" cmpd="sng" algn="ctr">
            <a:solidFill>
              <a:srgbClr val="333333"/>
            </a:solidFill>
            <a:prstDash val="solid"/>
            <a:miter lim="800000"/>
          </a:ln>
          <a:effectLst/>
        </p:spPr>
      </p:cxnSp>
      <p:sp>
        <p:nvSpPr>
          <p:cNvPr id="247" name="Прямоугольник 246"/>
          <p:cNvSpPr/>
          <p:nvPr/>
        </p:nvSpPr>
        <p:spPr>
          <a:xfrm>
            <a:off x="266700" y="1755197"/>
            <a:ext cx="187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kern="0" dirty="0" smtClean="0">
                <a:solidFill>
                  <a:srgbClr val="6DA945"/>
                </a:solidFill>
                <a:ea typeface="微软雅黑" pitchFamily="34" charset="-122"/>
              </a:rPr>
              <a:t>городские</a:t>
            </a:r>
            <a:endParaRPr lang="ru-RU" sz="2200" kern="0" dirty="0">
              <a:solidFill>
                <a:srgbClr val="6DA945"/>
              </a:solidFill>
              <a:ea typeface="微软雅黑" pitchFamily="34" charset="-122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355600" y="6079555"/>
            <a:ext cx="19461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kern="0" dirty="0" smtClean="0">
                <a:solidFill>
                  <a:srgbClr val="6DA945"/>
                </a:solidFill>
                <a:ea typeface="微软雅黑" pitchFamily="34" charset="-122"/>
              </a:rPr>
              <a:t>районные</a:t>
            </a:r>
            <a:endParaRPr lang="ru-RU" sz="2200" kern="0" dirty="0">
              <a:solidFill>
                <a:srgbClr val="6DA945"/>
              </a:solidFill>
              <a:ea typeface="微软雅黑" pitchFamily="34" charset="-122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27648" r="62718" b="64358"/>
          <a:stretch/>
        </p:blipFill>
        <p:spPr bwMode="auto">
          <a:xfrm>
            <a:off x="189224" y="199080"/>
            <a:ext cx="936625" cy="79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27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7" grpId="0" animBg="1"/>
      <p:bldP spid="89" grpId="0" animBg="1"/>
      <p:bldP spid="91" grpId="0" animBg="1"/>
      <p:bldP spid="93" grpId="0" animBg="1"/>
      <p:bldP spid="95" grpId="0" animBg="1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35" grpId="0" animBg="1"/>
      <p:bldP spid="137" grpId="0" animBg="1"/>
      <p:bldP spid="139" grpId="0" animBg="1"/>
      <p:bldP spid="141" grpId="0" animBg="1"/>
      <p:bldP spid="142" grpId="0"/>
      <p:bldP spid="143" grpId="0"/>
      <p:bldP spid="144" grpId="0"/>
      <p:bldP spid="145" grpId="0"/>
      <p:bldP spid="151" grpId="0" animBg="1"/>
      <p:bldP spid="153" grpId="0" animBg="1"/>
      <p:bldP spid="155" grpId="0" animBg="1"/>
      <p:bldP spid="156" grpId="0"/>
      <p:bldP spid="157" grpId="0"/>
      <p:bldP spid="158" grpId="0"/>
      <p:bldP spid="171" grpId="0" animBg="1"/>
      <p:bldP spid="172" grpId="0"/>
      <p:bldP spid="175" grpId="0" animBg="1"/>
      <p:bldP spid="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67 Rectángulo"/>
          <p:cNvSpPr/>
          <p:nvPr/>
        </p:nvSpPr>
        <p:spPr bwMode="auto">
          <a:xfrm>
            <a:off x="5561338" y="5345729"/>
            <a:ext cx="806155" cy="835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endParaRPr lang="es-SV" sz="3999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6DA945"/>
                </a:solidFill>
              </a:rPr>
              <a:t>Продукты деятельности городских профессиональных сообществ</a:t>
            </a:r>
            <a:endParaRPr lang="ru-RU" dirty="0">
              <a:solidFill>
                <a:srgbClr val="6DA945"/>
              </a:solidFill>
            </a:endParaRPr>
          </a:p>
        </p:txBody>
      </p:sp>
      <p:pic>
        <p:nvPicPr>
          <p:cNvPr id="8" name="Рисунок 4" descr="C:\Users\umcadmin\Desktop\Проектирование ООП.jpg"/>
          <p:cNvPicPr>
            <a:picLocks noChangeAspect="1" noChangeArrowheads="1"/>
          </p:cNvPicPr>
          <p:nvPr/>
        </p:nvPicPr>
        <p:blipFill>
          <a:blip r:embed="rId3" cstate="print"/>
          <a:srcRect l="6895" t="5360" r="16612" b="15987"/>
          <a:stretch>
            <a:fillRect/>
          </a:stretch>
        </p:blipFill>
        <p:spPr bwMode="auto">
          <a:xfrm>
            <a:off x="633743" y="2837838"/>
            <a:ext cx="2076844" cy="2934984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3" descr="C:\Users\umcadmin\Desktop\Дорожная карта.jpg"/>
          <p:cNvPicPr>
            <a:picLocks noChangeAspect="1" noChangeArrowheads="1"/>
          </p:cNvPicPr>
          <p:nvPr/>
        </p:nvPicPr>
        <p:blipFill>
          <a:blip r:embed="rId4" cstate="print"/>
          <a:srcRect l="16354" t="13399" r="18361" b="17386"/>
          <a:stretch>
            <a:fillRect/>
          </a:stretch>
        </p:blipFill>
        <p:spPr bwMode="auto">
          <a:xfrm>
            <a:off x="1140735" y="2432839"/>
            <a:ext cx="1905008" cy="278424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2" descr="C:\Users\umcadmin\Desktop\Оценка качества.jpg"/>
          <p:cNvPicPr>
            <a:picLocks noChangeAspect="1" noChangeArrowheads="1"/>
          </p:cNvPicPr>
          <p:nvPr/>
        </p:nvPicPr>
        <p:blipFill>
          <a:blip r:embed="rId5" cstate="print"/>
          <a:srcRect l="13951" t="15147" r="17892" b="14822"/>
          <a:stretch>
            <a:fillRect/>
          </a:stretch>
        </p:blipFill>
        <p:spPr bwMode="auto">
          <a:xfrm>
            <a:off x="1653329" y="1712140"/>
            <a:ext cx="2019807" cy="284883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6" descr="C:\Users\umcadmin\Desktop\Метод.рекомендации по оценке качества.jpg"/>
          <p:cNvPicPr>
            <a:picLocks noChangeAspect="1" noChangeArrowheads="1"/>
          </p:cNvPicPr>
          <p:nvPr/>
        </p:nvPicPr>
        <p:blipFill>
          <a:blip r:embed="rId6" cstate="print"/>
          <a:srcRect l="15874" t="14214" r="16452" b="15523"/>
          <a:stretch>
            <a:fillRect/>
          </a:stretch>
        </p:blipFill>
        <p:spPr bwMode="auto">
          <a:xfrm>
            <a:off x="2350362" y="1167712"/>
            <a:ext cx="1942238" cy="277054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2" name="69 Rectángulo"/>
          <p:cNvSpPr/>
          <p:nvPr/>
        </p:nvSpPr>
        <p:spPr bwMode="auto">
          <a:xfrm>
            <a:off x="5530858" y="3337769"/>
            <a:ext cx="806155" cy="83548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endParaRPr lang="es-SV" sz="3999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70 Rectángulo"/>
          <p:cNvSpPr/>
          <p:nvPr/>
        </p:nvSpPr>
        <p:spPr bwMode="auto">
          <a:xfrm>
            <a:off x="5520698" y="4370868"/>
            <a:ext cx="806155" cy="83548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endParaRPr lang="es-SV" sz="3999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67 Rectángulo"/>
          <p:cNvSpPr/>
          <p:nvPr/>
        </p:nvSpPr>
        <p:spPr bwMode="auto">
          <a:xfrm>
            <a:off x="5530858" y="1332529"/>
            <a:ext cx="806155" cy="835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endParaRPr lang="es-SV" sz="3999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68 Rectángulo"/>
          <p:cNvSpPr/>
          <p:nvPr/>
        </p:nvSpPr>
        <p:spPr bwMode="auto">
          <a:xfrm>
            <a:off x="5541018" y="2304669"/>
            <a:ext cx="806155" cy="8354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endParaRPr lang="es-SV" sz="3999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45 Rectángulo"/>
          <p:cNvSpPr/>
          <p:nvPr/>
        </p:nvSpPr>
        <p:spPr bwMode="auto">
          <a:xfrm>
            <a:off x="6328787" y="1322369"/>
            <a:ext cx="5516935" cy="835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endParaRPr lang="es-SV" sz="900"/>
          </a:p>
        </p:txBody>
      </p:sp>
      <p:sp>
        <p:nvSpPr>
          <p:cNvPr id="18" name="4 Rectángulo"/>
          <p:cNvSpPr/>
          <p:nvPr/>
        </p:nvSpPr>
        <p:spPr bwMode="auto">
          <a:xfrm>
            <a:off x="5295008" y="1332529"/>
            <a:ext cx="1044000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/>
          </a:p>
        </p:txBody>
      </p:sp>
      <p:sp>
        <p:nvSpPr>
          <p:cNvPr id="22" name="50 Rectángulo"/>
          <p:cNvSpPr/>
          <p:nvPr/>
        </p:nvSpPr>
        <p:spPr bwMode="auto">
          <a:xfrm>
            <a:off x="6322005" y="2314829"/>
            <a:ext cx="5516935" cy="8354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23" name="4 Rectángulo"/>
          <p:cNvSpPr/>
          <p:nvPr/>
        </p:nvSpPr>
        <p:spPr bwMode="auto">
          <a:xfrm>
            <a:off x="5316801" y="2324989"/>
            <a:ext cx="1044000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/>
          </a:p>
        </p:txBody>
      </p:sp>
      <p:sp>
        <p:nvSpPr>
          <p:cNvPr id="24" name="52 Rectángulo"/>
          <p:cNvSpPr/>
          <p:nvPr/>
        </p:nvSpPr>
        <p:spPr bwMode="auto">
          <a:xfrm>
            <a:off x="6315079" y="3337769"/>
            <a:ext cx="5516935" cy="83548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25" name="4 Rectángulo"/>
          <p:cNvSpPr/>
          <p:nvPr/>
        </p:nvSpPr>
        <p:spPr bwMode="auto">
          <a:xfrm>
            <a:off x="5267966" y="3358089"/>
            <a:ext cx="1044000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/>
          </a:p>
        </p:txBody>
      </p:sp>
      <p:sp>
        <p:nvSpPr>
          <p:cNvPr id="30" name="58 Rectángulo"/>
          <p:cNvSpPr/>
          <p:nvPr/>
        </p:nvSpPr>
        <p:spPr bwMode="auto">
          <a:xfrm>
            <a:off x="6332803" y="4360708"/>
            <a:ext cx="5516935" cy="83548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31" name="4 Rectángulo"/>
          <p:cNvSpPr/>
          <p:nvPr/>
        </p:nvSpPr>
        <p:spPr bwMode="auto">
          <a:xfrm>
            <a:off x="5285690" y="4360708"/>
            <a:ext cx="1044000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/>
          </a:p>
        </p:txBody>
      </p:sp>
      <p:sp>
        <p:nvSpPr>
          <p:cNvPr id="35" name="Textbox 1"/>
          <p:cNvSpPr/>
          <p:nvPr/>
        </p:nvSpPr>
        <p:spPr>
          <a:xfrm>
            <a:off x="6395786" y="1410581"/>
            <a:ext cx="5311074" cy="86069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ru-RU" sz="1600" dirty="0" smtClean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МАКЕТ ОБРАЗОВАТЕЛЬНОЙ ПРОГРАММЫ ДОШКОЛЬНОГО ОБРАЗОВАТЕЛЬНОГО УЧРЕЖДЕНИЯ</a:t>
            </a:r>
            <a:endParaRPr lang="en-US" sz="16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1"/>
          <p:cNvSpPr/>
          <p:nvPr/>
        </p:nvSpPr>
        <p:spPr>
          <a:xfrm>
            <a:off x="6426266" y="2480881"/>
            <a:ext cx="5311074" cy="368247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ru-RU" sz="1600" dirty="0" smtClean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МАКЕТ ПРОГРАММЫ РАЗВИТИЯ ДОО</a:t>
            </a:r>
            <a:endParaRPr lang="en-US" sz="1600" b="1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1"/>
          <p:cNvSpPr/>
          <p:nvPr/>
        </p:nvSpPr>
        <p:spPr>
          <a:xfrm>
            <a:off x="6405946" y="3494973"/>
            <a:ext cx="5311074" cy="61446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ru-RU" sz="1600" dirty="0" smtClean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МАКЕТЫ ПЛАНОВО-ПРОГНОСТИЧЕСКИХ ДОКУМЕНТОВ И ЛОКАЛЬНЫХ АКТОВ</a:t>
            </a:r>
            <a:endParaRPr lang="en-US" sz="1600" b="1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1"/>
          <p:cNvSpPr/>
          <p:nvPr/>
        </p:nvSpPr>
        <p:spPr>
          <a:xfrm>
            <a:off x="6344986" y="4533152"/>
            <a:ext cx="5311074" cy="368247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ru-RU" sz="1600" dirty="0" smtClean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ПАКЕТ ДОКУМЕНТОВ ПО ВСОКО</a:t>
            </a:r>
            <a:endParaRPr lang="en-US" sz="1600" b="1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45 Rectángulo"/>
          <p:cNvSpPr/>
          <p:nvPr/>
        </p:nvSpPr>
        <p:spPr bwMode="auto">
          <a:xfrm>
            <a:off x="6349107" y="5345729"/>
            <a:ext cx="5516935" cy="835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endParaRPr lang="es-SV" sz="900"/>
          </a:p>
        </p:txBody>
      </p:sp>
      <p:sp>
        <p:nvSpPr>
          <p:cNvPr id="27" name="4 Rectángulo"/>
          <p:cNvSpPr/>
          <p:nvPr/>
        </p:nvSpPr>
        <p:spPr bwMode="auto">
          <a:xfrm>
            <a:off x="5325488" y="5355889"/>
            <a:ext cx="1044000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/>
          </a:p>
        </p:txBody>
      </p:sp>
      <p:sp>
        <p:nvSpPr>
          <p:cNvPr id="29" name="Textbox 1"/>
          <p:cNvSpPr/>
          <p:nvPr/>
        </p:nvSpPr>
        <p:spPr>
          <a:xfrm>
            <a:off x="6334826" y="5508512"/>
            <a:ext cx="5311074" cy="368247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ru-RU" sz="1600" dirty="0" smtClean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МАКЕТ РАБОЧЕЙ ПРОГРАММЫ ВОСПИТАНИЯ</a:t>
            </a:r>
            <a:endParaRPr lang="en-US" sz="1600" b="1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4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9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4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5" grpId="0"/>
      <p:bldP spid="36" grpId="0"/>
      <p:bldP spid="37" grpId="0"/>
      <p:bldP spid="38" grpId="0"/>
      <p:bldP spid="26" grpId="0" animBg="1"/>
      <p:bldP spid="2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ru-RU" dirty="0" smtClean="0">
                <a:solidFill>
                  <a:srgbClr val="72AF2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2AF2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2AF2F"/>
                </a:solidFill>
                <a:ea typeface="Calibri" pitchFamily="34" charset="0"/>
                <a:cs typeface="Times New Roman" pitchFamily="18" charset="0"/>
              </a:rPr>
              <a:t>Муниципальный проект «От обычного к уникальности»</a:t>
            </a:r>
            <a:br>
              <a:rPr lang="ru-RU" sz="2700" dirty="0" smtClean="0">
                <a:solidFill>
                  <a:srgbClr val="72AF2F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2AF2F"/>
                </a:solidFill>
                <a:ea typeface="Calibri" pitchFamily="34" charset="0"/>
                <a:cs typeface="Times New Roman" pitchFamily="18" charset="0"/>
              </a:rPr>
              <a:t> Результаты проекта</a:t>
            </a:r>
            <a:r>
              <a:rPr lang="ru-RU" dirty="0" smtClean="0">
                <a:solidFill>
                  <a:srgbClr val="72AF2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2AF2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810883" y="1440612"/>
          <a:ext cx="11033184" cy="5158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72AF2F"/>
                </a:solidFill>
                <a:cs typeface="Times New Roman" pitchFamily="18" charset="0"/>
              </a:rPr>
              <a:t>Городские объединения по приоритетным направлениям 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25500"/>
          <a:ext cx="12192000" cy="603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Нынешний год объявлен Годом педагога и наставника - Ур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357660"/>
            <a:ext cx="4968552" cy="4968552"/>
          </a:xfrm>
          <a:prstGeom prst="rect">
            <a:avLst/>
          </a:prstGeom>
          <a:noFill/>
        </p:spPr>
      </p:pic>
      <p:pic>
        <p:nvPicPr>
          <p:cNvPr id="36866" name="Picture 2" descr="https://webpulse.imgsmail.ru/imgpreview?mb=webpulse&amp;key=pulse_cabinet-image-8502affe-3bc9-4354-9d57-f149de4805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1547282"/>
            <a:ext cx="6861176" cy="4574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328</Words>
  <Application>Microsoft Office PowerPoint</Application>
  <PresentationFormat>Произвольный</PresentationFormat>
  <Paragraphs>86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Информационный ресурс «#наставникцентр», как условие эффективной поддержки всех участников, включенных в отношения наставничества в системе дошкольного образования</vt:lpstr>
      <vt:lpstr>В современных условиях развития Российской Федерации наставничество становится важнейшим ресурсом повышения гражданственности, трудовой сознательности, желания работников всех профессиональных областей служить своим трудом укреплению могущества и прогрессу нашей Родины.</vt:lpstr>
      <vt:lpstr>Актуальные вопросы развития системы дошкольного образования</vt:lpstr>
      <vt:lpstr>Презентация PowerPoint</vt:lpstr>
      <vt:lpstr>Презентация PowerPoint</vt:lpstr>
      <vt:lpstr>Продукты деятельности городских профессиональных сообществ</vt:lpstr>
      <vt:lpstr> Муниципальный проект «От обычного к уникальности»  Результаты проекта </vt:lpstr>
      <vt:lpstr>Городские объединения по приоритетным направлениям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 перспективы развития систем оценки качества образования. Единство региональных и муниципальных механизмов управления  качеством образования</dc:title>
  <dc:creator>Бенко Елизавета Вячеславовна</dc:creator>
  <cp:lastModifiedBy>Едакова</cp:lastModifiedBy>
  <cp:revision>309</cp:revision>
  <cp:lastPrinted>2023-09-13T10:13:44Z</cp:lastPrinted>
  <dcterms:created xsi:type="dcterms:W3CDTF">2021-11-22T06:52:27Z</dcterms:created>
  <dcterms:modified xsi:type="dcterms:W3CDTF">2024-03-12T03:48:37Z</dcterms:modified>
</cp:coreProperties>
</file>