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7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8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9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0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1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media/image18.JPG" ContentType="image/jpeg"/>
  <Override PartName="/ppt/notesSlides/notesSlide1.xml" ContentType="application/vnd.openxmlformats-officedocument.presentationml.notesSlide+xml"/>
  <Override PartName="/ppt/media/image50.jpg" ContentType="image/jpeg"/>
  <Override PartName="/ppt/media/image51.jpg" ContentType="image/jpeg"/>
  <Override PartName="/ppt/media/image5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97" r:id="rId4"/>
    <p:sldMasterId id="2147483721" r:id="rId5"/>
    <p:sldMasterId id="2147483745" r:id="rId6"/>
    <p:sldMasterId id="2147483769" r:id="rId7"/>
    <p:sldMasterId id="2147483793" r:id="rId8"/>
    <p:sldMasterId id="2147483817" r:id="rId9"/>
    <p:sldMasterId id="2147483841" r:id="rId10"/>
    <p:sldMasterId id="2147483865" r:id="rId11"/>
    <p:sldMasterId id="2147483889" r:id="rId12"/>
  </p:sldMasterIdLst>
  <p:notesMasterIdLst>
    <p:notesMasterId r:id="rId40"/>
  </p:notesMasterIdLst>
  <p:sldIdLst>
    <p:sldId id="256" r:id="rId13"/>
    <p:sldId id="257" r:id="rId14"/>
    <p:sldId id="258" r:id="rId15"/>
    <p:sldId id="265" r:id="rId16"/>
    <p:sldId id="266" r:id="rId17"/>
    <p:sldId id="259" r:id="rId18"/>
    <p:sldId id="260" r:id="rId19"/>
    <p:sldId id="264" r:id="rId20"/>
    <p:sldId id="267" r:id="rId21"/>
    <p:sldId id="268" r:id="rId22"/>
    <p:sldId id="269" r:id="rId23"/>
    <p:sldId id="270" r:id="rId24"/>
    <p:sldId id="271" r:id="rId25"/>
    <p:sldId id="263" r:id="rId26"/>
    <p:sldId id="262" r:id="rId27"/>
    <p:sldId id="272" r:id="rId28"/>
    <p:sldId id="273" r:id="rId29"/>
    <p:sldId id="274" r:id="rId30"/>
    <p:sldId id="281" r:id="rId31"/>
    <p:sldId id="282" r:id="rId32"/>
    <p:sldId id="278" r:id="rId33"/>
    <p:sldId id="279" r:id="rId34"/>
    <p:sldId id="280" r:id="rId35"/>
    <p:sldId id="277" r:id="rId36"/>
    <p:sldId id="283" r:id="rId37"/>
    <p:sldId id="284" r:id="rId38"/>
    <p:sldId id="285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32D10-FDFA-4E52-AD79-086499E470F4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3948B-9CF7-41F1-9B41-228817B452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177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4B204-D01F-455D-8DCA-3C27137F7E5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265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69B3-4E48-492C-A22B-6CB53650ADE4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932B-A9AB-4CE3-9BAD-3FD1A8200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778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69B3-4E48-492C-A22B-6CB53650ADE4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932B-A9AB-4CE3-9BAD-3FD1A8200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6478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2041D6C-37BA-4BE7-B6C6-C448029A9C69}"/>
              </a:ext>
            </a:extLst>
          </p:cNvPr>
          <p:cNvSpPr/>
          <p:nvPr userDrawn="1"/>
        </p:nvSpPr>
        <p:spPr>
          <a:xfrm>
            <a:off x="24356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8CAC632B-3868-41FF-9484-370BDC57F106}"/>
              </a:ext>
            </a:extLst>
          </p:cNvPr>
          <p:cNvSpPr/>
          <p:nvPr userDrawn="1"/>
        </p:nvSpPr>
        <p:spPr>
          <a:xfrm>
            <a:off x="0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59" y="0"/>
                </a:moveTo>
                <a:lnTo>
                  <a:pt x="1677575" y="9819365"/>
                </a:lnTo>
                <a:lnTo>
                  <a:pt x="0" y="9280749"/>
                </a:lnTo>
                <a:lnTo>
                  <a:pt x="0" y="0"/>
                </a:lnTo>
                <a:lnTo>
                  <a:pt x="483025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араллелограмм 4">
            <a:extLst>
              <a:ext uri="{FF2B5EF4-FFF2-40B4-BE49-F238E27FC236}">
                <a16:creationId xmlns:a16="http://schemas.microsoft.com/office/drawing/2014/main" id="{A01D34CB-912C-48C5-8F00-0F88922F6CB4}"/>
              </a:ext>
            </a:extLst>
          </p:cNvPr>
          <p:cNvSpPr/>
          <p:nvPr userDrawn="1"/>
        </p:nvSpPr>
        <p:spPr>
          <a:xfrm rot="14829342">
            <a:off x="77922" y="2763071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7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1A98DBAE-FB34-4B33-83AC-7FF075384FBA}"/>
              </a:ext>
            </a:extLst>
          </p:cNvPr>
          <p:cNvSpPr/>
          <p:nvPr userDrawn="1"/>
        </p:nvSpPr>
        <p:spPr>
          <a:xfrm>
            <a:off x="0" y="633810"/>
            <a:ext cx="2737697" cy="6224270"/>
          </a:xfrm>
          <a:custGeom>
            <a:avLst/>
            <a:gdLst/>
            <a:ahLst/>
            <a:cxnLst/>
            <a:rect l="l" t="t" r="r" b="b"/>
            <a:pathLst>
              <a:path w="4106545" h="9336405">
                <a:moveTo>
                  <a:pt x="1051464" y="2390629"/>
                </a:moveTo>
                <a:lnTo>
                  <a:pt x="4106355" y="9336285"/>
                </a:lnTo>
                <a:lnTo>
                  <a:pt x="0" y="9336285"/>
                </a:lnTo>
                <a:lnTo>
                  <a:pt x="0" y="0"/>
                </a:lnTo>
                <a:lnTo>
                  <a:pt x="1051464" y="2390629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67CCE2-DB5A-418C-BEE8-DE316F98B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945" y="76200"/>
            <a:ext cx="772503" cy="863600"/>
          </a:xfrm>
          <a:prstGeom prst="rect">
            <a:avLst/>
          </a:prstGeom>
        </p:spPr>
      </p:pic>
      <p:sp>
        <p:nvSpPr>
          <p:cNvPr id="33" name="Параллелограмм 4">
            <a:extLst>
              <a:ext uri="{FF2B5EF4-FFF2-40B4-BE49-F238E27FC236}">
                <a16:creationId xmlns:a16="http://schemas.microsoft.com/office/drawing/2014/main" id="{A73D97B9-51B7-4794-A32B-DF39BB56F48B}"/>
              </a:ext>
            </a:extLst>
          </p:cNvPr>
          <p:cNvSpPr/>
          <p:nvPr userDrawn="1"/>
        </p:nvSpPr>
        <p:spPr>
          <a:xfrm rot="14829342">
            <a:off x="843363" y="5628360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65345" y="1829434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13337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7F845D74-43E2-4D12-80B2-1568831FEF82}"/>
              </a:ext>
            </a:extLst>
          </p:cNvPr>
          <p:cNvSpPr/>
          <p:nvPr userDrawn="1"/>
        </p:nvSpPr>
        <p:spPr>
          <a:xfrm rot="18600000">
            <a:off x="6137353" y="3484076"/>
            <a:ext cx="8064070" cy="1553952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553" h="433660">
                <a:moveTo>
                  <a:pt x="461675" y="433660"/>
                </a:moveTo>
                <a:lnTo>
                  <a:pt x="0" y="0"/>
                </a:lnTo>
                <a:lnTo>
                  <a:pt x="2938553" y="10010"/>
                </a:lnTo>
                <a:lnTo>
                  <a:pt x="2339252" y="398807"/>
                </a:lnTo>
                <a:lnTo>
                  <a:pt x="461675" y="43366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9" name="Параллелограмм 4">
            <a:extLst>
              <a:ext uri="{FF2B5EF4-FFF2-40B4-BE49-F238E27FC236}">
                <a16:creationId xmlns:a16="http://schemas.microsoft.com/office/drawing/2014/main" id="{686F5A7E-CA3F-4D48-B1B6-F1F9C1AEB189}"/>
              </a:ext>
            </a:extLst>
          </p:cNvPr>
          <p:cNvSpPr/>
          <p:nvPr userDrawn="1"/>
        </p:nvSpPr>
        <p:spPr>
          <a:xfrm rot="14420581">
            <a:off x="-473103" y="4736782"/>
            <a:ext cx="3165804" cy="26702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id="{8A3C9FE5-0DD5-48C7-A67B-BE02DB97FF39}"/>
              </a:ext>
            </a:extLst>
          </p:cNvPr>
          <p:cNvSpPr/>
          <p:nvPr userDrawn="1"/>
        </p:nvSpPr>
        <p:spPr>
          <a:xfrm>
            <a:off x="0" y="3683000"/>
            <a:ext cx="1778000" cy="3175000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516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AA221-9043-47F2-8C2B-79BE11E3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D7E4B6-52BE-406D-80EA-737802128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3863CC-3469-4D0A-8D0B-947B086D0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39BB74-0A4B-4357-9942-C4B97E12D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A38520-7141-406A-9CD7-81726FC63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410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5B3444-59E8-4CDD-A5B1-7AD0BC3CB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99B38497-27E2-4C68-A8CC-B469E77C8479}"/>
              </a:ext>
            </a:extLst>
          </p:cNvPr>
          <p:cNvSpPr/>
          <p:nvPr userDrawn="1"/>
        </p:nvSpPr>
        <p:spPr>
          <a:xfrm>
            <a:off x="-24581" y="0"/>
            <a:ext cx="5155381" cy="4759957"/>
          </a:xfrm>
          <a:custGeom>
            <a:avLst/>
            <a:gdLst>
              <a:gd name="connsiteX0" fmla="*/ 15253439 w 15253439"/>
              <a:gd name="connsiteY0" fmla="*/ 0 h 10286995"/>
              <a:gd name="connsiteX1" fmla="*/ 7837783 w 15253439"/>
              <a:gd name="connsiteY1" fmla="*/ 10286994 h 10286995"/>
              <a:gd name="connsiteX2" fmla="*/ 0 w 15253439"/>
              <a:gd name="connsiteY2" fmla="*/ 10286994 h 10286995"/>
              <a:gd name="connsiteX3" fmla="*/ 0 w 15253439"/>
              <a:gd name="connsiteY3" fmla="*/ 0 h 10286995"/>
              <a:gd name="connsiteX4" fmla="*/ 15253439 w 15253439"/>
              <a:gd name="connsiteY4" fmla="*/ 0 h 10286995"/>
              <a:gd name="connsiteX0" fmla="*/ 15253439 w 15253439"/>
              <a:gd name="connsiteY0" fmla="*/ 0 h 10286994"/>
              <a:gd name="connsiteX1" fmla="*/ 108149 w 15253439"/>
              <a:gd name="connsiteY1" fmla="*/ 10224963 h 10286994"/>
              <a:gd name="connsiteX2" fmla="*/ 0 w 15253439"/>
              <a:gd name="connsiteY2" fmla="*/ 10286994 h 10286994"/>
              <a:gd name="connsiteX3" fmla="*/ 0 w 15253439"/>
              <a:gd name="connsiteY3" fmla="*/ 0 h 10286994"/>
              <a:gd name="connsiteX4" fmla="*/ 15253439 w 15253439"/>
              <a:gd name="connsiteY4" fmla="*/ 0 h 10286994"/>
              <a:gd name="connsiteX0" fmla="*/ 15283644 w 15283644"/>
              <a:gd name="connsiteY0" fmla="*/ 0 h 10224963"/>
              <a:gd name="connsiteX1" fmla="*/ 138354 w 15283644"/>
              <a:gd name="connsiteY1" fmla="*/ 10224963 h 10224963"/>
              <a:gd name="connsiteX2" fmla="*/ 0 w 15283644"/>
              <a:gd name="connsiteY2" fmla="*/ 9645995 h 10224963"/>
              <a:gd name="connsiteX3" fmla="*/ 30205 w 15283644"/>
              <a:gd name="connsiteY3" fmla="*/ 0 h 10224963"/>
              <a:gd name="connsiteX4" fmla="*/ 15283644 w 15283644"/>
              <a:gd name="connsiteY4" fmla="*/ 0 h 10224963"/>
              <a:gd name="connsiteX0" fmla="*/ 15326519 w 15326519"/>
              <a:gd name="connsiteY0" fmla="*/ 0 h 9687351"/>
              <a:gd name="connsiteX1" fmla="*/ 0 w 15326519"/>
              <a:gd name="connsiteY1" fmla="*/ 9687351 h 9687351"/>
              <a:gd name="connsiteX2" fmla="*/ 42875 w 15326519"/>
              <a:gd name="connsiteY2" fmla="*/ 9645995 h 9687351"/>
              <a:gd name="connsiteX3" fmla="*/ 73080 w 15326519"/>
              <a:gd name="connsiteY3" fmla="*/ 0 h 9687351"/>
              <a:gd name="connsiteX4" fmla="*/ 15326519 w 15326519"/>
              <a:gd name="connsiteY4" fmla="*/ 0 h 96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26519" h="9687351">
                <a:moveTo>
                  <a:pt x="15326519" y="0"/>
                </a:moveTo>
                <a:lnTo>
                  <a:pt x="0" y="9687351"/>
                </a:lnTo>
                <a:lnTo>
                  <a:pt x="42875" y="9645995"/>
                </a:lnTo>
                <a:cubicBezTo>
                  <a:pt x="52943" y="6430663"/>
                  <a:pt x="63012" y="3215332"/>
                  <a:pt x="73080" y="0"/>
                </a:cubicBezTo>
                <a:lnTo>
                  <a:pt x="15326519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id="{C798E045-EB28-423E-84E9-A4F9A5B17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6546" y="2158876"/>
            <a:ext cx="4348988" cy="3721735"/>
          </a:xfrm>
        </p:spPr>
        <p:txBody>
          <a:bodyPr/>
          <a:lstStyle>
            <a:lvl1pPr algn="l">
              <a:defRPr/>
            </a:lvl1pPr>
          </a:lstStyle>
          <a:p>
            <a:pPr algn="r"/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AC6268DB-2953-4CB5-96E4-323DDEE0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597" y="425243"/>
            <a:ext cx="6197600" cy="1326091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6" name="Объект 11">
            <a:extLst>
              <a:ext uri="{FF2B5EF4-FFF2-40B4-BE49-F238E27FC236}">
                <a16:creationId xmlns:a16="http://schemas.microsoft.com/office/drawing/2014/main" id="{FF5F2809-0201-4949-AF1C-1051FD3DA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94000" y="2174169"/>
            <a:ext cx="4348988" cy="37369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ACA67BED-4A51-4B13-BD61-2845B4611A09}"/>
              </a:ext>
            </a:extLst>
          </p:cNvPr>
          <p:cNvSpPr/>
          <p:nvPr userDrawn="1"/>
        </p:nvSpPr>
        <p:spPr>
          <a:xfrm rot="19021719">
            <a:off x="95936" y="3870944"/>
            <a:ext cx="2005962" cy="19102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661D97-0C17-4BA1-B9A3-CE5935461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1596" t="-461" r="2700" b="4593"/>
          <a:stretch/>
        </p:blipFill>
        <p:spPr>
          <a:xfrm rot="5400000">
            <a:off x="476420" y="194566"/>
            <a:ext cx="3621365" cy="3862511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9402053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210244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4">
            <a:extLst>
              <a:ext uri="{FF2B5EF4-FFF2-40B4-BE49-F238E27FC236}">
                <a16:creationId xmlns:a16="http://schemas.microsoft.com/office/drawing/2014/main" id="{51E1380B-36CE-4F58-B854-29495A96CA11}"/>
              </a:ext>
            </a:extLst>
          </p:cNvPr>
          <p:cNvSpPr/>
          <p:nvPr userDrawn="1"/>
        </p:nvSpPr>
        <p:spPr>
          <a:xfrm rot="18420000">
            <a:off x="7954397" y="4366236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CD4F80D-9FD4-432F-8BF4-36388ACA2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7" t="14439" r="31446" b="15925"/>
          <a:stretch/>
        </p:blipFill>
        <p:spPr>
          <a:xfrm>
            <a:off x="848361" y="685800"/>
            <a:ext cx="3108961" cy="5396188"/>
          </a:xfrm>
          <a:prstGeom prst="rect">
            <a:avLst/>
          </a:prstGeom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4611FEDB-85F2-4525-86B6-4762FE3A73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8860" y="1346200"/>
            <a:ext cx="2542540" cy="41656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EDD53CED-D501-40DC-BDC7-4B4B10D342BA}"/>
              </a:ext>
            </a:extLst>
          </p:cNvPr>
          <p:cNvSpPr/>
          <p:nvPr userDrawn="1"/>
        </p:nvSpPr>
        <p:spPr>
          <a:xfrm>
            <a:off x="3497031" y="0"/>
            <a:ext cx="8747760" cy="6858000"/>
          </a:xfrm>
          <a:prstGeom prst="parallelogram">
            <a:avLst>
              <a:gd name="adj" fmla="val 76111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DDD13-3C7B-4D21-A243-1B466748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271" y="588962"/>
            <a:ext cx="7069369" cy="108267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DC5E83-AB84-44E6-80C6-130EFC47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AB61D6-D3A2-45C8-B8B5-9573FA54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7C84A0-B3BE-4322-B231-330D2404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A84139E-879E-48BC-9230-ECC433512F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4431" y="1854200"/>
            <a:ext cx="7069369" cy="4137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B9831CD-3BC2-46C2-A57C-1D11EA654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4988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734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18A57D-C7C4-4A4D-B40C-5F4302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1E66E-0D5B-4B79-B95E-872E7F3C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EC5C0F-D001-40F2-8816-52C7D74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72E44C5-B029-4D43-9D42-DD74138E3320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4AF0FC3-F6AB-4F4A-87D2-DC381000EBCE}"/>
              </a:ext>
            </a:extLst>
          </p:cNvPr>
          <p:cNvSpPr/>
          <p:nvPr userDrawn="1"/>
        </p:nvSpPr>
        <p:spPr bwMode="hidden">
          <a:xfrm>
            <a:off x="14196" y="5080"/>
            <a:ext cx="6913033" cy="6858000"/>
          </a:xfrm>
          <a:custGeom>
            <a:avLst/>
            <a:gdLst/>
            <a:ahLst/>
            <a:cxnLst/>
            <a:rect l="l" t="t" r="r" b="b"/>
            <a:pathLst>
              <a:path w="10369550" h="10287000">
                <a:moveTo>
                  <a:pt x="8049068" y="0"/>
                </a:moveTo>
                <a:lnTo>
                  <a:pt x="10369306" y="10286992"/>
                </a:lnTo>
                <a:lnTo>
                  <a:pt x="0" y="10286992"/>
                </a:lnTo>
                <a:lnTo>
                  <a:pt x="0" y="0"/>
                </a:lnTo>
                <a:lnTo>
                  <a:pt x="8049068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44581DF-FCC8-4144-BB81-E6C683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E1C70E87-12CE-407C-8A15-3119052E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7">
            <a:extLst>
              <a:ext uri="{FF2B5EF4-FFF2-40B4-BE49-F238E27FC236}">
                <a16:creationId xmlns:a16="http://schemas.microsoft.com/office/drawing/2014/main" id="{E21BC95A-4686-498B-B963-E833C161C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75D0D495-91A0-4092-A0C1-24C568201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id="{530BA2E2-B7F2-4797-BC7F-75B787DD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809F0D-5D5F-4F4F-8003-467CBB173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758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0B0319F-D19E-4D3A-B182-434453B0666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0FD50-C559-4F19-91EA-3AF3AA92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25757"/>
            <a:ext cx="729003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245C5-4BB4-47E0-BE56-9C70C681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F2131C-FFE3-4B04-9664-E62C7C3D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FF5775-8B43-4678-A76F-D6270175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98719A3-4931-40A8-9DDD-E70F6FA5D248}"/>
              </a:ext>
            </a:extLst>
          </p:cNvPr>
          <p:cNvSpPr/>
          <p:nvPr userDrawn="1"/>
        </p:nvSpPr>
        <p:spPr>
          <a:xfrm>
            <a:off x="2741256" y="6034946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0A7BD19-B10A-4619-9259-BB58CFBDFAA7}"/>
              </a:ext>
            </a:extLst>
          </p:cNvPr>
          <p:cNvSpPr/>
          <p:nvPr userDrawn="1"/>
        </p:nvSpPr>
        <p:spPr>
          <a:xfrm>
            <a:off x="8890000" y="10161"/>
            <a:ext cx="3329151" cy="6857999"/>
          </a:xfrm>
          <a:prstGeom prst="rect">
            <a:avLst/>
          </a:prstGeom>
          <a:blipFill>
            <a:blip r:embed="rId2" cstate="print"/>
            <a:stretch>
              <a:fillRect l="-39308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A2B23AD-9DEE-4C57-803A-35BDAD9B3B81}"/>
              </a:ext>
            </a:extLst>
          </p:cNvPr>
          <p:cNvSpPr/>
          <p:nvPr userDrawn="1"/>
        </p:nvSpPr>
        <p:spPr>
          <a:xfrm>
            <a:off x="7566597" y="2870200"/>
            <a:ext cx="2964180" cy="3997960"/>
          </a:xfrm>
          <a:custGeom>
            <a:avLst/>
            <a:gdLst/>
            <a:ahLst/>
            <a:cxnLst/>
            <a:rect l="l" t="t" r="r" b="b"/>
            <a:pathLst>
              <a:path w="4446269" h="5996940">
                <a:moveTo>
                  <a:pt x="3958525" y="2509954"/>
                </a:moveTo>
                <a:lnTo>
                  <a:pt x="2978206" y="5996379"/>
                </a:lnTo>
                <a:lnTo>
                  <a:pt x="0" y="5996379"/>
                </a:lnTo>
                <a:lnTo>
                  <a:pt x="1686071" y="0"/>
                </a:lnTo>
                <a:lnTo>
                  <a:pt x="4446064" y="776059"/>
                </a:lnTo>
                <a:lnTo>
                  <a:pt x="3958525" y="250995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2941E29-4402-4882-A303-ED0B027C91F5}"/>
              </a:ext>
            </a:extLst>
          </p:cNvPr>
          <p:cNvSpPr/>
          <p:nvPr userDrawn="1"/>
        </p:nvSpPr>
        <p:spPr>
          <a:xfrm>
            <a:off x="7795938" y="10160"/>
            <a:ext cx="3499697" cy="6858000"/>
          </a:xfrm>
          <a:custGeom>
            <a:avLst/>
            <a:gdLst/>
            <a:ahLst/>
            <a:cxnLst/>
            <a:rect l="l" t="t" r="r" b="b"/>
            <a:pathLst>
              <a:path w="5249544" h="10287000">
                <a:moveTo>
                  <a:pt x="2929279" y="0"/>
                </a:moveTo>
                <a:lnTo>
                  <a:pt x="5249464" y="10286997"/>
                </a:lnTo>
                <a:lnTo>
                  <a:pt x="2320185" y="10286997"/>
                </a:lnTo>
                <a:lnTo>
                  <a:pt x="0" y="0"/>
                </a:lnTo>
                <a:lnTo>
                  <a:pt x="2929279" y="0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id="{B78F90D2-67C2-43F5-A899-8A01789A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825625"/>
            <a:ext cx="7290030" cy="43518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84A45F-0B55-482A-BF8E-99BCC2C9C8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1B2B3A07-9BD3-4C6F-A32A-AC20297F555E}"/>
              </a:ext>
            </a:extLst>
          </p:cNvPr>
          <p:cNvSpPr/>
          <p:nvPr userDrawn="1"/>
        </p:nvSpPr>
        <p:spPr>
          <a:xfrm rot="17181003">
            <a:off x="7022308" y="5562127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8707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AD6428E-3301-4F63-8906-209FFDAC1EFE}"/>
              </a:ext>
            </a:extLst>
          </p:cNvPr>
          <p:cNvSpPr/>
          <p:nvPr userDrawn="1"/>
        </p:nvSpPr>
        <p:spPr>
          <a:xfrm>
            <a:off x="9919452" y="1"/>
            <a:ext cx="2272877" cy="4392083"/>
          </a:xfrm>
          <a:custGeom>
            <a:avLst/>
            <a:gdLst/>
            <a:ahLst/>
            <a:cxnLst/>
            <a:rect l="l" t="t" r="r" b="b"/>
            <a:pathLst>
              <a:path w="3409315" h="6588125">
                <a:moveTo>
                  <a:pt x="2384889" y="6587640"/>
                </a:moveTo>
                <a:lnTo>
                  <a:pt x="0" y="0"/>
                </a:lnTo>
                <a:lnTo>
                  <a:pt x="3408819" y="0"/>
                </a:lnTo>
                <a:lnTo>
                  <a:pt x="3408819" y="6216951"/>
                </a:lnTo>
                <a:lnTo>
                  <a:pt x="2384889" y="6587640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893F06E-BC11-4FDD-8310-393EA19D31D9}"/>
              </a:ext>
            </a:extLst>
          </p:cNvPr>
          <p:cNvSpPr/>
          <p:nvPr userDrawn="1"/>
        </p:nvSpPr>
        <p:spPr>
          <a:xfrm>
            <a:off x="10175550" y="939800"/>
            <a:ext cx="2016760" cy="5918488"/>
          </a:xfrm>
          <a:custGeom>
            <a:avLst/>
            <a:gdLst/>
            <a:ahLst/>
            <a:cxnLst/>
            <a:rect l="l" t="t" r="r" b="b"/>
            <a:pathLst>
              <a:path w="3025140" h="9735185">
                <a:moveTo>
                  <a:pt x="0" y="9734753"/>
                </a:moveTo>
                <a:lnTo>
                  <a:pt x="3024673" y="0"/>
                </a:lnTo>
                <a:lnTo>
                  <a:pt x="3024673" y="9734753"/>
                </a:lnTo>
                <a:lnTo>
                  <a:pt x="0" y="9734753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2" name="Диаграмма 11">
            <a:extLst>
              <a:ext uri="{FF2B5EF4-FFF2-40B4-BE49-F238E27FC236}">
                <a16:creationId xmlns:a16="http://schemas.microsoft.com/office/drawing/2014/main" id="{420DD5FE-AB18-409C-B1BC-FC656BA7A18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803400"/>
            <a:ext cx="4292600" cy="4267200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2316" y="2427817"/>
            <a:ext cx="3962400" cy="276754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6D64F6EE-885C-45AF-A23C-E9636320EA7E}"/>
              </a:ext>
            </a:extLst>
          </p:cNvPr>
          <p:cNvSpPr/>
          <p:nvPr userDrawn="1"/>
        </p:nvSpPr>
        <p:spPr>
          <a:xfrm rot="17369745">
            <a:off x="10052910" y="4698108"/>
            <a:ext cx="2005962" cy="17697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739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69B3-4E48-492C-A22B-6CB53650ADE4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932B-A9AB-4CE3-9BAD-3FD1A8200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52365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7CE8CF-BDF2-4490-A412-B02A42E17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" y="2751"/>
            <a:ext cx="12190476" cy="6857143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8C0DC6CD-16F8-439D-A572-E6D1AFA14859}"/>
              </a:ext>
            </a:extLst>
          </p:cNvPr>
          <p:cNvSpPr/>
          <p:nvPr userDrawn="1"/>
        </p:nvSpPr>
        <p:spPr>
          <a:xfrm>
            <a:off x="-40051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60" y="0"/>
                </a:moveTo>
                <a:lnTo>
                  <a:pt x="1677575" y="9819367"/>
                </a:lnTo>
                <a:lnTo>
                  <a:pt x="0" y="9280751"/>
                </a:lnTo>
                <a:lnTo>
                  <a:pt x="0" y="0"/>
                </a:lnTo>
                <a:lnTo>
                  <a:pt x="4830260" y="0"/>
                </a:lnTo>
                <a:close/>
              </a:path>
            </a:pathLst>
          </a:custGeom>
          <a:solidFill>
            <a:srgbClr val="FAFE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F7C9C9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337279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0" y="131445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175672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909C7-51DD-4AD9-A344-5D786D8E1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>
            <a:off x="0" y="0"/>
            <a:ext cx="12192000" cy="19405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0BDC6-546C-4A68-862C-BC5898A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307235"/>
            <a:ext cx="10185400" cy="1326091"/>
          </a:xfrm>
          <a:solidFill>
            <a:schemeClr val="bg1">
              <a:alpha val="88000"/>
            </a:schemeClr>
          </a:solidFill>
          <a:ln>
            <a:noFill/>
          </a:ln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E822AE-63A9-4144-9E62-777F9076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486F1E-5909-42DE-B7AB-3E12CAC4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1ED157-16C2-4ABD-8612-84F13B1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DC6FCB7-951E-4A97-BEE3-CD368B4E8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8400" y="2108200"/>
            <a:ext cx="10185400" cy="381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95AE4953-A2E7-44B9-89C3-FF7FF6F65ED4}"/>
              </a:ext>
            </a:extLst>
          </p:cNvPr>
          <p:cNvSpPr/>
          <p:nvPr userDrawn="1"/>
        </p:nvSpPr>
        <p:spPr>
          <a:xfrm rot="16200000">
            <a:off x="-1127601" y="1803006"/>
            <a:ext cx="2915602" cy="27129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B31CC8-7A0A-4C89-98A1-7AA9C4C585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266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BC7A678-F705-4A38-A828-324EBAA70DD6}"/>
              </a:ext>
            </a:extLst>
          </p:cNvPr>
          <p:cNvSpPr/>
          <p:nvPr userDrawn="1"/>
        </p:nvSpPr>
        <p:spPr>
          <a:xfrm>
            <a:off x="11125200" y="0"/>
            <a:ext cx="355600" cy="6858000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DF4954-D380-4BE0-991A-1C3FA9EDC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8357449" y="3028531"/>
            <a:ext cx="6863081" cy="806021"/>
          </a:xfrm>
          <a:prstGeom prst="rect">
            <a:avLst/>
          </a:prstGeom>
        </p:spPr>
      </p:pic>
      <p:sp>
        <p:nvSpPr>
          <p:cNvPr id="19" name="Параллелограмм 4">
            <a:extLst>
              <a:ext uri="{FF2B5EF4-FFF2-40B4-BE49-F238E27FC236}">
                <a16:creationId xmlns:a16="http://schemas.microsoft.com/office/drawing/2014/main" id="{6678B175-4584-4C01-A266-31A4659F4D97}"/>
              </a:ext>
            </a:extLst>
          </p:cNvPr>
          <p:cNvSpPr/>
          <p:nvPr userDrawn="1"/>
        </p:nvSpPr>
        <p:spPr>
          <a:xfrm rot="10740000">
            <a:off x="9159398" y="6458675"/>
            <a:ext cx="2915602" cy="272324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212B8-26D8-498B-8B72-71D11ED6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0" y="262384"/>
            <a:ext cx="9766808" cy="86861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3A01AD-A188-4D67-BF8C-B5EF2A1A3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113" y="6452107"/>
            <a:ext cx="2743200" cy="365125"/>
          </a:xfrm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C5772-BE90-4D4B-8CDD-FD10C449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4056" y="6452107"/>
            <a:ext cx="41148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88269B-84D0-42F7-A216-39C2E998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52107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39CF228-380D-4197-935E-3E8E4EF5F9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072" y="1425828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F5EBE996-20A3-4369-9A28-C6C99F5C88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9912" y="3964367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B34D01D-D009-4121-8AD9-96116091AE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8798" y="1443544"/>
            <a:ext cx="6248400" cy="22447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260367CF-840E-42F7-B610-093638524B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4416" y="3956683"/>
            <a:ext cx="6248400" cy="22524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772033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06777E-49B8-4370-A38A-A9D44CA6A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56" y="220451"/>
            <a:ext cx="772503" cy="8636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FA9B00-1DD5-48EF-A0E9-C3E0DF985497}"/>
              </a:ext>
            </a:extLst>
          </p:cNvPr>
          <p:cNvSpPr/>
          <p:nvPr userDrawn="1"/>
        </p:nvSpPr>
        <p:spPr>
          <a:xfrm rot="2016472">
            <a:off x="-1169225" y="3291557"/>
            <a:ext cx="12817013" cy="930747"/>
          </a:xfrm>
          <a:custGeom>
            <a:avLst/>
            <a:gdLst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0 w 19812230"/>
              <a:gd name="connsiteY3" fmla="*/ 1597152 h 1597152"/>
              <a:gd name="connsiteX4" fmla="*/ 0 w 19812230"/>
              <a:gd name="connsiteY4" fmla="*/ 0 h 1597152"/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862494 w 19812230"/>
              <a:gd name="connsiteY3" fmla="*/ 1441152 h 1597152"/>
              <a:gd name="connsiteX4" fmla="*/ 0 w 19812230"/>
              <a:gd name="connsiteY4" fmla="*/ 0 h 1597152"/>
              <a:gd name="connsiteX0" fmla="*/ 0 w 19437035"/>
              <a:gd name="connsiteY0" fmla="*/ 101983 h 1597152"/>
              <a:gd name="connsiteX1" fmla="*/ 19437035 w 19437035"/>
              <a:gd name="connsiteY1" fmla="*/ 0 h 1597152"/>
              <a:gd name="connsiteX2" fmla="*/ 19437035 w 19437035"/>
              <a:gd name="connsiteY2" fmla="*/ 1597152 h 1597152"/>
              <a:gd name="connsiteX3" fmla="*/ 487299 w 19437035"/>
              <a:gd name="connsiteY3" fmla="*/ 1441152 h 1597152"/>
              <a:gd name="connsiteX4" fmla="*/ 0 w 19437035"/>
              <a:gd name="connsiteY4" fmla="*/ 101983 h 1597152"/>
              <a:gd name="connsiteX0" fmla="*/ 219686 w 19656721"/>
              <a:gd name="connsiteY0" fmla="*/ 101983 h 1597152"/>
              <a:gd name="connsiteX1" fmla="*/ 19656721 w 19656721"/>
              <a:gd name="connsiteY1" fmla="*/ 0 h 1597152"/>
              <a:gd name="connsiteX2" fmla="*/ 19656721 w 19656721"/>
              <a:gd name="connsiteY2" fmla="*/ 1597152 h 1597152"/>
              <a:gd name="connsiteX3" fmla="*/ 706985 w 19656721"/>
              <a:gd name="connsiteY3" fmla="*/ 1441152 h 1597152"/>
              <a:gd name="connsiteX4" fmla="*/ 0 w 19656721"/>
              <a:gd name="connsiteY4" fmla="*/ 340332 h 1597152"/>
              <a:gd name="connsiteX5" fmla="*/ 219686 w 19656721"/>
              <a:gd name="connsiteY5" fmla="*/ 101983 h 1597152"/>
              <a:gd name="connsiteX0" fmla="*/ 219686 w 19656721"/>
              <a:gd name="connsiteY0" fmla="*/ 101983 h 1441152"/>
              <a:gd name="connsiteX1" fmla="*/ 19656721 w 19656721"/>
              <a:gd name="connsiteY1" fmla="*/ 0 h 1441152"/>
              <a:gd name="connsiteX2" fmla="*/ 18674458 w 19656721"/>
              <a:gd name="connsiteY2" fmla="*/ 383491 h 1441152"/>
              <a:gd name="connsiteX3" fmla="*/ 706985 w 19656721"/>
              <a:gd name="connsiteY3" fmla="*/ 1441152 h 1441152"/>
              <a:gd name="connsiteX4" fmla="*/ 0 w 19656721"/>
              <a:gd name="connsiteY4" fmla="*/ 340332 h 1441152"/>
              <a:gd name="connsiteX5" fmla="*/ 219686 w 19656721"/>
              <a:gd name="connsiteY5" fmla="*/ 101983 h 1441152"/>
              <a:gd name="connsiteX0" fmla="*/ 219686 w 19225520"/>
              <a:gd name="connsiteY0" fmla="*/ 56952 h 1396121"/>
              <a:gd name="connsiteX1" fmla="*/ 19225520 w 19225520"/>
              <a:gd name="connsiteY1" fmla="*/ 0 h 1396121"/>
              <a:gd name="connsiteX2" fmla="*/ 18674458 w 19225520"/>
              <a:gd name="connsiteY2" fmla="*/ 338460 h 1396121"/>
              <a:gd name="connsiteX3" fmla="*/ 706985 w 19225520"/>
              <a:gd name="connsiteY3" fmla="*/ 1396121 h 1396121"/>
              <a:gd name="connsiteX4" fmla="*/ 0 w 19225520"/>
              <a:gd name="connsiteY4" fmla="*/ 295301 h 1396121"/>
              <a:gd name="connsiteX5" fmla="*/ 219686 w 19225520"/>
              <a:gd name="connsiteY5" fmla="*/ 56952 h 139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520" h="1396121">
                <a:moveTo>
                  <a:pt x="219686" y="56952"/>
                </a:moveTo>
                <a:lnTo>
                  <a:pt x="19225520" y="0"/>
                </a:lnTo>
                <a:lnTo>
                  <a:pt x="18674458" y="338460"/>
                </a:lnTo>
                <a:lnTo>
                  <a:pt x="706985" y="1396121"/>
                </a:lnTo>
                <a:cubicBezTo>
                  <a:pt x="651889" y="1267832"/>
                  <a:pt x="55096" y="423590"/>
                  <a:pt x="0" y="295301"/>
                </a:cubicBezTo>
                <a:lnTo>
                  <a:pt x="219686" y="56952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1C32F0-7575-407E-A19B-C26DA511C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/>
          <a:stretch/>
        </p:blipFill>
        <p:spPr>
          <a:xfrm>
            <a:off x="0" y="-23368"/>
            <a:ext cx="10395765" cy="6857143"/>
          </a:xfrm>
          <a:prstGeom prst="rtTriangle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F1CED-2104-4772-ADAE-0B8F257B54C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C42EE9-E6E2-454D-B8DD-F510E368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07D782-B339-4301-B8FB-37635954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7E7D4-EDE5-47FE-86DA-F7C6FED3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6C3411CF-54D5-447E-B7B5-82C02D6BD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72209" cy="41656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3B75F39E-A852-406F-B57C-98A235AAFF47}"/>
              </a:ext>
            </a:extLst>
          </p:cNvPr>
          <p:cNvSpPr/>
          <p:nvPr userDrawn="1"/>
        </p:nvSpPr>
        <p:spPr>
          <a:xfrm rot="12759850">
            <a:off x="22179" y="935580"/>
            <a:ext cx="2310891" cy="22036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3762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C3A406-D70A-481F-A6AD-D43C656D3BC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араллелограмм 4">
            <a:extLst>
              <a:ext uri="{FF2B5EF4-FFF2-40B4-BE49-F238E27FC236}">
                <a16:creationId xmlns:a16="http://schemas.microsoft.com/office/drawing/2014/main" id="{D478AE97-0CFB-48BB-8581-1A66BF087432}"/>
              </a:ext>
            </a:extLst>
          </p:cNvPr>
          <p:cNvSpPr/>
          <p:nvPr userDrawn="1"/>
        </p:nvSpPr>
        <p:spPr>
          <a:xfrm rot="18600000">
            <a:off x="2802486" y="2051186"/>
            <a:ext cx="10881741" cy="293632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339252 w 2938553"/>
              <a:gd name="connsiteY3" fmla="*/ 398807 h 422859"/>
              <a:gd name="connsiteX4" fmla="*/ 524004 w 2938553"/>
              <a:gd name="connsiteY4" fmla="*/ 422859 h 422859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423338 w 2938553"/>
              <a:gd name="connsiteY3" fmla="*/ 19333 h 422859"/>
              <a:gd name="connsiteX4" fmla="*/ 2339252 w 2938553"/>
              <a:gd name="connsiteY4" fmla="*/ 398807 h 422859"/>
              <a:gd name="connsiteX5" fmla="*/ 524004 w 2938553"/>
              <a:gd name="connsiteY5" fmla="*/ 422859 h 422859"/>
              <a:gd name="connsiteX0" fmla="*/ 524004 w 2938553"/>
              <a:gd name="connsiteY0" fmla="*/ 433980 h 433980"/>
              <a:gd name="connsiteX1" fmla="*/ 0 w 2938553"/>
              <a:gd name="connsiteY1" fmla="*/ 11121 h 433980"/>
              <a:gd name="connsiteX2" fmla="*/ 2938553 w 2938553"/>
              <a:gd name="connsiteY2" fmla="*/ 21131 h 433980"/>
              <a:gd name="connsiteX3" fmla="*/ 1963984 w 2938553"/>
              <a:gd name="connsiteY3" fmla="*/ 21496 h 433980"/>
              <a:gd name="connsiteX4" fmla="*/ 2423338 w 2938553"/>
              <a:gd name="connsiteY4" fmla="*/ 30454 h 433980"/>
              <a:gd name="connsiteX5" fmla="*/ 2339252 w 2938553"/>
              <a:gd name="connsiteY5" fmla="*/ 409928 h 433980"/>
              <a:gd name="connsiteX6" fmla="*/ 524004 w 2938553"/>
              <a:gd name="connsiteY6" fmla="*/ 433980 h 433980"/>
              <a:gd name="connsiteX0" fmla="*/ 524004 w 2431121"/>
              <a:gd name="connsiteY0" fmla="*/ 433980 h 433980"/>
              <a:gd name="connsiteX1" fmla="*/ 0 w 2431121"/>
              <a:gd name="connsiteY1" fmla="*/ 11121 h 433980"/>
              <a:gd name="connsiteX2" fmla="*/ 1953314 w 2431121"/>
              <a:gd name="connsiteY2" fmla="*/ 20868 h 433980"/>
              <a:gd name="connsiteX3" fmla="*/ 1963984 w 2431121"/>
              <a:gd name="connsiteY3" fmla="*/ 21496 h 433980"/>
              <a:gd name="connsiteX4" fmla="*/ 2423338 w 2431121"/>
              <a:gd name="connsiteY4" fmla="*/ 30454 h 433980"/>
              <a:gd name="connsiteX5" fmla="*/ 2339252 w 2431121"/>
              <a:gd name="connsiteY5" fmla="*/ 409928 h 433980"/>
              <a:gd name="connsiteX6" fmla="*/ 524004 w 2431121"/>
              <a:gd name="connsiteY6" fmla="*/ 433980 h 433980"/>
              <a:gd name="connsiteX0" fmla="*/ 524004 w 2430251"/>
              <a:gd name="connsiteY0" fmla="*/ 434052 h 434052"/>
              <a:gd name="connsiteX1" fmla="*/ 0 w 2430251"/>
              <a:gd name="connsiteY1" fmla="*/ 11193 h 434052"/>
              <a:gd name="connsiteX2" fmla="*/ 1953314 w 2430251"/>
              <a:gd name="connsiteY2" fmla="*/ 20940 h 434052"/>
              <a:gd name="connsiteX3" fmla="*/ 1878004 w 2430251"/>
              <a:gd name="connsiteY3" fmla="*/ 21329 h 434052"/>
              <a:gd name="connsiteX4" fmla="*/ 2423338 w 2430251"/>
              <a:gd name="connsiteY4" fmla="*/ 30526 h 434052"/>
              <a:gd name="connsiteX5" fmla="*/ 2339252 w 2430251"/>
              <a:gd name="connsiteY5" fmla="*/ 410000 h 434052"/>
              <a:gd name="connsiteX6" fmla="*/ 524004 w 2430251"/>
              <a:gd name="connsiteY6" fmla="*/ 434052 h 434052"/>
              <a:gd name="connsiteX0" fmla="*/ 524004 w 2339252"/>
              <a:gd name="connsiteY0" fmla="*/ 443811 h 443811"/>
              <a:gd name="connsiteX1" fmla="*/ 0 w 2339252"/>
              <a:gd name="connsiteY1" fmla="*/ 20952 h 443811"/>
              <a:gd name="connsiteX2" fmla="*/ 1953314 w 2339252"/>
              <a:gd name="connsiteY2" fmla="*/ 30699 h 443811"/>
              <a:gd name="connsiteX3" fmla="*/ 1878004 w 2339252"/>
              <a:gd name="connsiteY3" fmla="*/ 31088 h 443811"/>
              <a:gd name="connsiteX4" fmla="*/ 1869579 w 2339252"/>
              <a:gd name="connsiteY4" fmla="*/ 26975 h 443811"/>
              <a:gd name="connsiteX5" fmla="*/ 2339252 w 2339252"/>
              <a:gd name="connsiteY5" fmla="*/ 419759 h 443811"/>
              <a:gd name="connsiteX6" fmla="*/ 524004 w 2339252"/>
              <a:gd name="connsiteY6" fmla="*/ 443811 h 443811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953314 w 2339252"/>
              <a:gd name="connsiteY2" fmla="*/ 33183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885117 w 2339252"/>
              <a:gd name="connsiteY2" fmla="*/ 33991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48299"/>
              <a:gd name="connsiteY0" fmla="*/ 446295 h 446295"/>
              <a:gd name="connsiteX1" fmla="*/ 0 w 2348299"/>
              <a:gd name="connsiteY1" fmla="*/ 23436 h 446295"/>
              <a:gd name="connsiteX2" fmla="*/ 1885117 w 2348299"/>
              <a:gd name="connsiteY2" fmla="*/ 33991 h 446295"/>
              <a:gd name="connsiteX3" fmla="*/ 1878004 w 2348299"/>
              <a:gd name="connsiteY3" fmla="*/ 33572 h 446295"/>
              <a:gd name="connsiteX4" fmla="*/ 1870579 w 2348299"/>
              <a:gd name="connsiteY4" fmla="*/ 35547 h 446295"/>
              <a:gd name="connsiteX5" fmla="*/ 1869579 w 2348299"/>
              <a:gd name="connsiteY5" fmla="*/ 29459 h 446295"/>
              <a:gd name="connsiteX6" fmla="*/ 2348299 w 2348299"/>
              <a:gd name="connsiteY6" fmla="*/ 421570 h 446295"/>
              <a:gd name="connsiteX7" fmla="*/ 524004 w 2348299"/>
              <a:gd name="connsiteY7" fmla="*/ 446295 h 446295"/>
              <a:gd name="connsiteX0" fmla="*/ 524004 w 2253182"/>
              <a:gd name="connsiteY0" fmla="*/ 446295 h 446295"/>
              <a:gd name="connsiteX1" fmla="*/ 0 w 2253182"/>
              <a:gd name="connsiteY1" fmla="*/ 23436 h 446295"/>
              <a:gd name="connsiteX2" fmla="*/ 1885117 w 2253182"/>
              <a:gd name="connsiteY2" fmla="*/ 33991 h 446295"/>
              <a:gd name="connsiteX3" fmla="*/ 1878004 w 2253182"/>
              <a:gd name="connsiteY3" fmla="*/ 33572 h 446295"/>
              <a:gd name="connsiteX4" fmla="*/ 1870579 w 2253182"/>
              <a:gd name="connsiteY4" fmla="*/ 35547 h 446295"/>
              <a:gd name="connsiteX5" fmla="*/ 1869579 w 2253182"/>
              <a:gd name="connsiteY5" fmla="*/ 29459 h 446295"/>
              <a:gd name="connsiteX6" fmla="*/ 2253182 w 2253182"/>
              <a:gd name="connsiteY6" fmla="*/ 339995 h 446295"/>
              <a:gd name="connsiteX7" fmla="*/ 524004 w 2253182"/>
              <a:gd name="connsiteY7" fmla="*/ 446295 h 446295"/>
              <a:gd name="connsiteX0" fmla="*/ 487615 w 2253182"/>
              <a:gd name="connsiteY0" fmla="*/ 409180 h 409180"/>
              <a:gd name="connsiteX1" fmla="*/ 0 w 2253182"/>
              <a:gd name="connsiteY1" fmla="*/ 23436 h 409180"/>
              <a:gd name="connsiteX2" fmla="*/ 1885117 w 2253182"/>
              <a:gd name="connsiteY2" fmla="*/ 33991 h 409180"/>
              <a:gd name="connsiteX3" fmla="*/ 1878004 w 2253182"/>
              <a:gd name="connsiteY3" fmla="*/ 33572 h 409180"/>
              <a:gd name="connsiteX4" fmla="*/ 1870579 w 2253182"/>
              <a:gd name="connsiteY4" fmla="*/ 35547 h 409180"/>
              <a:gd name="connsiteX5" fmla="*/ 1869579 w 2253182"/>
              <a:gd name="connsiteY5" fmla="*/ 29459 h 409180"/>
              <a:gd name="connsiteX6" fmla="*/ 2253182 w 2253182"/>
              <a:gd name="connsiteY6" fmla="*/ 339995 h 409180"/>
              <a:gd name="connsiteX7" fmla="*/ 487615 w 2253182"/>
              <a:gd name="connsiteY7" fmla="*/ 409180 h 4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3182" h="409180">
                <a:moveTo>
                  <a:pt x="487615" y="409180"/>
                </a:moveTo>
                <a:lnTo>
                  <a:pt x="0" y="23436"/>
                </a:lnTo>
                <a:lnTo>
                  <a:pt x="1885117" y="33991"/>
                </a:lnTo>
                <a:lnTo>
                  <a:pt x="1878004" y="33572"/>
                </a:lnTo>
                <a:cubicBezTo>
                  <a:pt x="1866345" y="29067"/>
                  <a:pt x="1871983" y="36232"/>
                  <a:pt x="1870579" y="35547"/>
                </a:cubicBezTo>
                <a:cubicBezTo>
                  <a:pt x="1869175" y="34862"/>
                  <a:pt x="1793597" y="-39890"/>
                  <a:pt x="1869579" y="29459"/>
                </a:cubicBezTo>
                <a:lnTo>
                  <a:pt x="2253182" y="339995"/>
                </a:lnTo>
                <a:lnTo>
                  <a:pt x="487615" y="409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id="{F2C437B0-0679-4D0E-9ECB-941931170A41}"/>
              </a:ext>
            </a:extLst>
          </p:cNvPr>
          <p:cNvSpPr/>
          <p:nvPr userDrawn="1"/>
        </p:nvSpPr>
        <p:spPr>
          <a:xfrm flipH="1">
            <a:off x="7278953" y="365125"/>
            <a:ext cx="4953000" cy="6469507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DDC385-CD4D-4DF3-B59F-BECF0FB9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512" y="173715"/>
            <a:ext cx="772503" cy="863600"/>
          </a:xfrm>
          <a:prstGeom prst="rect">
            <a:avLst/>
          </a:prstGeom>
        </p:spPr>
      </p:pic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FC50D5D3-E227-4AAD-AA6B-68A07CD9D73E}"/>
              </a:ext>
            </a:extLst>
          </p:cNvPr>
          <p:cNvSpPr/>
          <p:nvPr userDrawn="1"/>
        </p:nvSpPr>
        <p:spPr>
          <a:xfrm rot="18594348" flipH="1">
            <a:off x="6209274" y="152392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667DDC2D-9FA8-4DFB-99C5-3D21208AE78D}"/>
              </a:ext>
            </a:extLst>
          </p:cNvPr>
          <p:cNvSpPr/>
          <p:nvPr userDrawn="1"/>
        </p:nvSpPr>
        <p:spPr>
          <a:xfrm rot="18638020" flipH="1">
            <a:off x="2661561" y="482785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4219"/>
            <a:ext cx="4699000" cy="437560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E537A783-38E5-4B73-BCC5-9D0C7CFB01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36511" y="1844219"/>
            <a:ext cx="4699001" cy="43756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5114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0307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80973B50-7BAA-47F1-82A6-0F2BDC44EFA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1122892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E56A1593-2933-461F-A419-F8080A24426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24000" y="3602567"/>
            <a:ext cx="9144000" cy="165523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743788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00" y="1825625"/>
            <a:ext cx="76454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0" y="365126"/>
            <a:ext cx="7645400" cy="132609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773835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37259"/>
          </a:xfrm>
          <a:solidFill>
            <a:schemeClr val="bg1"/>
          </a:solidFill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38" y="1802384"/>
            <a:ext cx="10515600" cy="4553966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5510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7E8C9-064C-478C-845A-5E0A1026A2A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DFF935-5DB2-4AB9-BD4B-2B91A3381F5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20097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239" y="1824482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6842009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BF3905A5-284C-43CD-9819-9A47EECE24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0C3812D-280C-4021-AAA3-FE705D0577F9}"/>
              </a:ext>
            </a:extLst>
          </p:cNvPr>
          <p:cNvSpPr/>
          <p:nvPr userDrawn="1"/>
        </p:nvSpPr>
        <p:spPr>
          <a:xfrm>
            <a:off x="859790" y="6182572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D86D0DCF-58CC-4A15-9671-7C822D9DD3B1}"/>
              </a:ext>
            </a:extLst>
          </p:cNvPr>
          <p:cNvSpPr/>
          <p:nvPr userDrawn="1"/>
        </p:nvSpPr>
        <p:spPr>
          <a:xfrm rot="240000">
            <a:off x="-75290" y="4606693"/>
            <a:ext cx="1070735" cy="1615191"/>
          </a:xfrm>
          <a:custGeom>
            <a:avLst/>
            <a:gdLst>
              <a:gd name="connsiteX0" fmla="*/ 0 w 4816689"/>
              <a:gd name="connsiteY0" fmla="*/ 6560820 h 7914610"/>
              <a:gd name="connsiteX1" fmla="*/ 4816689 w 4816689"/>
              <a:gd name="connsiteY1" fmla="*/ 0 h 7914610"/>
              <a:gd name="connsiteX2" fmla="*/ 4816689 w 4816689"/>
              <a:gd name="connsiteY2" fmla="*/ 7659859 h 7914610"/>
              <a:gd name="connsiteX3" fmla="*/ 3976175 w 4816689"/>
              <a:gd name="connsiteY3" fmla="*/ 7914610 h 7914610"/>
              <a:gd name="connsiteX4" fmla="*/ 0 w 4816689"/>
              <a:gd name="connsiteY4" fmla="*/ 6560820 h 7914610"/>
              <a:gd name="connsiteX0" fmla="*/ 0 w 4816689"/>
              <a:gd name="connsiteY0" fmla="*/ 4114800 h 5468590"/>
              <a:gd name="connsiteX1" fmla="*/ 450430 w 4816689"/>
              <a:gd name="connsiteY1" fmla="*/ 0 h 5468590"/>
              <a:gd name="connsiteX2" fmla="*/ 4816689 w 4816689"/>
              <a:gd name="connsiteY2" fmla="*/ 5213839 h 5468590"/>
              <a:gd name="connsiteX3" fmla="*/ 3976175 w 4816689"/>
              <a:gd name="connsiteY3" fmla="*/ 5468590 h 5468590"/>
              <a:gd name="connsiteX4" fmla="*/ 0 w 4816689"/>
              <a:gd name="connsiteY4" fmla="*/ 4114800 h 5468590"/>
              <a:gd name="connsiteX0" fmla="*/ 0 w 4405209"/>
              <a:gd name="connsiteY0" fmla="*/ 4229100 h 5468590"/>
              <a:gd name="connsiteX1" fmla="*/ 38950 w 4405209"/>
              <a:gd name="connsiteY1" fmla="*/ 0 h 5468590"/>
              <a:gd name="connsiteX2" fmla="*/ 4405209 w 4405209"/>
              <a:gd name="connsiteY2" fmla="*/ 5213839 h 5468590"/>
              <a:gd name="connsiteX3" fmla="*/ 3564695 w 4405209"/>
              <a:gd name="connsiteY3" fmla="*/ 5468590 h 5468590"/>
              <a:gd name="connsiteX4" fmla="*/ 0 w 4405209"/>
              <a:gd name="connsiteY4" fmla="*/ 4229100 h 5468590"/>
              <a:gd name="connsiteX0" fmla="*/ 0 w 3564695"/>
              <a:gd name="connsiteY0" fmla="*/ 4570241 h 5809731"/>
              <a:gd name="connsiteX1" fmla="*/ 38950 w 3564695"/>
              <a:gd name="connsiteY1" fmla="*/ 341141 h 5809731"/>
              <a:gd name="connsiteX2" fmla="*/ 3353649 w 3564695"/>
              <a:gd name="connsiteY2" fmla="*/ 0 h 5809731"/>
              <a:gd name="connsiteX3" fmla="*/ 3564695 w 3564695"/>
              <a:gd name="connsiteY3" fmla="*/ 5809731 h 5809731"/>
              <a:gd name="connsiteX4" fmla="*/ 0 w 3564695"/>
              <a:gd name="connsiteY4" fmla="*/ 4570241 h 5809731"/>
              <a:gd name="connsiteX0" fmla="*/ 0 w 3353649"/>
              <a:gd name="connsiteY0" fmla="*/ 4570241 h 4575291"/>
              <a:gd name="connsiteX1" fmla="*/ 38950 w 3353649"/>
              <a:gd name="connsiteY1" fmla="*/ 341141 h 4575291"/>
              <a:gd name="connsiteX2" fmla="*/ 3353649 w 3353649"/>
              <a:gd name="connsiteY2" fmla="*/ 0 h 4575291"/>
              <a:gd name="connsiteX3" fmla="*/ 181416 w 3353649"/>
              <a:gd name="connsiteY3" fmla="*/ 4575291 h 4575291"/>
              <a:gd name="connsiteX4" fmla="*/ 0 w 3353649"/>
              <a:gd name="connsiteY4" fmla="*/ 4570241 h 4575291"/>
              <a:gd name="connsiteX0" fmla="*/ 0 w 3650829"/>
              <a:gd name="connsiteY0" fmla="*/ 4229100 h 4234150"/>
              <a:gd name="connsiteX1" fmla="*/ 38950 w 3650829"/>
              <a:gd name="connsiteY1" fmla="*/ 0 h 4234150"/>
              <a:gd name="connsiteX2" fmla="*/ 3650829 w 3650829"/>
              <a:gd name="connsiteY2" fmla="*/ 253219 h 4234150"/>
              <a:gd name="connsiteX3" fmla="*/ 181416 w 3650829"/>
              <a:gd name="connsiteY3" fmla="*/ 4234150 h 4234150"/>
              <a:gd name="connsiteX4" fmla="*/ 0 w 3650829"/>
              <a:gd name="connsiteY4" fmla="*/ 4229100 h 4234150"/>
              <a:gd name="connsiteX0" fmla="*/ 0 w 3650829"/>
              <a:gd name="connsiteY0" fmla="*/ 4160520 h 4165570"/>
              <a:gd name="connsiteX1" fmla="*/ 633310 w 3650829"/>
              <a:gd name="connsiteY1" fmla="*/ 0 h 4165570"/>
              <a:gd name="connsiteX2" fmla="*/ 3650829 w 3650829"/>
              <a:gd name="connsiteY2" fmla="*/ 184639 h 4165570"/>
              <a:gd name="connsiteX3" fmla="*/ 181416 w 3650829"/>
              <a:gd name="connsiteY3" fmla="*/ 4165570 h 4165570"/>
              <a:gd name="connsiteX4" fmla="*/ 0 w 3650829"/>
              <a:gd name="connsiteY4" fmla="*/ 4160520 h 4165570"/>
              <a:gd name="connsiteX0" fmla="*/ 687264 w 3469413"/>
              <a:gd name="connsiteY0" fmla="*/ 3360420 h 4165570"/>
              <a:gd name="connsiteX1" fmla="*/ 451894 w 3469413"/>
              <a:gd name="connsiteY1" fmla="*/ 0 h 4165570"/>
              <a:gd name="connsiteX2" fmla="*/ 3469413 w 3469413"/>
              <a:gd name="connsiteY2" fmla="*/ 184639 h 4165570"/>
              <a:gd name="connsiteX3" fmla="*/ 0 w 3469413"/>
              <a:gd name="connsiteY3" fmla="*/ 4165570 h 4165570"/>
              <a:gd name="connsiteX4" fmla="*/ 687264 w 3469413"/>
              <a:gd name="connsiteY4" fmla="*/ 3360420 h 4165570"/>
              <a:gd name="connsiteX0" fmla="*/ 235370 w 3017519"/>
              <a:gd name="connsiteY0" fmla="*/ 336042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235370 w 3017519"/>
              <a:gd name="connsiteY4" fmla="*/ 3360420 h 3365470"/>
              <a:gd name="connsiteX0" fmla="*/ 375530 w 3017519"/>
              <a:gd name="connsiteY0" fmla="*/ 335297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375530 w 3017519"/>
              <a:gd name="connsiteY4" fmla="*/ 3352970 h 3365470"/>
              <a:gd name="connsiteX0" fmla="*/ 307085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5 w 2949074"/>
              <a:gd name="connsiteY4" fmla="*/ 3374451 h 3386951"/>
              <a:gd name="connsiteX0" fmla="*/ 307086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6 w 2949074"/>
              <a:gd name="connsiteY4" fmla="*/ 3374451 h 3386951"/>
              <a:gd name="connsiteX0" fmla="*/ 330442 w 2949074"/>
              <a:gd name="connsiteY0" fmla="*/ 3373208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30442 w 2949074"/>
              <a:gd name="connsiteY4" fmla="*/ 3373208 h 338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074" h="3386951">
                <a:moveTo>
                  <a:pt x="330442" y="3373208"/>
                </a:moveTo>
                <a:lnTo>
                  <a:pt x="0" y="0"/>
                </a:lnTo>
                <a:lnTo>
                  <a:pt x="2949074" y="206120"/>
                </a:lnTo>
                <a:lnTo>
                  <a:pt x="142601" y="3386951"/>
                </a:lnTo>
                <a:lnTo>
                  <a:pt x="330442" y="3373208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араллелограмм 10">
            <a:extLst>
              <a:ext uri="{FF2B5EF4-FFF2-40B4-BE49-F238E27FC236}">
                <a16:creationId xmlns:a16="http://schemas.microsoft.com/office/drawing/2014/main" id="{78AD3DC7-FEEA-4315-9E25-CD157DF6C7C3}"/>
              </a:ext>
            </a:extLst>
          </p:cNvPr>
          <p:cNvSpPr/>
          <p:nvPr userDrawn="1"/>
        </p:nvSpPr>
        <p:spPr>
          <a:xfrm>
            <a:off x="1316941" y="1828887"/>
            <a:ext cx="10256568" cy="3694425"/>
          </a:xfrm>
          <a:custGeom>
            <a:avLst/>
            <a:gdLst>
              <a:gd name="connsiteX0" fmla="*/ 0 w 8364219"/>
              <a:gd name="connsiteY0" fmla="*/ 2919413 h 2919413"/>
              <a:gd name="connsiteX1" fmla="*/ 729853 w 8364219"/>
              <a:gd name="connsiteY1" fmla="*/ 0 h 2919413"/>
              <a:gd name="connsiteX2" fmla="*/ 8364219 w 8364219"/>
              <a:gd name="connsiteY2" fmla="*/ 0 h 2919413"/>
              <a:gd name="connsiteX3" fmla="*/ 7634366 w 8364219"/>
              <a:gd name="connsiteY3" fmla="*/ 2919413 h 2919413"/>
              <a:gd name="connsiteX4" fmla="*/ 0 w 8364219"/>
              <a:gd name="connsiteY4" fmla="*/ 2919413 h 2919413"/>
              <a:gd name="connsiteX0" fmla="*/ 0 w 10193019"/>
              <a:gd name="connsiteY0" fmla="*/ 2919413 h 2919413"/>
              <a:gd name="connsiteX1" fmla="*/ 729853 w 10193019"/>
              <a:gd name="connsiteY1" fmla="*/ 0 h 2919413"/>
              <a:gd name="connsiteX2" fmla="*/ 10193019 w 10193019"/>
              <a:gd name="connsiteY2" fmla="*/ 137160 h 2919413"/>
              <a:gd name="connsiteX3" fmla="*/ 7634366 w 10193019"/>
              <a:gd name="connsiteY3" fmla="*/ 2919413 h 2919413"/>
              <a:gd name="connsiteX4" fmla="*/ 0 w 10193019"/>
              <a:gd name="connsiteY4" fmla="*/ 2919413 h 2919413"/>
              <a:gd name="connsiteX0" fmla="*/ 0 w 10421619"/>
              <a:gd name="connsiteY0" fmla="*/ 2919413 h 2919413"/>
              <a:gd name="connsiteX1" fmla="*/ 729853 w 10421619"/>
              <a:gd name="connsiteY1" fmla="*/ 0 h 2919413"/>
              <a:gd name="connsiteX2" fmla="*/ 10421619 w 10421619"/>
              <a:gd name="connsiteY2" fmla="*/ 160020 h 2919413"/>
              <a:gd name="connsiteX3" fmla="*/ 7634366 w 10421619"/>
              <a:gd name="connsiteY3" fmla="*/ 2919413 h 2919413"/>
              <a:gd name="connsiteX4" fmla="*/ 0 w 10421619"/>
              <a:gd name="connsiteY4" fmla="*/ 2919413 h 2919413"/>
              <a:gd name="connsiteX0" fmla="*/ 0 w 10421619"/>
              <a:gd name="connsiteY0" fmla="*/ 2827973 h 2827973"/>
              <a:gd name="connsiteX1" fmla="*/ 2192893 w 10421619"/>
              <a:gd name="connsiteY1" fmla="*/ 0 h 2827973"/>
              <a:gd name="connsiteX2" fmla="*/ 10421619 w 10421619"/>
              <a:gd name="connsiteY2" fmla="*/ 68580 h 2827973"/>
              <a:gd name="connsiteX3" fmla="*/ 7634366 w 10421619"/>
              <a:gd name="connsiteY3" fmla="*/ 2827973 h 2827973"/>
              <a:gd name="connsiteX4" fmla="*/ 0 w 10421619"/>
              <a:gd name="connsiteY4" fmla="*/ 2827973 h 2827973"/>
              <a:gd name="connsiteX0" fmla="*/ 0 w 10421619"/>
              <a:gd name="connsiteY0" fmla="*/ 2805113 h 2805113"/>
              <a:gd name="connsiteX1" fmla="*/ 2398633 w 10421619"/>
              <a:gd name="connsiteY1" fmla="*/ 0 h 2805113"/>
              <a:gd name="connsiteX2" fmla="*/ 10421619 w 10421619"/>
              <a:gd name="connsiteY2" fmla="*/ 45720 h 2805113"/>
              <a:gd name="connsiteX3" fmla="*/ 7634366 w 10421619"/>
              <a:gd name="connsiteY3" fmla="*/ 2805113 h 2805113"/>
              <a:gd name="connsiteX4" fmla="*/ 0 w 10421619"/>
              <a:gd name="connsiteY4" fmla="*/ 2805113 h 2805113"/>
              <a:gd name="connsiteX0" fmla="*/ 0 w 10467339"/>
              <a:gd name="connsiteY0" fmla="*/ 2759393 h 2805113"/>
              <a:gd name="connsiteX1" fmla="*/ 2444353 w 10467339"/>
              <a:gd name="connsiteY1" fmla="*/ 0 h 2805113"/>
              <a:gd name="connsiteX2" fmla="*/ 10467339 w 10467339"/>
              <a:gd name="connsiteY2" fmla="*/ 45720 h 2805113"/>
              <a:gd name="connsiteX3" fmla="*/ 7680086 w 10467339"/>
              <a:gd name="connsiteY3" fmla="*/ 2805113 h 2805113"/>
              <a:gd name="connsiteX4" fmla="*/ 0 w 10467339"/>
              <a:gd name="connsiteY4" fmla="*/ 2759393 h 2805113"/>
              <a:gd name="connsiteX0" fmla="*/ 0 w 10535919"/>
              <a:gd name="connsiteY0" fmla="*/ 2736533 h 2805113"/>
              <a:gd name="connsiteX1" fmla="*/ 2512933 w 10535919"/>
              <a:gd name="connsiteY1" fmla="*/ 0 h 2805113"/>
              <a:gd name="connsiteX2" fmla="*/ 10535919 w 10535919"/>
              <a:gd name="connsiteY2" fmla="*/ 45720 h 2805113"/>
              <a:gd name="connsiteX3" fmla="*/ 7748666 w 10535919"/>
              <a:gd name="connsiteY3" fmla="*/ 2805113 h 2805113"/>
              <a:gd name="connsiteX4" fmla="*/ 0 w 10535919"/>
              <a:gd name="connsiteY4" fmla="*/ 2736533 h 2805113"/>
              <a:gd name="connsiteX0" fmla="*/ 0 w 10535919"/>
              <a:gd name="connsiteY0" fmla="*/ 2722238 h 2790818"/>
              <a:gd name="connsiteX1" fmla="*/ 3251396 w 10535919"/>
              <a:gd name="connsiteY1" fmla="*/ 0 h 2790818"/>
              <a:gd name="connsiteX2" fmla="*/ 10535919 w 10535919"/>
              <a:gd name="connsiteY2" fmla="*/ 31425 h 2790818"/>
              <a:gd name="connsiteX3" fmla="*/ 7748666 w 10535919"/>
              <a:gd name="connsiteY3" fmla="*/ 2790818 h 2790818"/>
              <a:gd name="connsiteX4" fmla="*/ 0 w 10535919"/>
              <a:gd name="connsiteY4" fmla="*/ 2722238 h 2790818"/>
              <a:gd name="connsiteX0" fmla="*/ 0 w 10617970"/>
              <a:gd name="connsiteY0" fmla="*/ 2507811 h 2790818"/>
              <a:gd name="connsiteX1" fmla="*/ 3333447 w 10617970"/>
              <a:gd name="connsiteY1" fmla="*/ 0 h 2790818"/>
              <a:gd name="connsiteX2" fmla="*/ 10617970 w 10617970"/>
              <a:gd name="connsiteY2" fmla="*/ 31425 h 2790818"/>
              <a:gd name="connsiteX3" fmla="*/ 7830717 w 10617970"/>
              <a:gd name="connsiteY3" fmla="*/ 2790818 h 2790818"/>
              <a:gd name="connsiteX4" fmla="*/ 0 w 10617970"/>
              <a:gd name="connsiteY4" fmla="*/ 2507811 h 2790818"/>
              <a:gd name="connsiteX0" fmla="*/ 0 w 10617970"/>
              <a:gd name="connsiteY0" fmla="*/ 2536401 h 2819408"/>
              <a:gd name="connsiteX1" fmla="*/ 3312935 w 10617970"/>
              <a:gd name="connsiteY1" fmla="*/ 0 h 2819408"/>
              <a:gd name="connsiteX2" fmla="*/ 10617970 w 10617970"/>
              <a:gd name="connsiteY2" fmla="*/ 60015 h 2819408"/>
              <a:gd name="connsiteX3" fmla="*/ 7830717 w 10617970"/>
              <a:gd name="connsiteY3" fmla="*/ 2819408 h 2819408"/>
              <a:gd name="connsiteX4" fmla="*/ 0 w 10617970"/>
              <a:gd name="connsiteY4" fmla="*/ 2536401 h 2819408"/>
              <a:gd name="connsiteX0" fmla="*/ 0 w 10617970"/>
              <a:gd name="connsiteY0" fmla="*/ 2536401 h 2676457"/>
              <a:gd name="connsiteX1" fmla="*/ 3312935 w 10617970"/>
              <a:gd name="connsiteY1" fmla="*/ 0 h 2676457"/>
              <a:gd name="connsiteX2" fmla="*/ 10617970 w 10617970"/>
              <a:gd name="connsiteY2" fmla="*/ 60015 h 2676457"/>
              <a:gd name="connsiteX3" fmla="*/ 6907638 w 10617970"/>
              <a:gd name="connsiteY3" fmla="*/ 2676457 h 2676457"/>
              <a:gd name="connsiteX4" fmla="*/ 0 w 10617970"/>
              <a:gd name="connsiteY4" fmla="*/ 2536401 h 2676457"/>
              <a:gd name="connsiteX0" fmla="*/ 0 w 10617970"/>
              <a:gd name="connsiteY0" fmla="*/ 2536401 h 2733638"/>
              <a:gd name="connsiteX1" fmla="*/ 3312935 w 10617970"/>
              <a:gd name="connsiteY1" fmla="*/ 0 h 2733638"/>
              <a:gd name="connsiteX2" fmla="*/ 10617970 w 10617970"/>
              <a:gd name="connsiteY2" fmla="*/ 60015 h 2733638"/>
              <a:gd name="connsiteX3" fmla="*/ 6846100 w 10617970"/>
              <a:gd name="connsiteY3" fmla="*/ 2733638 h 2733638"/>
              <a:gd name="connsiteX4" fmla="*/ 0 w 10617970"/>
              <a:gd name="connsiteY4" fmla="*/ 2536401 h 2733638"/>
              <a:gd name="connsiteX0" fmla="*/ 0 w 10638483"/>
              <a:gd name="connsiteY0" fmla="*/ 2536401 h 2733638"/>
              <a:gd name="connsiteX1" fmla="*/ 3312935 w 10638483"/>
              <a:gd name="connsiteY1" fmla="*/ 0 h 2733638"/>
              <a:gd name="connsiteX2" fmla="*/ 10638483 w 10638483"/>
              <a:gd name="connsiteY2" fmla="*/ 17130 h 2733638"/>
              <a:gd name="connsiteX3" fmla="*/ 6846100 w 10638483"/>
              <a:gd name="connsiteY3" fmla="*/ 2733638 h 2733638"/>
              <a:gd name="connsiteX4" fmla="*/ 0 w 10638483"/>
              <a:gd name="connsiteY4" fmla="*/ 2536401 h 2733638"/>
              <a:gd name="connsiteX0" fmla="*/ 0 w 10679509"/>
              <a:gd name="connsiteY0" fmla="*/ 2693648 h 2733638"/>
              <a:gd name="connsiteX1" fmla="*/ 3353961 w 10679509"/>
              <a:gd name="connsiteY1" fmla="*/ 0 h 2733638"/>
              <a:gd name="connsiteX2" fmla="*/ 10679509 w 10679509"/>
              <a:gd name="connsiteY2" fmla="*/ 17130 h 2733638"/>
              <a:gd name="connsiteX3" fmla="*/ 6887126 w 10679509"/>
              <a:gd name="connsiteY3" fmla="*/ 2733638 h 2733638"/>
              <a:gd name="connsiteX4" fmla="*/ 0 w 10679509"/>
              <a:gd name="connsiteY4" fmla="*/ 2693648 h 2733638"/>
              <a:gd name="connsiteX0" fmla="*/ 0 w 10782073"/>
              <a:gd name="connsiteY0" fmla="*/ 2693648 h 2733638"/>
              <a:gd name="connsiteX1" fmla="*/ 3353961 w 10782073"/>
              <a:gd name="connsiteY1" fmla="*/ 0 h 2733638"/>
              <a:gd name="connsiteX2" fmla="*/ 10782073 w 10782073"/>
              <a:gd name="connsiteY2" fmla="*/ 45720 h 2733638"/>
              <a:gd name="connsiteX3" fmla="*/ 6887126 w 10782073"/>
              <a:gd name="connsiteY3" fmla="*/ 2733638 h 2733638"/>
              <a:gd name="connsiteX4" fmla="*/ 0 w 10782073"/>
              <a:gd name="connsiteY4" fmla="*/ 2693648 h 2733638"/>
              <a:gd name="connsiteX0" fmla="*/ 0 w 10782073"/>
              <a:gd name="connsiteY0" fmla="*/ 2693648 h 2719343"/>
              <a:gd name="connsiteX1" fmla="*/ 3353961 w 10782073"/>
              <a:gd name="connsiteY1" fmla="*/ 0 h 2719343"/>
              <a:gd name="connsiteX2" fmla="*/ 10782073 w 10782073"/>
              <a:gd name="connsiteY2" fmla="*/ 45720 h 2719343"/>
              <a:gd name="connsiteX3" fmla="*/ 6907639 w 10782073"/>
              <a:gd name="connsiteY3" fmla="*/ 2719343 h 2719343"/>
              <a:gd name="connsiteX4" fmla="*/ 0 w 10782073"/>
              <a:gd name="connsiteY4" fmla="*/ 2693648 h 271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2073" h="2719343">
                <a:moveTo>
                  <a:pt x="0" y="2693648"/>
                </a:moveTo>
                <a:lnTo>
                  <a:pt x="3353961" y="0"/>
                </a:lnTo>
                <a:lnTo>
                  <a:pt x="10782073" y="45720"/>
                </a:lnTo>
                <a:lnTo>
                  <a:pt x="6907639" y="2719343"/>
                </a:lnTo>
                <a:lnTo>
                  <a:pt x="0" y="2693648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F4CE39D7-137A-45DE-AACA-91B777BEEA5A}"/>
              </a:ext>
            </a:extLst>
          </p:cNvPr>
          <p:cNvSpPr/>
          <p:nvPr userDrawn="1"/>
        </p:nvSpPr>
        <p:spPr>
          <a:xfrm rot="-120000">
            <a:off x="8970300" y="2090873"/>
            <a:ext cx="3299582" cy="3062687"/>
          </a:xfrm>
          <a:custGeom>
            <a:avLst/>
            <a:gdLst>
              <a:gd name="connsiteX0" fmla="*/ 0 w 5701682"/>
              <a:gd name="connsiteY0" fmla="*/ 8130453 h 9558000"/>
              <a:gd name="connsiteX1" fmla="*/ 5701682 w 5701682"/>
              <a:gd name="connsiteY1" fmla="*/ 0 h 9558000"/>
              <a:gd name="connsiteX2" fmla="*/ 5701682 w 5701682"/>
              <a:gd name="connsiteY2" fmla="*/ 9558000 h 9558000"/>
              <a:gd name="connsiteX3" fmla="*/ 0 w 5701682"/>
              <a:gd name="connsiteY3" fmla="*/ 8130453 h 9558000"/>
              <a:gd name="connsiteX0" fmla="*/ 0 w 6661802"/>
              <a:gd name="connsiteY0" fmla="*/ 6358326 h 7785873"/>
              <a:gd name="connsiteX1" fmla="*/ 6661802 w 6661802"/>
              <a:gd name="connsiteY1" fmla="*/ 0 h 7785873"/>
              <a:gd name="connsiteX2" fmla="*/ 5701682 w 6661802"/>
              <a:gd name="connsiteY2" fmla="*/ 7785873 h 7785873"/>
              <a:gd name="connsiteX3" fmla="*/ 0 w 6661802"/>
              <a:gd name="connsiteY3" fmla="*/ 6358326 h 7785873"/>
              <a:gd name="connsiteX0" fmla="*/ 0 w 6661802"/>
              <a:gd name="connsiteY0" fmla="*/ 6358326 h 7835099"/>
              <a:gd name="connsiteX1" fmla="*/ 6661802 w 6661802"/>
              <a:gd name="connsiteY1" fmla="*/ 0 h 7835099"/>
              <a:gd name="connsiteX2" fmla="*/ 6593222 w 6661802"/>
              <a:gd name="connsiteY2" fmla="*/ 7835099 h 7835099"/>
              <a:gd name="connsiteX3" fmla="*/ 0 w 6661802"/>
              <a:gd name="connsiteY3" fmla="*/ 6358326 h 7835099"/>
              <a:gd name="connsiteX0" fmla="*/ 0 w 6661802"/>
              <a:gd name="connsiteY0" fmla="*/ 6358326 h 7829914"/>
              <a:gd name="connsiteX1" fmla="*/ 6661802 w 6661802"/>
              <a:gd name="connsiteY1" fmla="*/ 0 h 7829914"/>
              <a:gd name="connsiteX2" fmla="*/ 6451571 w 6661802"/>
              <a:gd name="connsiteY2" fmla="*/ 7829914 h 7829914"/>
              <a:gd name="connsiteX3" fmla="*/ 0 w 6661802"/>
              <a:gd name="connsiteY3" fmla="*/ 6358326 h 7829914"/>
              <a:gd name="connsiteX0" fmla="*/ 0 w 6710668"/>
              <a:gd name="connsiteY0" fmla="*/ 6406086 h 7877674"/>
              <a:gd name="connsiteX1" fmla="*/ 6710668 w 6710668"/>
              <a:gd name="connsiteY1" fmla="*/ 0 h 7877674"/>
              <a:gd name="connsiteX2" fmla="*/ 6451571 w 6710668"/>
              <a:gd name="connsiteY2" fmla="*/ 7877674 h 7877674"/>
              <a:gd name="connsiteX3" fmla="*/ 0 w 6710668"/>
              <a:gd name="connsiteY3" fmla="*/ 6406086 h 7877674"/>
              <a:gd name="connsiteX0" fmla="*/ 0 w 6623279"/>
              <a:gd name="connsiteY0" fmla="*/ 3783190 h 5254778"/>
              <a:gd name="connsiteX1" fmla="*/ 6623279 w 6623279"/>
              <a:gd name="connsiteY1" fmla="*/ 0 h 5254778"/>
              <a:gd name="connsiteX2" fmla="*/ 6451571 w 6623279"/>
              <a:gd name="connsiteY2" fmla="*/ 5254778 h 5254778"/>
              <a:gd name="connsiteX3" fmla="*/ 0 w 6623279"/>
              <a:gd name="connsiteY3" fmla="*/ 3783190 h 5254778"/>
              <a:gd name="connsiteX0" fmla="*/ 0 w 5447277"/>
              <a:gd name="connsiteY0" fmla="*/ 4668565 h 5254778"/>
              <a:gd name="connsiteX1" fmla="*/ 5447277 w 5447277"/>
              <a:gd name="connsiteY1" fmla="*/ 0 h 5254778"/>
              <a:gd name="connsiteX2" fmla="*/ 5275569 w 5447277"/>
              <a:gd name="connsiteY2" fmla="*/ 5254778 h 5254778"/>
              <a:gd name="connsiteX3" fmla="*/ 0 w 5447277"/>
              <a:gd name="connsiteY3" fmla="*/ 4668565 h 5254778"/>
              <a:gd name="connsiteX0" fmla="*/ 0 w 5191706"/>
              <a:gd name="connsiteY0" fmla="*/ 4801792 h 5254778"/>
              <a:gd name="connsiteX1" fmla="*/ 5191706 w 5191706"/>
              <a:gd name="connsiteY1" fmla="*/ 0 h 5254778"/>
              <a:gd name="connsiteX2" fmla="*/ 5019998 w 5191706"/>
              <a:gd name="connsiteY2" fmla="*/ 5254778 h 5254778"/>
              <a:gd name="connsiteX3" fmla="*/ 0 w 5191706"/>
              <a:gd name="connsiteY3" fmla="*/ 4801792 h 5254778"/>
              <a:gd name="connsiteX0" fmla="*/ 0 w 5191706"/>
              <a:gd name="connsiteY0" fmla="*/ 4801792 h 4912678"/>
              <a:gd name="connsiteX1" fmla="*/ 5191706 w 5191706"/>
              <a:gd name="connsiteY1" fmla="*/ 0 h 4912678"/>
              <a:gd name="connsiteX2" fmla="*/ 5149582 w 5191706"/>
              <a:gd name="connsiteY2" fmla="*/ 4912678 h 4912678"/>
              <a:gd name="connsiteX3" fmla="*/ 0 w 5191706"/>
              <a:gd name="connsiteY3" fmla="*/ 4801792 h 4912678"/>
              <a:gd name="connsiteX0" fmla="*/ 0 w 5191706"/>
              <a:gd name="connsiteY0" fmla="*/ 4801792 h 4892965"/>
              <a:gd name="connsiteX1" fmla="*/ 5191706 w 5191706"/>
              <a:gd name="connsiteY1" fmla="*/ 0 h 4892965"/>
              <a:gd name="connsiteX2" fmla="*/ 4981863 w 5191706"/>
              <a:gd name="connsiteY2" fmla="*/ 4892965 h 4892965"/>
              <a:gd name="connsiteX3" fmla="*/ 0 w 5191706"/>
              <a:gd name="connsiteY3" fmla="*/ 4801792 h 4892965"/>
              <a:gd name="connsiteX0" fmla="*/ 0 w 5114541"/>
              <a:gd name="connsiteY0" fmla="*/ 4818191 h 4909364"/>
              <a:gd name="connsiteX1" fmla="*/ 5114541 w 5114541"/>
              <a:gd name="connsiteY1" fmla="*/ 0 h 4909364"/>
              <a:gd name="connsiteX2" fmla="*/ 4981863 w 5114541"/>
              <a:gd name="connsiteY2" fmla="*/ 4909364 h 4909364"/>
              <a:gd name="connsiteX3" fmla="*/ 0 w 5114541"/>
              <a:gd name="connsiteY3" fmla="*/ 4818191 h 4909364"/>
              <a:gd name="connsiteX0" fmla="*/ 0 w 5114541"/>
              <a:gd name="connsiteY0" fmla="*/ 4818191 h 4975736"/>
              <a:gd name="connsiteX1" fmla="*/ 5114541 w 5114541"/>
              <a:gd name="connsiteY1" fmla="*/ 0 h 4975736"/>
              <a:gd name="connsiteX2" fmla="*/ 4940796 w 5114541"/>
              <a:gd name="connsiteY2" fmla="*/ 4975736 h 4975736"/>
              <a:gd name="connsiteX3" fmla="*/ 0 w 5114541"/>
              <a:gd name="connsiteY3" fmla="*/ 4818191 h 497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4541" h="4975736">
                <a:moveTo>
                  <a:pt x="0" y="4818191"/>
                </a:moveTo>
                <a:lnTo>
                  <a:pt x="5114541" y="0"/>
                </a:lnTo>
                <a:lnTo>
                  <a:pt x="4940796" y="4975736"/>
                </a:lnTo>
                <a:lnTo>
                  <a:pt x="0" y="4818191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667FAF73-99E2-4911-9087-E9988CB5F6BB}"/>
              </a:ext>
            </a:extLst>
          </p:cNvPr>
          <p:cNvSpPr txBox="1">
            <a:spLocks/>
          </p:cNvSpPr>
          <p:nvPr userDrawn="1"/>
        </p:nvSpPr>
        <p:spPr>
          <a:xfrm>
            <a:off x="929640" y="1362074"/>
            <a:ext cx="10515599" cy="2301251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474A3AF9-7979-48A3-9C98-3B2A5A8CA2C9}"/>
              </a:ext>
            </a:extLst>
          </p:cNvPr>
          <p:cNvSpPr txBox="1">
            <a:spLocks/>
          </p:cNvSpPr>
          <p:nvPr userDrawn="1"/>
        </p:nvSpPr>
        <p:spPr>
          <a:xfrm>
            <a:off x="929640" y="3681846"/>
            <a:ext cx="10515600" cy="1499658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279C14-5234-43AA-AF0D-CA71307C7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15" name="Параллелограмм 4">
            <a:extLst>
              <a:ext uri="{FF2B5EF4-FFF2-40B4-BE49-F238E27FC236}">
                <a16:creationId xmlns:a16="http://schemas.microsoft.com/office/drawing/2014/main" id="{F11D33B9-9235-4876-9639-BA2484A33D03}"/>
              </a:ext>
            </a:extLst>
          </p:cNvPr>
          <p:cNvSpPr/>
          <p:nvPr userDrawn="1"/>
        </p:nvSpPr>
        <p:spPr>
          <a:xfrm rot="18440162">
            <a:off x="-9857" y="5513178"/>
            <a:ext cx="1297368" cy="20541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8EEA9-FBAF-4761-990C-C88A8050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70" y="1128325"/>
            <a:ext cx="10515600" cy="285220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5263B0-52F9-49E1-A657-553F84BCD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42430-8A93-42BF-894D-BA6608AF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B426FF-D332-4BD6-9319-58118FD0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1259A-AAA3-4CCE-B440-22015626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9199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6427924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2041D6C-37BA-4BE7-B6C6-C448029A9C69}"/>
              </a:ext>
            </a:extLst>
          </p:cNvPr>
          <p:cNvSpPr/>
          <p:nvPr userDrawn="1"/>
        </p:nvSpPr>
        <p:spPr>
          <a:xfrm>
            <a:off x="24356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8CAC632B-3868-41FF-9484-370BDC57F106}"/>
              </a:ext>
            </a:extLst>
          </p:cNvPr>
          <p:cNvSpPr/>
          <p:nvPr userDrawn="1"/>
        </p:nvSpPr>
        <p:spPr>
          <a:xfrm>
            <a:off x="0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59" y="0"/>
                </a:moveTo>
                <a:lnTo>
                  <a:pt x="1677575" y="9819365"/>
                </a:lnTo>
                <a:lnTo>
                  <a:pt x="0" y="9280749"/>
                </a:lnTo>
                <a:lnTo>
                  <a:pt x="0" y="0"/>
                </a:lnTo>
                <a:lnTo>
                  <a:pt x="483025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араллелограмм 4">
            <a:extLst>
              <a:ext uri="{FF2B5EF4-FFF2-40B4-BE49-F238E27FC236}">
                <a16:creationId xmlns:a16="http://schemas.microsoft.com/office/drawing/2014/main" id="{A01D34CB-912C-48C5-8F00-0F88922F6CB4}"/>
              </a:ext>
            </a:extLst>
          </p:cNvPr>
          <p:cNvSpPr/>
          <p:nvPr userDrawn="1"/>
        </p:nvSpPr>
        <p:spPr>
          <a:xfrm rot="14829342">
            <a:off x="77922" y="2763071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7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1A98DBAE-FB34-4B33-83AC-7FF075384FBA}"/>
              </a:ext>
            </a:extLst>
          </p:cNvPr>
          <p:cNvSpPr/>
          <p:nvPr userDrawn="1"/>
        </p:nvSpPr>
        <p:spPr>
          <a:xfrm>
            <a:off x="0" y="633810"/>
            <a:ext cx="2737697" cy="6224270"/>
          </a:xfrm>
          <a:custGeom>
            <a:avLst/>
            <a:gdLst/>
            <a:ahLst/>
            <a:cxnLst/>
            <a:rect l="l" t="t" r="r" b="b"/>
            <a:pathLst>
              <a:path w="4106545" h="9336405">
                <a:moveTo>
                  <a:pt x="1051464" y="2390629"/>
                </a:moveTo>
                <a:lnTo>
                  <a:pt x="4106355" y="9336285"/>
                </a:lnTo>
                <a:lnTo>
                  <a:pt x="0" y="9336285"/>
                </a:lnTo>
                <a:lnTo>
                  <a:pt x="0" y="0"/>
                </a:lnTo>
                <a:lnTo>
                  <a:pt x="1051464" y="2390629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67CCE2-DB5A-418C-BEE8-DE316F98B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945" y="76200"/>
            <a:ext cx="772503" cy="863600"/>
          </a:xfrm>
          <a:prstGeom prst="rect">
            <a:avLst/>
          </a:prstGeom>
        </p:spPr>
      </p:pic>
      <p:sp>
        <p:nvSpPr>
          <p:cNvPr id="33" name="Параллелограмм 4">
            <a:extLst>
              <a:ext uri="{FF2B5EF4-FFF2-40B4-BE49-F238E27FC236}">
                <a16:creationId xmlns:a16="http://schemas.microsoft.com/office/drawing/2014/main" id="{A73D97B9-51B7-4794-A32B-DF39BB56F48B}"/>
              </a:ext>
            </a:extLst>
          </p:cNvPr>
          <p:cNvSpPr/>
          <p:nvPr userDrawn="1"/>
        </p:nvSpPr>
        <p:spPr>
          <a:xfrm rot="14829342">
            <a:off x="843363" y="5628360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65345" y="1829434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2065070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7F845D74-43E2-4D12-80B2-1568831FEF82}"/>
              </a:ext>
            </a:extLst>
          </p:cNvPr>
          <p:cNvSpPr/>
          <p:nvPr userDrawn="1"/>
        </p:nvSpPr>
        <p:spPr>
          <a:xfrm rot="18600000">
            <a:off x="6137353" y="3484076"/>
            <a:ext cx="8064070" cy="1553952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553" h="433660">
                <a:moveTo>
                  <a:pt x="461675" y="433660"/>
                </a:moveTo>
                <a:lnTo>
                  <a:pt x="0" y="0"/>
                </a:lnTo>
                <a:lnTo>
                  <a:pt x="2938553" y="10010"/>
                </a:lnTo>
                <a:lnTo>
                  <a:pt x="2339252" y="398807"/>
                </a:lnTo>
                <a:lnTo>
                  <a:pt x="461675" y="43366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9" name="Параллелограмм 4">
            <a:extLst>
              <a:ext uri="{FF2B5EF4-FFF2-40B4-BE49-F238E27FC236}">
                <a16:creationId xmlns:a16="http://schemas.microsoft.com/office/drawing/2014/main" id="{686F5A7E-CA3F-4D48-B1B6-F1F9C1AEB189}"/>
              </a:ext>
            </a:extLst>
          </p:cNvPr>
          <p:cNvSpPr/>
          <p:nvPr userDrawn="1"/>
        </p:nvSpPr>
        <p:spPr>
          <a:xfrm rot="14420581">
            <a:off x="-473103" y="4736782"/>
            <a:ext cx="3165804" cy="26702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id="{8A3C9FE5-0DD5-48C7-A67B-BE02DB97FF39}"/>
              </a:ext>
            </a:extLst>
          </p:cNvPr>
          <p:cNvSpPr/>
          <p:nvPr userDrawn="1"/>
        </p:nvSpPr>
        <p:spPr>
          <a:xfrm>
            <a:off x="0" y="3683000"/>
            <a:ext cx="1778000" cy="3175000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8196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AA221-9043-47F2-8C2B-79BE11E3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D7E4B6-52BE-406D-80EA-737802128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3863CC-3469-4D0A-8D0B-947B086D0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39BB74-0A4B-4357-9942-C4B97E12D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A38520-7141-406A-9CD7-81726FC63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5934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5B3444-59E8-4CDD-A5B1-7AD0BC3CB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99B38497-27E2-4C68-A8CC-B469E77C8479}"/>
              </a:ext>
            </a:extLst>
          </p:cNvPr>
          <p:cNvSpPr/>
          <p:nvPr userDrawn="1"/>
        </p:nvSpPr>
        <p:spPr>
          <a:xfrm>
            <a:off x="-24581" y="0"/>
            <a:ext cx="5155381" cy="4759957"/>
          </a:xfrm>
          <a:custGeom>
            <a:avLst/>
            <a:gdLst>
              <a:gd name="connsiteX0" fmla="*/ 15253439 w 15253439"/>
              <a:gd name="connsiteY0" fmla="*/ 0 h 10286995"/>
              <a:gd name="connsiteX1" fmla="*/ 7837783 w 15253439"/>
              <a:gd name="connsiteY1" fmla="*/ 10286994 h 10286995"/>
              <a:gd name="connsiteX2" fmla="*/ 0 w 15253439"/>
              <a:gd name="connsiteY2" fmla="*/ 10286994 h 10286995"/>
              <a:gd name="connsiteX3" fmla="*/ 0 w 15253439"/>
              <a:gd name="connsiteY3" fmla="*/ 0 h 10286995"/>
              <a:gd name="connsiteX4" fmla="*/ 15253439 w 15253439"/>
              <a:gd name="connsiteY4" fmla="*/ 0 h 10286995"/>
              <a:gd name="connsiteX0" fmla="*/ 15253439 w 15253439"/>
              <a:gd name="connsiteY0" fmla="*/ 0 h 10286994"/>
              <a:gd name="connsiteX1" fmla="*/ 108149 w 15253439"/>
              <a:gd name="connsiteY1" fmla="*/ 10224963 h 10286994"/>
              <a:gd name="connsiteX2" fmla="*/ 0 w 15253439"/>
              <a:gd name="connsiteY2" fmla="*/ 10286994 h 10286994"/>
              <a:gd name="connsiteX3" fmla="*/ 0 w 15253439"/>
              <a:gd name="connsiteY3" fmla="*/ 0 h 10286994"/>
              <a:gd name="connsiteX4" fmla="*/ 15253439 w 15253439"/>
              <a:gd name="connsiteY4" fmla="*/ 0 h 10286994"/>
              <a:gd name="connsiteX0" fmla="*/ 15283644 w 15283644"/>
              <a:gd name="connsiteY0" fmla="*/ 0 h 10224963"/>
              <a:gd name="connsiteX1" fmla="*/ 138354 w 15283644"/>
              <a:gd name="connsiteY1" fmla="*/ 10224963 h 10224963"/>
              <a:gd name="connsiteX2" fmla="*/ 0 w 15283644"/>
              <a:gd name="connsiteY2" fmla="*/ 9645995 h 10224963"/>
              <a:gd name="connsiteX3" fmla="*/ 30205 w 15283644"/>
              <a:gd name="connsiteY3" fmla="*/ 0 h 10224963"/>
              <a:gd name="connsiteX4" fmla="*/ 15283644 w 15283644"/>
              <a:gd name="connsiteY4" fmla="*/ 0 h 10224963"/>
              <a:gd name="connsiteX0" fmla="*/ 15326519 w 15326519"/>
              <a:gd name="connsiteY0" fmla="*/ 0 h 9687351"/>
              <a:gd name="connsiteX1" fmla="*/ 0 w 15326519"/>
              <a:gd name="connsiteY1" fmla="*/ 9687351 h 9687351"/>
              <a:gd name="connsiteX2" fmla="*/ 42875 w 15326519"/>
              <a:gd name="connsiteY2" fmla="*/ 9645995 h 9687351"/>
              <a:gd name="connsiteX3" fmla="*/ 73080 w 15326519"/>
              <a:gd name="connsiteY3" fmla="*/ 0 h 9687351"/>
              <a:gd name="connsiteX4" fmla="*/ 15326519 w 15326519"/>
              <a:gd name="connsiteY4" fmla="*/ 0 h 96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26519" h="9687351">
                <a:moveTo>
                  <a:pt x="15326519" y="0"/>
                </a:moveTo>
                <a:lnTo>
                  <a:pt x="0" y="9687351"/>
                </a:lnTo>
                <a:lnTo>
                  <a:pt x="42875" y="9645995"/>
                </a:lnTo>
                <a:cubicBezTo>
                  <a:pt x="52943" y="6430663"/>
                  <a:pt x="63012" y="3215332"/>
                  <a:pt x="73080" y="0"/>
                </a:cubicBezTo>
                <a:lnTo>
                  <a:pt x="15326519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id="{C798E045-EB28-423E-84E9-A4F9A5B17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6546" y="2158876"/>
            <a:ext cx="4348988" cy="3721735"/>
          </a:xfrm>
        </p:spPr>
        <p:txBody>
          <a:bodyPr/>
          <a:lstStyle>
            <a:lvl1pPr algn="l">
              <a:defRPr/>
            </a:lvl1pPr>
          </a:lstStyle>
          <a:p>
            <a:pPr algn="r"/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AC6268DB-2953-4CB5-96E4-323DDEE0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597" y="425243"/>
            <a:ext cx="6197600" cy="1326091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6" name="Объект 11">
            <a:extLst>
              <a:ext uri="{FF2B5EF4-FFF2-40B4-BE49-F238E27FC236}">
                <a16:creationId xmlns:a16="http://schemas.microsoft.com/office/drawing/2014/main" id="{FF5F2809-0201-4949-AF1C-1051FD3DA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94000" y="2174169"/>
            <a:ext cx="4348988" cy="37369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ACA67BED-4A51-4B13-BD61-2845B4611A09}"/>
              </a:ext>
            </a:extLst>
          </p:cNvPr>
          <p:cNvSpPr/>
          <p:nvPr userDrawn="1"/>
        </p:nvSpPr>
        <p:spPr>
          <a:xfrm rot="19021719">
            <a:off x="95936" y="3870944"/>
            <a:ext cx="2005962" cy="19102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661D97-0C17-4BA1-B9A3-CE5935461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1596" t="-461" r="2700" b="4593"/>
          <a:stretch/>
        </p:blipFill>
        <p:spPr>
          <a:xfrm rot="5400000">
            <a:off x="476420" y="194566"/>
            <a:ext cx="3621365" cy="3862511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3067670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4204135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4">
            <a:extLst>
              <a:ext uri="{FF2B5EF4-FFF2-40B4-BE49-F238E27FC236}">
                <a16:creationId xmlns:a16="http://schemas.microsoft.com/office/drawing/2014/main" id="{51E1380B-36CE-4F58-B854-29495A96CA11}"/>
              </a:ext>
            </a:extLst>
          </p:cNvPr>
          <p:cNvSpPr/>
          <p:nvPr userDrawn="1"/>
        </p:nvSpPr>
        <p:spPr>
          <a:xfrm rot="18420000">
            <a:off x="7954397" y="4366236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CD4F80D-9FD4-432F-8BF4-36388ACA2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7" t="14439" r="31446" b="15925"/>
          <a:stretch/>
        </p:blipFill>
        <p:spPr>
          <a:xfrm>
            <a:off x="848361" y="685800"/>
            <a:ext cx="3108961" cy="5396188"/>
          </a:xfrm>
          <a:prstGeom prst="rect">
            <a:avLst/>
          </a:prstGeom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4611FEDB-85F2-4525-86B6-4762FE3A73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8860" y="1346200"/>
            <a:ext cx="2542540" cy="41656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EDD53CED-D501-40DC-BDC7-4B4B10D342BA}"/>
              </a:ext>
            </a:extLst>
          </p:cNvPr>
          <p:cNvSpPr/>
          <p:nvPr userDrawn="1"/>
        </p:nvSpPr>
        <p:spPr>
          <a:xfrm>
            <a:off x="3497031" y="0"/>
            <a:ext cx="8747760" cy="6858000"/>
          </a:xfrm>
          <a:prstGeom prst="parallelogram">
            <a:avLst>
              <a:gd name="adj" fmla="val 76111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DDD13-3C7B-4D21-A243-1B466748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271" y="588962"/>
            <a:ext cx="7069369" cy="108267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DC5E83-AB84-44E6-80C6-130EFC47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AB61D6-D3A2-45C8-B8B5-9573FA54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7C84A0-B3BE-4322-B231-330D2404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A84139E-879E-48BC-9230-ECC433512F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4431" y="1854200"/>
            <a:ext cx="7069369" cy="4137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B9831CD-3BC2-46C2-A57C-1D11EA654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745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02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7E8C9-064C-478C-845A-5E0A1026A2A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DFF935-5DB2-4AB9-BD4B-2B91A3381F5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40456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18A57D-C7C4-4A4D-B40C-5F4302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1E66E-0D5B-4B79-B95E-872E7F3C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EC5C0F-D001-40F2-8816-52C7D74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72E44C5-B029-4D43-9D42-DD74138E3320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4AF0FC3-F6AB-4F4A-87D2-DC381000EBCE}"/>
              </a:ext>
            </a:extLst>
          </p:cNvPr>
          <p:cNvSpPr/>
          <p:nvPr userDrawn="1"/>
        </p:nvSpPr>
        <p:spPr bwMode="hidden">
          <a:xfrm>
            <a:off x="14196" y="5080"/>
            <a:ext cx="6913033" cy="6858000"/>
          </a:xfrm>
          <a:custGeom>
            <a:avLst/>
            <a:gdLst/>
            <a:ahLst/>
            <a:cxnLst/>
            <a:rect l="l" t="t" r="r" b="b"/>
            <a:pathLst>
              <a:path w="10369550" h="10287000">
                <a:moveTo>
                  <a:pt x="8049068" y="0"/>
                </a:moveTo>
                <a:lnTo>
                  <a:pt x="10369306" y="10286992"/>
                </a:lnTo>
                <a:lnTo>
                  <a:pt x="0" y="10286992"/>
                </a:lnTo>
                <a:lnTo>
                  <a:pt x="0" y="0"/>
                </a:lnTo>
                <a:lnTo>
                  <a:pt x="8049068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44581DF-FCC8-4144-BB81-E6C683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E1C70E87-12CE-407C-8A15-3119052E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7">
            <a:extLst>
              <a:ext uri="{FF2B5EF4-FFF2-40B4-BE49-F238E27FC236}">
                <a16:creationId xmlns:a16="http://schemas.microsoft.com/office/drawing/2014/main" id="{E21BC95A-4686-498B-B963-E833C161C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75D0D495-91A0-4092-A0C1-24C568201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id="{530BA2E2-B7F2-4797-BC7F-75B787DD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809F0D-5D5F-4F4F-8003-467CBB173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0858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0B0319F-D19E-4D3A-B182-434453B0666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0FD50-C559-4F19-91EA-3AF3AA92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25757"/>
            <a:ext cx="729003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245C5-4BB4-47E0-BE56-9C70C681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F2131C-FFE3-4B04-9664-E62C7C3D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FF5775-8B43-4678-A76F-D6270175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98719A3-4931-40A8-9DDD-E70F6FA5D248}"/>
              </a:ext>
            </a:extLst>
          </p:cNvPr>
          <p:cNvSpPr/>
          <p:nvPr userDrawn="1"/>
        </p:nvSpPr>
        <p:spPr>
          <a:xfrm>
            <a:off x="2741256" y="6034946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0A7BD19-B10A-4619-9259-BB58CFBDFAA7}"/>
              </a:ext>
            </a:extLst>
          </p:cNvPr>
          <p:cNvSpPr/>
          <p:nvPr userDrawn="1"/>
        </p:nvSpPr>
        <p:spPr>
          <a:xfrm>
            <a:off x="8890000" y="10161"/>
            <a:ext cx="3329151" cy="6857999"/>
          </a:xfrm>
          <a:prstGeom prst="rect">
            <a:avLst/>
          </a:prstGeom>
          <a:blipFill>
            <a:blip r:embed="rId2" cstate="print"/>
            <a:stretch>
              <a:fillRect l="-39308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A2B23AD-9DEE-4C57-803A-35BDAD9B3B81}"/>
              </a:ext>
            </a:extLst>
          </p:cNvPr>
          <p:cNvSpPr/>
          <p:nvPr userDrawn="1"/>
        </p:nvSpPr>
        <p:spPr>
          <a:xfrm>
            <a:off x="7566597" y="2870200"/>
            <a:ext cx="2964180" cy="3997960"/>
          </a:xfrm>
          <a:custGeom>
            <a:avLst/>
            <a:gdLst/>
            <a:ahLst/>
            <a:cxnLst/>
            <a:rect l="l" t="t" r="r" b="b"/>
            <a:pathLst>
              <a:path w="4446269" h="5996940">
                <a:moveTo>
                  <a:pt x="3958525" y="2509954"/>
                </a:moveTo>
                <a:lnTo>
                  <a:pt x="2978206" y="5996379"/>
                </a:lnTo>
                <a:lnTo>
                  <a:pt x="0" y="5996379"/>
                </a:lnTo>
                <a:lnTo>
                  <a:pt x="1686071" y="0"/>
                </a:lnTo>
                <a:lnTo>
                  <a:pt x="4446064" y="776059"/>
                </a:lnTo>
                <a:lnTo>
                  <a:pt x="3958525" y="250995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2941E29-4402-4882-A303-ED0B027C91F5}"/>
              </a:ext>
            </a:extLst>
          </p:cNvPr>
          <p:cNvSpPr/>
          <p:nvPr userDrawn="1"/>
        </p:nvSpPr>
        <p:spPr>
          <a:xfrm>
            <a:off x="7795938" y="10160"/>
            <a:ext cx="3499697" cy="6858000"/>
          </a:xfrm>
          <a:custGeom>
            <a:avLst/>
            <a:gdLst/>
            <a:ahLst/>
            <a:cxnLst/>
            <a:rect l="l" t="t" r="r" b="b"/>
            <a:pathLst>
              <a:path w="5249544" h="10287000">
                <a:moveTo>
                  <a:pt x="2929279" y="0"/>
                </a:moveTo>
                <a:lnTo>
                  <a:pt x="5249464" y="10286997"/>
                </a:lnTo>
                <a:lnTo>
                  <a:pt x="2320185" y="10286997"/>
                </a:lnTo>
                <a:lnTo>
                  <a:pt x="0" y="0"/>
                </a:lnTo>
                <a:lnTo>
                  <a:pt x="2929279" y="0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id="{B78F90D2-67C2-43F5-A899-8A01789A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825625"/>
            <a:ext cx="7290030" cy="43518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84A45F-0B55-482A-BF8E-99BCC2C9C8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1B2B3A07-9BD3-4C6F-A32A-AC20297F555E}"/>
              </a:ext>
            </a:extLst>
          </p:cNvPr>
          <p:cNvSpPr/>
          <p:nvPr userDrawn="1"/>
        </p:nvSpPr>
        <p:spPr>
          <a:xfrm rot="17181003">
            <a:off x="7022308" y="5562127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9289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AD6428E-3301-4F63-8906-209FFDAC1EFE}"/>
              </a:ext>
            </a:extLst>
          </p:cNvPr>
          <p:cNvSpPr/>
          <p:nvPr userDrawn="1"/>
        </p:nvSpPr>
        <p:spPr>
          <a:xfrm>
            <a:off x="9919452" y="1"/>
            <a:ext cx="2272877" cy="4392083"/>
          </a:xfrm>
          <a:custGeom>
            <a:avLst/>
            <a:gdLst/>
            <a:ahLst/>
            <a:cxnLst/>
            <a:rect l="l" t="t" r="r" b="b"/>
            <a:pathLst>
              <a:path w="3409315" h="6588125">
                <a:moveTo>
                  <a:pt x="2384889" y="6587640"/>
                </a:moveTo>
                <a:lnTo>
                  <a:pt x="0" y="0"/>
                </a:lnTo>
                <a:lnTo>
                  <a:pt x="3408819" y="0"/>
                </a:lnTo>
                <a:lnTo>
                  <a:pt x="3408819" y="6216951"/>
                </a:lnTo>
                <a:lnTo>
                  <a:pt x="2384889" y="6587640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893F06E-BC11-4FDD-8310-393EA19D31D9}"/>
              </a:ext>
            </a:extLst>
          </p:cNvPr>
          <p:cNvSpPr/>
          <p:nvPr userDrawn="1"/>
        </p:nvSpPr>
        <p:spPr>
          <a:xfrm>
            <a:off x="10175550" y="939800"/>
            <a:ext cx="2016760" cy="5918488"/>
          </a:xfrm>
          <a:custGeom>
            <a:avLst/>
            <a:gdLst/>
            <a:ahLst/>
            <a:cxnLst/>
            <a:rect l="l" t="t" r="r" b="b"/>
            <a:pathLst>
              <a:path w="3025140" h="9735185">
                <a:moveTo>
                  <a:pt x="0" y="9734753"/>
                </a:moveTo>
                <a:lnTo>
                  <a:pt x="3024673" y="0"/>
                </a:lnTo>
                <a:lnTo>
                  <a:pt x="3024673" y="9734753"/>
                </a:lnTo>
                <a:lnTo>
                  <a:pt x="0" y="9734753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2" name="Диаграмма 11">
            <a:extLst>
              <a:ext uri="{FF2B5EF4-FFF2-40B4-BE49-F238E27FC236}">
                <a16:creationId xmlns:a16="http://schemas.microsoft.com/office/drawing/2014/main" id="{420DD5FE-AB18-409C-B1BC-FC656BA7A18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803400"/>
            <a:ext cx="4292600" cy="4267200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2316" y="2427817"/>
            <a:ext cx="3962400" cy="276754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6D64F6EE-885C-45AF-A23C-E9636320EA7E}"/>
              </a:ext>
            </a:extLst>
          </p:cNvPr>
          <p:cNvSpPr/>
          <p:nvPr userDrawn="1"/>
        </p:nvSpPr>
        <p:spPr>
          <a:xfrm rot="17369745">
            <a:off x="10052910" y="4698108"/>
            <a:ext cx="2005962" cy="17697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9293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7CE8CF-BDF2-4490-A412-B02A42E17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" y="2751"/>
            <a:ext cx="12190476" cy="6857143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8C0DC6CD-16F8-439D-A572-E6D1AFA14859}"/>
              </a:ext>
            </a:extLst>
          </p:cNvPr>
          <p:cNvSpPr/>
          <p:nvPr userDrawn="1"/>
        </p:nvSpPr>
        <p:spPr>
          <a:xfrm>
            <a:off x="-40051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60" y="0"/>
                </a:moveTo>
                <a:lnTo>
                  <a:pt x="1677575" y="9819367"/>
                </a:lnTo>
                <a:lnTo>
                  <a:pt x="0" y="9280751"/>
                </a:lnTo>
                <a:lnTo>
                  <a:pt x="0" y="0"/>
                </a:lnTo>
                <a:lnTo>
                  <a:pt x="4830260" y="0"/>
                </a:lnTo>
                <a:close/>
              </a:path>
            </a:pathLst>
          </a:custGeom>
          <a:solidFill>
            <a:srgbClr val="FAFE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F7C9C9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568947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0" y="131445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953749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909C7-51DD-4AD9-A344-5D786D8E1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>
            <a:off x="0" y="0"/>
            <a:ext cx="12192000" cy="19405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0BDC6-546C-4A68-862C-BC5898A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307235"/>
            <a:ext cx="10185400" cy="1326091"/>
          </a:xfrm>
          <a:solidFill>
            <a:schemeClr val="bg1">
              <a:alpha val="88000"/>
            </a:schemeClr>
          </a:solidFill>
          <a:ln>
            <a:noFill/>
          </a:ln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E822AE-63A9-4144-9E62-777F9076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486F1E-5909-42DE-B7AB-3E12CAC4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1ED157-16C2-4ABD-8612-84F13B1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DC6FCB7-951E-4A97-BEE3-CD368B4E8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8400" y="2108200"/>
            <a:ext cx="10185400" cy="381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95AE4953-A2E7-44B9-89C3-FF7FF6F65ED4}"/>
              </a:ext>
            </a:extLst>
          </p:cNvPr>
          <p:cNvSpPr/>
          <p:nvPr userDrawn="1"/>
        </p:nvSpPr>
        <p:spPr>
          <a:xfrm rot="16200000">
            <a:off x="-1127601" y="1803006"/>
            <a:ext cx="2915602" cy="27129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B31CC8-7A0A-4C89-98A1-7AA9C4C585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077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BC7A678-F705-4A38-A828-324EBAA70DD6}"/>
              </a:ext>
            </a:extLst>
          </p:cNvPr>
          <p:cNvSpPr/>
          <p:nvPr userDrawn="1"/>
        </p:nvSpPr>
        <p:spPr>
          <a:xfrm>
            <a:off x="11125200" y="0"/>
            <a:ext cx="355600" cy="6858000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DF4954-D380-4BE0-991A-1C3FA9EDC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8357449" y="3028531"/>
            <a:ext cx="6863081" cy="806021"/>
          </a:xfrm>
          <a:prstGeom prst="rect">
            <a:avLst/>
          </a:prstGeom>
        </p:spPr>
      </p:pic>
      <p:sp>
        <p:nvSpPr>
          <p:cNvPr id="19" name="Параллелограмм 4">
            <a:extLst>
              <a:ext uri="{FF2B5EF4-FFF2-40B4-BE49-F238E27FC236}">
                <a16:creationId xmlns:a16="http://schemas.microsoft.com/office/drawing/2014/main" id="{6678B175-4584-4C01-A266-31A4659F4D97}"/>
              </a:ext>
            </a:extLst>
          </p:cNvPr>
          <p:cNvSpPr/>
          <p:nvPr userDrawn="1"/>
        </p:nvSpPr>
        <p:spPr>
          <a:xfrm rot="10740000">
            <a:off x="9159398" y="6458675"/>
            <a:ext cx="2915602" cy="272324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212B8-26D8-498B-8B72-71D11ED6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0" y="262384"/>
            <a:ext cx="9766808" cy="86861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3A01AD-A188-4D67-BF8C-B5EF2A1A3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113" y="6452107"/>
            <a:ext cx="2743200" cy="365125"/>
          </a:xfrm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C5772-BE90-4D4B-8CDD-FD10C449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4056" y="6452107"/>
            <a:ext cx="41148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88269B-84D0-42F7-A216-39C2E998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52107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39CF228-380D-4197-935E-3E8E4EF5F9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072" y="1425828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F5EBE996-20A3-4369-9A28-C6C99F5C88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9912" y="3964367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B34D01D-D009-4121-8AD9-96116091AE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8798" y="1443544"/>
            <a:ext cx="6248400" cy="22447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260367CF-840E-42F7-B610-093638524B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4416" y="3956683"/>
            <a:ext cx="6248400" cy="22524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544368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06777E-49B8-4370-A38A-A9D44CA6A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56" y="220451"/>
            <a:ext cx="772503" cy="8636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FA9B00-1DD5-48EF-A0E9-C3E0DF985497}"/>
              </a:ext>
            </a:extLst>
          </p:cNvPr>
          <p:cNvSpPr/>
          <p:nvPr userDrawn="1"/>
        </p:nvSpPr>
        <p:spPr>
          <a:xfrm rot="2016472">
            <a:off x="-1169225" y="3291557"/>
            <a:ext cx="12817013" cy="930747"/>
          </a:xfrm>
          <a:custGeom>
            <a:avLst/>
            <a:gdLst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0 w 19812230"/>
              <a:gd name="connsiteY3" fmla="*/ 1597152 h 1597152"/>
              <a:gd name="connsiteX4" fmla="*/ 0 w 19812230"/>
              <a:gd name="connsiteY4" fmla="*/ 0 h 1597152"/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862494 w 19812230"/>
              <a:gd name="connsiteY3" fmla="*/ 1441152 h 1597152"/>
              <a:gd name="connsiteX4" fmla="*/ 0 w 19812230"/>
              <a:gd name="connsiteY4" fmla="*/ 0 h 1597152"/>
              <a:gd name="connsiteX0" fmla="*/ 0 w 19437035"/>
              <a:gd name="connsiteY0" fmla="*/ 101983 h 1597152"/>
              <a:gd name="connsiteX1" fmla="*/ 19437035 w 19437035"/>
              <a:gd name="connsiteY1" fmla="*/ 0 h 1597152"/>
              <a:gd name="connsiteX2" fmla="*/ 19437035 w 19437035"/>
              <a:gd name="connsiteY2" fmla="*/ 1597152 h 1597152"/>
              <a:gd name="connsiteX3" fmla="*/ 487299 w 19437035"/>
              <a:gd name="connsiteY3" fmla="*/ 1441152 h 1597152"/>
              <a:gd name="connsiteX4" fmla="*/ 0 w 19437035"/>
              <a:gd name="connsiteY4" fmla="*/ 101983 h 1597152"/>
              <a:gd name="connsiteX0" fmla="*/ 219686 w 19656721"/>
              <a:gd name="connsiteY0" fmla="*/ 101983 h 1597152"/>
              <a:gd name="connsiteX1" fmla="*/ 19656721 w 19656721"/>
              <a:gd name="connsiteY1" fmla="*/ 0 h 1597152"/>
              <a:gd name="connsiteX2" fmla="*/ 19656721 w 19656721"/>
              <a:gd name="connsiteY2" fmla="*/ 1597152 h 1597152"/>
              <a:gd name="connsiteX3" fmla="*/ 706985 w 19656721"/>
              <a:gd name="connsiteY3" fmla="*/ 1441152 h 1597152"/>
              <a:gd name="connsiteX4" fmla="*/ 0 w 19656721"/>
              <a:gd name="connsiteY4" fmla="*/ 340332 h 1597152"/>
              <a:gd name="connsiteX5" fmla="*/ 219686 w 19656721"/>
              <a:gd name="connsiteY5" fmla="*/ 101983 h 1597152"/>
              <a:gd name="connsiteX0" fmla="*/ 219686 w 19656721"/>
              <a:gd name="connsiteY0" fmla="*/ 101983 h 1441152"/>
              <a:gd name="connsiteX1" fmla="*/ 19656721 w 19656721"/>
              <a:gd name="connsiteY1" fmla="*/ 0 h 1441152"/>
              <a:gd name="connsiteX2" fmla="*/ 18674458 w 19656721"/>
              <a:gd name="connsiteY2" fmla="*/ 383491 h 1441152"/>
              <a:gd name="connsiteX3" fmla="*/ 706985 w 19656721"/>
              <a:gd name="connsiteY3" fmla="*/ 1441152 h 1441152"/>
              <a:gd name="connsiteX4" fmla="*/ 0 w 19656721"/>
              <a:gd name="connsiteY4" fmla="*/ 340332 h 1441152"/>
              <a:gd name="connsiteX5" fmla="*/ 219686 w 19656721"/>
              <a:gd name="connsiteY5" fmla="*/ 101983 h 1441152"/>
              <a:gd name="connsiteX0" fmla="*/ 219686 w 19225520"/>
              <a:gd name="connsiteY0" fmla="*/ 56952 h 1396121"/>
              <a:gd name="connsiteX1" fmla="*/ 19225520 w 19225520"/>
              <a:gd name="connsiteY1" fmla="*/ 0 h 1396121"/>
              <a:gd name="connsiteX2" fmla="*/ 18674458 w 19225520"/>
              <a:gd name="connsiteY2" fmla="*/ 338460 h 1396121"/>
              <a:gd name="connsiteX3" fmla="*/ 706985 w 19225520"/>
              <a:gd name="connsiteY3" fmla="*/ 1396121 h 1396121"/>
              <a:gd name="connsiteX4" fmla="*/ 0 w 19225520"/>
              <a:gd name="connsiteY4" fmla="*/ 295301 h 1396121"/>
              <a:gd name="connsiteX5" fmla="*/ 219686 w 19225520"/>
              <a:gd name="connsiteY5" fmla="*/ 56952 h 139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520" h="1396121">
                <a:moveTo>
                  <a:pt x="219686" y="56952"/>
                </a:moveTo>
                <a:lnTo>
                  <a:pt x="19225520" y="0"/>
                </a:lnTo>
                <a:lnTo>
                  <a:pt x="18674458" y="338460"/>
                </a:lnTo>
                <a:lnTo>
                  <a:pt x="706985" y="1396121"/>
                </a:lnTo>
                <a:cubicBezTo>
                  <a:pt x="651889" y="1267832"/>
                  <a:pt x="55096" y="423590"/>
                  <a:pt x="0" y="295301"/>
                </a:cubicBezTo>
                <a:lnTo>
                  <a:pt x="219686" y="56952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1C32F0-7575-407E-A19B-C26DA511C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/>
          <a:stretch/>
        </p:blipFill>
        <p:spPr>
          <a:xfrm>
            <a:off x="0" y="-23368"/>
            <a:ext cx="10395765" cy="6857143"/>
          </a:xfrm>
          <a:prstGeom prst="rtTriangle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F1CED-2104-4772-ADAE-0B8F257B54C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C42EE9-E6E2-454D-B8DD-F510E368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07D782-B339-4301-B8FB-37635954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7E7D4-EDE5-47FE-86DA-F7C6FED3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6C3411CF-54D5-447E-B7B5-82C02D6BD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72209" cy="41656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3B75F39E-A852-406F-B57C-98A235AAFF47}"/>
              </a:ext>
            </a:extLst>
          </p:cNvPr>
          <p:cNvSpPr/>
          <p:nvPr userDrawn="1"/>
        </p:nvSpPr>
        <p:spPr>
          <a:xfrm rot="12759850">
            <a:off x="22179" y="935580"/>
            <a:ext cx="2310891" cy="22036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24586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C3A406-D70A-481F-A6AD-D43C656D3BC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араллелограмм 4">
            <a:extLst>
              <a:ext uri="{FF2B5EF4-FFF2-40B4-BE49-F238E27FC236}">
                <a16:creationId xmlns:a16="http://schemas.microsoft.com/office/drawing/2014/main" id="{D478AE97-0CFB-48BB-8581-1A66BF087432}"/>
              </a:ext>
            </a:extLst>
          </p:cNvPr>
          <p:cNvSpPr/>
          <p:nvPr userDrawn="1"/>
        </p:nvSpPr>
        <p:spPr>
          <a:xfrm rot="18600000">
            <a:off x="2802486" y="2051186"/>
            <a:ext cx="10881741" cy="293632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339252 w 2938553"/>
              <a:gd name="connsiteY3" fmla="*/ 398807 h 422859"/>
              <a:gd name="connsiteX4" fmla="*/ 524004 w 2938553"/>
              <a:gd name="connsiteY4" fmla="*/ 422859 h 422859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423338 w 2938553"/>
              <a:gd name="connsiteY3" fmla="*/ 19333 h 422859"/>
              <a:gd name="connsiteX4" fmla="*/ 2339252 w 2938553"/>
              <a:gd name="connsiteY4" fmla="*/ 398807 h 422859"/>
              <a:gd name="connsiteX5" fmla="*/ 524004 w 2938553"/>
              <a:gd name="connsiteY5" fmla="*/ 422859 h 422859"/>
              <a:gd name="connsiteX0" fmla="*/ 524004 w 2938553"/>
              <a:gd name="connsiteY0" fmla="*/ 433980 h 433980"/>
              <a:gd name="connsiteX1" fmla="*/ 0 w 2938553"/>
              <a:gd name="connsiteY1" fmla="*/ 11121 h 433980"/>
              <a:gd name="connsiteX2" fmla="*/ 2938553 w 2938553"/>
              <a:gd name="connsiteY2" fmla="*/ 21131 h 433980"/>
              <a:gd name="connsiteX3" fmla="*/ 1963984 w 2938553"/>
              <a:gd name="connsiteY3" fmla="*/ 21496 h 433980"/>
              <a:gd name="connsiteX4" fmla="*/ 2423338 w 2938553"/>
              <a:gd name="connsiteY4" fmla="*/ 30454 h 433980"/>
              <a:gd name="connsiteX5" fmla="*/ 2339252 w 2938553"/>
              <a:gd name="connsiteY5" fmla="*/ 409928 h 433980"/>
              <a:gd name="connsiteX6" fmla="*/ 524004 w 2938553"/>
              <a:gd name="connsiteY6" fmla="*/ 433980 h 433980"/>
              <a:gd name="connsiteX0" fmla="*/ 524004 w 2431121"/>
              <a:gd name="connsiteY0" fmla="*/ 433980 h 433980"/>
              <a:gd name="connsiteX1" fmla="*/ 0 w 2431121"/>
              <a:gd name="connsiteY1" fmla="*/ 11121 h 433980"/>
              <a:gd name="connsiteX2" fmla="*/ 1953314 w 2431121"/>
              <a:gd name="connsiteY2" fmla="*/ 20868 h 433980"/>
              <a:gd name="connsiteX3" fmla="*/ 1963984 w 2431121"/>
              <a:gd name="connsiteY3" fmla="*/ 21496 h 433980"/>
              <a:gd name="connsiteX4" fmla="*/ 2423338 w 2431121"/>
              <a:gd name="connsiteY4" fmla="*/ 30454 h 433980"/>
              <a:gd name="connsiteX5" fmla="*/ 2339252 w 2431121"/>
              <a:gd name="connsiteY5" fmla="*/ 409928 h 433980"/>
              <a:gd name="connsiteX6" fmla="*/ 524004 w 2431121"/>
              <a:gd name="connsiteY6" fmla="*/ 433980 h 433980"/>
              <a:gd name="connsiteX0" fmla="*/ 524004 w 2430251"/>
              <a:gd name="connsiteY0" fmla="*/ 434052 h 434052"/>
              <a:gd name="connsiteX1" fmla="*/ 0 w 2430251"/>
              <a:gd name="connsiteY1" fmla="*/ 11193 h 434052"/>
              <a:gd name="connsiteX2" fmla="*/ 1953314 w 2430251"/>
              <a:gd name="connsiteY2" fmla="*/ 20940 h 434052"/>
              <a:gd name="connsiteX3" fmla="*/ 1878004 w 2430251"/>
              <a:gd name="connsiteY3" fmla="*/ 21329 h 434052"/>
              <a:gd name="connsiteX4" fmla="*/ 2423338 w 2430251"/>
              <a:gd name="connsiteY4" fmla="*/ 30526 h 434052"/>
              <a:gd name="connsiteX5" fmla="*/ 2339252 w 2430251"/>
              <a:gd name="connsiteY5" fmla="*/ 410000 h 434052"/>
              <a:gd name="connsiteX6" fmla="*/ 524004 w 2430251"/>
              <a:gd name="connsiteY6" fmla="*/ 434052 h 434052"/>
              <a:gd name="connsiteX0" fmla="*/ 524004 w 2339252"/>
              <a:gd name="connsiteY0" fmla="*/ 443811 h 443811"/>
              <a:gd name="connsiteX1" fmla="*/ 0 w 2339252"/>
              <a:gd name="connsiteY1" fmla="*/ 20952 h 443811"/>
              <a:gd name="connsiteX2" fmla="*/ 1953314 w 2339252"/>
              <a:gd name="connsiteY2" fmla="*/ 30699 h 443811"/>
              <a:gd name="connsiteX3" fmla="*/ 1878004 w 2339252"/>
              <a:gd name="connsiteY3" fmla="*/ 31088 h 443811"/>
              <a:gd name="connsiteX4" fmla="*/ 1869579 w 2339252"/>
              <a:gd name="connsiteY4" fmla="*/ 26975 h 443811"/>
              <a:gd name="connsiteX5" fmla="*/ 2339252 w 2339252"/>
              <a:gd name="connsiteY5" fmla="*/ 419759 h 443811"/>
              <a:gd name="connsiteX6" fmla="*/ 524004 w 2339252"/>
              <a:gd name="connsiteY6" fmla="*/ 443811 h 443811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953314 w 2339252"/>
              <a:gd name="connsiteY2" fmla="*/ 33183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885117 w 2339252"/>
              <a:gd name="connsiteY2" fmla="*/ 33991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48299"/>
              <a:gd name="connsiteY0" fmla="*/ 446295 h 446295"/>
              <a:gd name="connsiteX1" fmla="*/ 0 w 2348299"/>
              <a:gd name="connsiteY1" fmla="*/ 23436 h 446295"/>
              <a:gd name="connsiteX2" fmla="*/ 1885117 w 2348299"/>
              <a:gd name="connsiteY2" fmla="*/ 33991 h 446295"/>
              <a:gd name="connsiteX3" fmla="*/ 1878004 w 2348299"/>
              <a:gd name="connsiteY3" fmla="*/ 33572 h 446295"/>
              <a:gd name="connsiteX4" fmla="*/ 1870579 w 2348299"/>
              <a:gd name="connsiteY4" fmla="*/ 35547 h 446295"/>
              <a:gd name="connsiteX5" fmla="*/ 1869579 w 2348299"/>
              <a:gd name="connsiteY5" fmla="*/ 29459 h 446295"/>
              <a:gd name="connsiteX6" fmla="*/ 2348299 w 2348299"/>
              <a:gd name="connsiteY6" fmla="*/ 421570 h 446295"/>
              <a:gd name="connsiteX7" fmla="*/ 524004 w 2348299"/>
              <a:gd name="connsiteY7" fmla="*/ 446295 h 446295"/>
              <a:gd name="connsiteX0" fmla="*/ 524004 w 2253182"/>
              <a:gd name="connsiteY0" fmla="*/ 446295 h 446295"/>
              <a:gd name="connsiteX1" fmla="*/ 0 w 2253182"/>
              <a:gd name="connsiteY1" fmla="*/ 23436 h 446295"/>
              <a:gd name="connsiteX2" fmla="*/ 1885117 w 2253182"/>
              <a:gd name="connsiteY2" fmla="*/ 33991 h 446295"/>
              <a:gd name="connsiteX3" fmla="*/ 1878004 w 2253182"/>
              <a:gd name="connsiteY3" fmla="*/ 33572 h 446295"/>
              <a:gd name="connsiteX4" fmla="*/ 1870579 w 2253182"/>
              <a:gd name="connsiteY4" fmla="*/ 35547 h 446295"/>
              <a:gd name="connsiteX5" fmla="*/ 1869579 w 2253182"/>
              <a:gd name="connsiteY5" fmla="*/ 29459 h 446295"/>
              <a:gd name="connsiteX6" fmla="*/ 2253182 w 2253182"/>
              <a:gd name="connsiteY6" fmla="*/ 339995 h 446295"/>
              <a:gd name="connsiteX7" fmla="*/ 524004 w 2253182"/>
              <a:gd name="connsiteY7" fmla="*/ 446295 h 446295"/>
              <a:gd name="connsiteX0" fmla="*/ 487615 w 2253182"/>
              <a:gd name="connsiteY0" fmla="*/ 409180 h 409180"/>
              <a:gd name="connsiteX1" fmla="*/ 0 w 2253182"/>
              <a:gd name="connsiteY1" fmla="*/ 23436 h 409180"/>
              <a:gd name="connsiteX2" fmla="*/ 1885117 w 2253182"/>
              <a:gd name="connsiteY2" fmla="*/ 33991 h 409180"/>
              <a:gd name="connsiteX3" fmla="*/ 1878004 w 2253182"/>
              <a:gd name="connsiteY3" fmla="*/ 33572 h 409180"/>
              <a:gd name="connsiteX4" fmla="*/ 1870579 w 2253182"/>
              <a:gd name="connsiteY4" fmla="*/ 35547 h 409180"/>
              <a:gd name="connsiteX5" fmla="*/ 1869579 w 2253182"/>
              <a:gd name="connsiteY5" fmla="*/ 29459 h 409180"/>
              <a:gd name="connsiteX6" fmla="*/ 2253182 w 2253182"/>
              <a:gd name="connsiteY6" fmla="*/ 339995 h 409180"/>
              <a:gd name="connsiteX7" fmla="*/ 487615 w 2253182"/>
              <a:gd name="connsiteY7" fmla="*/ 409180 h 4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3182" h="409180">
                <a:moveTo>
                  <a:pt x="487615" y="409180"/>
                </a:moveTo>
                <a:lnTo>
                  <a:pt x="0" y="23436"/>
                </a:lnTo>
                <a:lnTo>
                  <a:pt x="1885117" y="33991"/>
                </a:lnTo>
                <a:lnTo>
                  <a:pt x="1878004" y="33572"/>
                </a:lnTo>
                <a:cubicBezTo>
                  <a:pt x="1866345" y="29067"/>
                  <a:pt x="1871983" y="36232"/>
                  <a:pt x="1870579" y="35547"/>
                </a:cubicBezTo>
                <a:cubicBezTo>
                  <a:pt x="1869175" y="34862"/>
                  <a:pt x="1793597" y="-39890"/>
                  <a:pt x="1869579" y="29459"/>
                </a:cubicBezTo>
                <a:lnTo>
                  <a:pt x="2253182" y="339995"/>
                </a:lnTo>
                <a:lnTo>
                  <a:pt x="487615" y="409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id="{F2C437B0-0679-4D0E-9ECB-941931170A41}"/>
              </a:ext>
            </a:extLst>
          </p:cNvPr>
          <p:cNvSpPr/>
          <p:nvPr userDrawn="1"/>
        </p:nvSpPr>
        <p:spPr>
          <a:xfrm flipH="1">
            <a:off x="7278953" y="365125"/>
            <a:ext cx="4953000" cy="6469507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DDC385-CD4D-4DF3-B59F-BECF0FB9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512" y="173715"/>
            <a:ext cx="772503" cy="863600"/>
          </a:xfrm>
          <a:prstGeom prst="rect">
            <a:avLst/>
          </a:prstGeom>
        </p:spPr>
      </p:pic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FC50D5D3-E227-4AAD-AA6B-68A07CD9D73E}"/>
              </a:ext>
            </a:extLst>
          </p:cNvPr>
          <p:cNvSpPr/>
          <p:nvPr userDrawn="1"/>
        </p:nvSpPr>
        <p:spPr>
          <a:xfrm rot="18594348" flipH="1">
            <a:off x="6209274" y="152392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667DDC2D-9FA8-4DFB-99C5-3D21208AE78D}"/>
              </a:ext>
            </a:extLst>
          </p:cNvPr>
          <p:cNvSpPr/>
          <p:nvPr userDrawn="1"/>
        </p:nvSpPr>
        <p:spPr>
          <a:xfrm rot="18638020" flipH="1">
            <a:off x="2661561" y="482785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4219"/>
            <a:ext cx="4699000" cy="437560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E537A783-38E5-4B73-BCC5-9D0C7CFB01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36511" y="1844219"/>
            <a:ext cx="4699001" cy="43756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8424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365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7E8C9-064C-478C-845A-5E0A1026A2A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DFF935-5DB2-4AB9-BD4B-2B91A3381F5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7815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80973B50-7BAA-47F1-82A6-0F2BDC44EFA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1122892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E56A1593-2933-461F-A419-F8080A24426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24000" y="3602567"/>
            <a:ext cx="9144000" cy="165523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0900808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00" y="1825625"/>
            <a:ext cx="76454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0" y="365126"/>
            <a:ext cx="7645400" cy="132609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4393272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37259"/>
          </a:xfrm>
          <a:solidFill>
            <a:schemeClr val="bg1"/>
          </a:solidFill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38" y="1802384"/>
            <a:ext cx="10515600" cy="4553966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943344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239" y="1824482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975678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BF3905A5-284C-43CD-9819-9A47EECE24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0C3812D-280C-4021-AAA3-FE705D0577F9}"/>
              </a:ext>
            </a:extLst>
          </p:cNvPr>
          <p:cNvSpPr/>
          <p:nvPr userDrawn="1"/>
        </p:nvSpPr>
        <p:spPr>
          <a:xfrm>
            <a:off x="859790" y="6182572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D86D0DCF-58CC-4A15-9671-7C822D9DD3B1}"/>
              </a:ext>
            </a:extLst>
          </p:cNvPr>
          <p:cNvSpPr/>
          <p:nvPr userDrawn="1"/>
        </p:nvSpPr>
        <p:spPr>
          <a:xfrm rot="240000">
            <a:off x="-75290" y="4606693"/>
            <a:ext cx="1070735" cy="1615191"/>
          </a:xfrm>
          <a:custGeom>
            <a:avLst/>
            <a:gdLst>
              <a:gd name="connsiteX0" fmla="*/ 0 w 4816689"/>
              <a:gd name="connsiteY0" fmla="*/ 6560820 h 7914610"/>
              <a:gd name="connsiteX1" fmla="*/ 4816689 w 4816689"/>
              <a:gd name="connsiteY1" fmla="*/ 0 h 7914610"/>
              <a:gd name="connsiteX2" fmla="*/ 4816689 w 4816689"/>
              <a:gd name="connsiteY2" fmla="*/ 7659859 h 7914610"/>
              <a:gd name="connsiteX3" fmla="*/ 3976175 w 4816689"/>
              <a:gd name="connsiteY3" fmla="*/ 7914610 h 7914610"/>
              <a:gd name="connsiteX4" fmla="*/ 0 w 4816689"/>
              <a:gd name="connsiteY4" fmla="*/ 6560820 h 7914610"/>
              <a:gd name="connsiteX0" fmla="*/ 0 w 4816689"/>
              <a:gd name="connsiteY0" fmla="*/ 4114800 h 5468590"/>
              <a:gd name="connsiteX1" fmla="*/ 450430 w 4816689"/>
              <a:gd name="connsiteY1" fmla="*/ 0 h 5468590"/>
              <a:gd name="connsiteX2" fmla="*/ 4816689 w 4816689"/>
              <a:gd name="connsiteY2" fmla="*/ 5213839 h 5468590"/>
              <a:gd name="connsiteX3" fmla="*/ 3976175 w 4816689"/>
              <a:gd name="connsiteY3" fmla="*/ 5468590 h 5468590"/>
              <a:gd name="connsiteX4" fmla="*/ 0 w 4816689"/>
              <a:gd name="connsiteY4" fmla="*/ 4114800 h 5468590"/>
              <a:gd name="connsiteX0" fmla="*/ 0 w 4405209"/>
              <a:gd name="connsiteY0" fmla="*/ 4229100 h 5468590"/>
              <a:gd name="connsiteX1" fmla="*/ 38950 w 4405209"/>
              <a:gd name="connsiteY1" fmla="*/ 0 h 5468590"/>
              <a:gd name="connsiteX2" fmla="*/ 4405209 w 4405209"/>
              <a:gd name="connsiteY2" fmla="*/ 5213839 h 5468590"/>
              <a:gd name="connsiteX3" fmla="*/ 3564695 w 4405209"/>
              <a:gd name="connsiteY3" fmla="*/ 5468590 h 5468590"/>
              <a:gd name="connsiteX4" fmla="*/ 0 w 4405209"/>
              <a:gd name="connsiteY4" fmla="*/ 4229100 h 5468590"/>
              <a:gd name="connsiteX0" fmla="*/ 0 w 3564695"/>
              <a:gd name="connsiteY0" fmla="*/ 4570241 h 5809731"/>
              <a:gd name="connsiteX1" fmla="*/ 38950 w 3564695"/>
              <a:gd name="connsiteY1" fmla="*/ 341141 h 5809731"/>
              <a:gd name="connsiteX2" fmla="*/ 3353649 w 3564695"/>
              <a:gd name="connsiteY2" fmla="*/ 0 h 5809731"/>
              <a:gd name="connsiteX3" fmla="*/ 3564695 w 3564695"/>
              <a:gd name="connsiteY3" fmla="*/ 5809731 h 5809731"/>
              <a:gd name="connsiteX4" fmla="*/ 0 w 3564695"/>
              <a:gd name="connsiteY4" fmla="*/ 4570241 h 5809731"/>
              <a:gd name="connsiteX0" fmla="*/ 0 w 3353649"/>
              <a:gd name="connsiteY0" fmla="*/ 4570241 h 4575291"/>
              <a:gd name="connsiteX1" fmla="*/ 38950 w 3353649"/>
              <a:gd name="connsiteY1" fmla="*/ 341141 h 4575291"/>
              <a:gd name="connsiteX2" fmla="*/ 3353649 w 3353649"/>
              <a:gd name="connsiteY2" fmla="*/ 0 h 4575291"/>
              <a:gd name="connsiteX3" fmla="*/ 181416 w 3353649"/>
              <a:gd name="connsiteY3" fmla="*/ 4575291 h 4575291"/>
              <a:gd name="connsiteX4" fmla="*/ 0 w 3353649"/>
              <a:gd name="connsiteY4" fmla="*/ 4570241 h 4575291"/>
              <a:gd name="connsiteX0" fmla="*/ 0 w 3650829"/>
              <a:gd name="connsiteY0" fmla="*/ 4229100 h 4234150"/>
              <a:gd name="connsiteX1" fmla="*/ 38950 w 3650829"/>
              <a:gd name="connsiteY1" fmla="*/ 0 h 4234150"/>
              <a:gd name="connsiteX2" fmla="*/ 3650829 w 3650829"/>
              <a:gd name="connsiteY2" fmla="*/ 253219 h 4234150"/>
              <a:gd name="connsiteX3" fmla="*/ 181416 w 3650829"/>
              <a:gd name="connsiteY3" fmla="*/ 4234150 h 4234150"/>
              <a:gd name="connsiteX4" fmla="*/ 0 w 3650829"/>
              <a:gd name="connsiteY4" fmla="*/ 4229100 h 4234150"/>
              <a:gd name="connsiteX0" fmla="*/ 0 w 3650829"/>
              <a:gd name="connsiteY0" fmla="*/ 4160520 h 4165570"/>
              <a:gd name="connsiteX1" fmla="*/ 633310 w 3650829"/>
              <a:gd name="connsiteY1" fmla="*/ 0 h 4165570"/>
              <a:gd name="connsiteX2" fmla="*/ 3650829 w 3650829"/>
              <a:gd name="connsiteY2" fmla="*/ 184639 h 4165570"/>
              <a:gd name="connsiteX3" fmla="*/ 181416 w 3650829"/>
              <a:gd name="connsiteY3" fmla="*/ 4165570 h 4165570"/>
              <a:gd name="connsiteX4" fmla="*/ 0 w 3650829"/>
              <a:gd name="connsiteY4" fmla="*/ 4160520 h 4165570"/>
              <a:gd name="connsiteX0" fmla="*/ 687264 w 3469413"/>
              <a:gd name="connsiteY0" fmla="*/ 3360420 h 4165570"/>
              <a:gd name="connsiteX1" fmla="*/ 451894 w 3469413"/>
              <a:gd name="connsiteY1" fmla="*/ 0 h 4165570"/>
              <a:gd name="connsiteX2" fmla="*/ 3469413 w 3469413"/>
              <a:gd name="connsiteY2" fmla="*/ 184639 h 4165570"/>
              <a:gd name="connsiteX3" fmla="*/ 0 w 3469413"/>
              <a:gd name="connsiteY3" fmla="*/ 4165570 h 4165570"/>
              <a:gd name="connsiteX4" fmla="*/ 687264 w 3469413"/>
              <a:gd name="connsiteY4" fmla="*/ 3360420 h 4165570"/>
              <a:gd name="connsiteX0" fmla="*/ 235370 w 3017519"/>
              <a:gd name="connsiteY0" fmla="*/ 336042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235370 w 3017519"/>
              <a:gd name="connsiteY4" fmla="*/ 3360420 h 3365470"/>
              <a:gd name="connsiteX0" fmla="*/ 375530 w 3017519"/>
              <a:gd name="connsiteY0" fmla="*/ 335297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375530 w 3017519"/>
              <a:gd name="connsiteY4" fmla="*/ 3352970 h 3365470"/>
              <a:gd name="connsiteX0" fmla="*/ 307085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5 w 2949074"/>
              <a:gd name="connsiteY4" fmla="*/ 3374451 h 3386951"/>
              <a:gd name="connsiteX0" fmla="*/ 307086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6 w 2949074"/>
              <a:gd name="connsiteY4" fmla="*/ 3374451 h 3386951"/>
              <a:gd name="connsiteX0" fmla="*/ 330442 w 2949074"/>
              <a:gd name="connsiteY0" fmla="*/ 3373208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30442 w 2949074"/>
              <a:gd name="connsiteY4" fmla="*/ 3373208 h 338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074" h="3386951">
                <a:moveTo>
                  <a:pt x="330442" y="3373208"/>
                </a:moveTo>
                <a:lnTo>
                  <a:pt x="0" y="0"/>
                </a:lnTo>
                <a:lnTo>
                  <a:pt x="2949074" y="206120"/>
                </a:lnTo>
                <a:lnTo>
                  <a:pt x="142601" y="3386951"/>
                </a:lnTo>
                <a:lnTo>
                  <a:pt x="330442" y="3373208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араллелограмм 10">
            <a:extLst>
              <a:ext uri="{FF2B5EF4-FFF2-40B4-BE49-F238E27FC236}">
                <a16:creationId xmlns:a16="http://schemas.microsoft.com/office/drawing/2014/main" id="{78AD3DC7-FEEA-4315-9E25-CD157DF6C7C3}"/>
              </a:ext>
            </a:extLst>
          </p:cNvPr>
          <p:cNvSpPr/>
          <p:nvPr userDrawn="1"/>
        </p:nvSpPr>
        <p:spPr>
          <a:xfrm>
            <a:off x="1316941" y="1828887"/>
            <a:ext cx="10256568" cy="3694425"/>
          </a:xfrm>
          <a:custGeom>
            <a:avLst/>
            <a:gdLst>
              <a:gd name="connsiteX0" fmla="*/ 0 w 8364219"/>
              <a:gd name="connsiteY0" fmla="*/ 2919413 h 2919413"/>
              <a:gd name="connsiteX1" fmla="*/ 729853 w 8364219"/>
              <a:gd name="connsiteY1" fmla="*/ 0 h 2919413"/>
              <a:gd name="connsiteX2" fmla="*/ 8364219 w 8364219"/>
              <a:gd name="connsiteY2" fmla="*/ 0 h 2919413"/>
              <a:gd name="connsiteX3" fmla="*/ 7634366 w 8364219"/>
              <a:gd name="connsiteY3" fmla="*/ 2919413 h 2919413"/>
              <a:gd name="connsiteX4" fmla="*/ 0 w 8364219"/>
              <a:gd name="connsiteY4" fmla="*/ 2919413 h 2919413"/>
              <a:gd name="connsiteX0" fmla="*/ 0 w 10193019"/>
              <a:gd name="connsiteY0" fmla="*/ 2919413 h 2919413"/>
              <a:gd name="connsiteX1" fmla="*/ 729853 w 10193019"/>
              <a:gd name="connsiteY1" fmla="*/ 0 h 2919413"/>
              <a:gd name="connsiteX2" fmla="*/ 10193019 w 10193019"/>
              <a:gd name="connsiteY2" fmla="*/ 137160 h 2919413"/>
              <a:gd name="connsiteX3" fmla="*/ 7634366 w 10193019"/>
              <a:gd name="connsiteY3" fmla="*/ 2919413 h 2919413"/>
              <a:gd name="connsiteX4" fmla="*/ 0 w 10193019"/>
              <a:gd name="connsiteY4" fmla="*/ 2919413 h 2919413"/>
              <a:gd name="connsiteX0" fmla="*/ 0 w 10421619"/>
              <a:gd name="connsiteY0" fmla="*/ 2919413 h 2919413"/>
              <a:gd name="connsiteX1" fmla="*/ 729853 w 10421619"/>
              <a:gd name="connsiteY1" fmla="*/ 0 h 2919413"/>
              <a:gd name="connsiteX2" fmla="*/ 10421619 w 10421619"/>
              <a:gd name="connsiteY2" fmla="*/ 160020 h 2919413"/>
              <a:gd name="connsiteX3" fmla="*/ 7634366 w 10421619"/>
              <a:gd name="connsiteY3" fmla="*/ 2919413 h 2919413"/>
              <a:gd name="connsiteX4" fmla="*/ 0 w 10421619"/>
              <a:gd name="connsiteY4" fmla="*/ 2919413 h 2919413"/>
              <a:gd name="connsiteX0" fmla="*/ 0 w 10421619"/>
              <a:gd name="connsiteY0" fmla="*/ 2827973 h 2827973"/>
              <a:gd name="connsiteX1" fmla="*/ 2192893 w 10421619"/>
              <a:gd name="connsiteY1" fmla="*/ 0 h 2827973"/>
              <a:gd name="connsiteX2" fmla="*/ 10421619 w 10421619"/>
              <a:gd name="connsiteY2" fmla="*/ 68580 h 2827973"/>
              <a:gd name="connsiteX3" fmla="*/ 7634366 w 10421619"/>
              <a:gd name="connsiteY3" fmla="*/ 2827973 h 2827973"/>
              <a:gd name="connsiteX4" fmla="*/ 0 w 10421619"/>
              <a:gd name="connsiteY4" fmla="*/ 2827973 h 2827973"/>
              <a:gd name="connsiteX0" fmla="*/ 0 w 10421619"/>
              <a:gd name="connsiteY0" fmla="*/ 2805113 h 2805113"/>
              <a:gd name="connsiteX1" fmla="*/ 2398633 w 10421619"/>
              <a:gd name="connsiteY1" fmla="*/ 0 h 2805113"/>
              <a:gd name="connsiteX2" fmla="*/ 10421619 w 10421619"/>
              <a:gd name="connsiteY2" fmla="*/ 45720 h 2805113"/>
              <a:gd name="connsiteX3" fmla="*/ 7634366 w 10421619"/>
              <a:gd name="connsiteY3" fmla="*/ 2805113 h 2805113"/>
              <a:gd name="connsiteX4" fmla="*/ 0 w 10421619"/>
              <a:gd name="connsiteY4" fmla="*/ 2805113 h 2805113"/>
              <a:gd name="connsiteX0" fmla="*/ 0 w 10467339"/>
              <a:gd name="connsiteY0" fmla="*/ 2759393 h 2805113"/>
              <a:gd name="connsiteX1" fmla="*/ 2444353 w 10467339"/>
              <a:gd name="connsiteY1" fmla="*/ 0 h 2805113"/>
              <a:gd name="connsiteX2" fmla="*/ 10467339 w 10467339"/>
              <a:gd name="connsiteY2" fmla="*/ 45720 h 2805113"/>
              <a:gd name="connsiteX3" fmla="*/ 7680086 w 10467339"/>
              <a:gd name="connsiteY3" fmla="*/ 2805113 h 2805113"/>
              <a:gd name="connsiteX4" fmla="*/ 0 w 10467339"/>
              <a:gd name="connsiteY4" fmla="*/ 2759393 h 2805113"/>
              <a:gd name="connsiteX0" fmla="*/ 0 w 10535919"/>
              <a:gd name="connsiteY0" fmla="*/ 2736533 h 2805113"/>
              <a:gd name="connsiteX1" fmla="*/ 2512933 w 10535919"/>
              <a:gd name="connsiteY1" fmla="*/ 0 h 2805113"/>
              <a:gd name="connsiteX2" fmla="*/ 10535919 w 10535919"/>
              <a:gd name="connsiteY2" fmla="*/ 45720 h 2805113"/>
              <a:gd name="connsiteX3" fmla="*/ 7748666 w 10535919"/>
              <a:gd name="connsiteY3" fmla="*/ 2805113 h 2805113"/>
              <a:gd name="connsiteX4" fmla="*/ 0 w 10535919"/>
              <a:gd name="connsiteY4" fmla="*/ 2736533 h 2805113"/>
              <a:gd name="connsiteX0" fmla="*/ 0 w 10535919"/>
              <a:gd name="connsiteY0" fmla="*/ 2722238 h 2790818"/>
              <a:gd name="connsiteX1" fmla="*/ 3251396 w 10535919"/>
              <a:gd name="connsiteY1" fmla="*/ 0 h 2790818"/>
              <a:gd name="connsiteX2" fmla="*/ 10535919 w 10535919"/>
              <a:gd name="connsiteY2" fmla="*/ 31425 h 2790818"/>
              <a:gd name="connsiteX3" fmla="*/ 7748666 w 10535919"/>
              <a:gd name="connsiteY3" fmla="*/ 2790818 h 2790818"/>
              <a:gd name="connsiteX4" fmla="*/ 0 w 10535919"/>
              <a:gd name="connsiteY4" fmla="*/ 2722238 h 2790818"/>
              <a:gd name="connsiteX0" fmla="*/ 0 w 10617970"/>
              <a:gd name="connsiteY0" fmla="*/ 2507811 h 2790818"/>
              <a:gd name="connsiteX1" fmla="*/ 3333447 w 10617970"/>
              <a:gd name="connsiteY1" fmla="*/ 0 h 2790818"/>
              <a:gd name="connsiteX2" fmla="*/ 10617970 w 10617970"/>
              <a:gd name="connsiteY2" fmla="*/ 31425 h 2790818"/>
              <a:gd name="connsiteX3" fmla="*/ 7830717 w 10617970"/>
              <a:gd name="connsiteY3" fmla="*/ 2790818 h 2790818"/>
              <a:gd name="connsiteX4" fmla="*/ 0 w 10617970"/>
              <a:gd name="connsiteY4" fmla="*/ 2507811 h 2790818"/>
              <a:gd name="connsiteX0" fmla="*/ 0 w 10617970"/>
              <a:gd name="connsiteY0" fmla="*/ 2536401 h 2819408"/>
              <a:gd name="connsiteX1" fmla="*/ 3312935 w 10617970"/>
              <a:gd name="connsiteY1" fmla="*/ 0 h 2819408"/>
              <a:gd name="connsiteX2" fmla="*/ 10617970 w 10617970"/>
              <a:gd name="connsiteY2" fmla="*/ 60015 h 2819408"/>
              <a:gd name="connsiteX3" fmla="*/ 7830717 w 10617970"/>
              <a:gd name="connsiteY3" fmla="*/ 2819408 h 2819408"/>
              <a:gd name="connsiteX4" fmla="*/ 0 w 10617970"/>
              <a:gd name="connsiteY4" fmla="*/ 2536401 h 2819408"/>
              <a:gd name="connsiteX0" fmla="*/ 0 w 10617970"/>
              <a:gd name="connsiteY0" fmla="*/ 2536401 h 2676457"/>
              <a:gd name="connsiteX1" fmla="*/ 3312935 w 10617970"/>
              <a:gd name="connsiteY1" fmla="*/ 0 h 2676457"/>
              <a:gd name="connsiteX2" fmla="*/ 10617970 w 10617970"/>
              <a:gd name="connsiteY2" fmla="*/ 60015 h 2676457"/>
              <a:gd name="connsiteX3" fmla="*/ 6907638 w 10617970"/>
              <a:gd name="connsiteY3" fmla="*/ 2676457 h 2676457"/>
              <a:gd name="connsiteX4" fmla="*/ 0 w 10617970"/>
              <a:gd name="connsiteY4" fmla="*/ 2536401 h 2676457"/>
              <a:gd name="connsiteX0" fmla="*/ 0 w 10617970"/>
              <a:gd name="connsiteY0" fmla="*/ 2536401 h 2733638"/>
              <a:gd name="connsiteX1" fmla="*/ 3312935 w 10617970"/>
              <a:gd name="connsiteY1" fmla="*/ 0 h 2733638"/>
              <a:gd name="connsiteX2" fmla="*/ 10617970 w 10617970"/>
              <a:gd name="connsiteY2" fmla="*/ 60015 h 2733638"/>
              <a:gd name="connsiteX3" fmla="*/ 6846100 w 10617970"/>
              <a:gd name="connsiteY3" fmla="*/ 2733638 h 2733638"/>
              <a:gd name="connsiteX4" fmla="*/ 0 w 10617970"/>
              <a:gd name="connsiteY4" fmla="*/ 2536401 h 2733638"/>
              <a:gd name="connsiteX0" fmla="*/ 0 w 10638483"/>
              <a:gd name="connsiteY0" fmla="*/ 2536401 h 2733638"/>
              <a:gd name="connsiteX1" fmla="*/ 3312935 w 10638483"/>
              <a:gd name="connsiteY1" fmla="*/ 0 h 2733638"/>
              <a:gd name="connsiteX2" fmla="*/ 10638483 w 10638483"/>
              <a:gd name="connsiteY2" fmla="*/ 17130 h 2733638"/>
              <a:gd name="connsiteX3" fmla="*/ 6846100 w 10638483"/>
              <a:gd name="connsiteY3" fmla="*/ 2733638 h 2733638"/>
              <a:gd name="connsiteX4" fmla="*/ 0 w 10638483"/>
              <a:gd name="connsiteY4" fmla="*/ 2536401 h 2733638"/>
              <a:gd name="connsiteX0" fmla="*/ 0 w 10679509"/>
              <a:gd name="connsiteY0" fmla="*/ 2693648 h 2733638"/>
              <a:gd name="connsiteX1" fmla="*/ 3353961 w 10679509"/>
              <a:gd name="connsiteY1" fmla="*/ 0 h 2733638"/>
              <a:gd name="connsiteX2" fmla="*/ 10679509 w 10679509"/>
              <a:gd name="connsiteY2" fmla="*/ 17130 h 2733638"/>
              <a:gd name="connsiteX3" fmla="*/ 6887126 w 10679509"/>
              <a:gd name="connsiteY3" fmla="*/ 2733638 h 2733638"/>
              <a:gd name="connsiteX4" fmla="*/ 0 w 10679509"/>
              <a:gd name="connsiteY4" fmla="*/ 2693648 h 2733638"/>
              <a:gd name="connsiteX0" fmla="*/ 0 w 10782073"/>
              <a:gd name="connsiteY0" fmla="*/ 2693648 h 2733638"/>
              <a:gd name="connsiteX1" fmla="*/ 3353961 w 10782073"/>
              <a:gd name="connsiteY1" fmla="*/ 0 h 2733638"/>
              <a:gd name="connsiteX2" fmla="*/ 10782073 w 10782073"/>
              <a:gd name="connsiteY2" fmla="*/ 45720 h 2733638"/>
              <a:gd name="connsiteX3" fmla="*/ 6887126 w 10782073"/>
              <a:gd name="connsiteY3" fmla="*/ 2733638 h 2733638"/>
              <a:gd name="connsiteX4" fmla="*/ 0 w 10782073"/>
              <a:gd name="connsiteY4" fmla="*/ 2693648 h 2733638"/>
              <a:gd name="connsiteX0" fmla="*/ 0 w 10782073"/>
              <a:gd name="connsiteY0" fmla="*/ 2693648 h 2719343"/>
              <a:gd name="connsiteX1" fmla="*/ 3353961 w 10782073"/>
              <a:gd name="connsiteY1" fmla="*/ 0 h 2719343"/>
              <a:gd name="connsiteX2" fmla="*/ 10782073 w 10782073"/>
              <a:gd name="connsiteY2" fmla="*/ 45720 h 2719343"/>
              <a:gd name="connsiteX3" fmla="*/ 6907639 w 10782073"/>
              <a:gd name="connsiteY3" fmla="*/ 2719343 h 2719343"/>
              <a:gd name="connsiteX4" fmla="*/ 0 w 10782073"/>
              <a:gd name="connsiteY4" fmla="*/ 2693648 h 271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2073" h="2719343">
                <a:moveTo>
                  <a:pt x="0" y="2693648"/>
                </a:moveTo>
                <a:lnTo>
                  <a:pt x="3353961" y="0"/>
                </a:lnTo>
                <a:lnTo>
                  <a:pt x="10782073" y="45720"/>
                </a:lnTo>
                <a:lnTo>
                  <a:pt x="6907639" y="2719343"/>
                </a:lnTo>
                <a:lnTo>
                  <a:pt x="0" y="2693648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F4CE39D7-137A-45DE-AACA-91B777BEEA5A}"/>
              </a:ext>
            </a:extLst>
          </p:cNvPr>
          <p:cNvSpPr/>
          <p:nvPr userDrawn="1"/>
        </p:nvSpPr>
        <p:spPr>
          <a:xfrm rot="-120000">
            <a:off x="8970300" y="2090873"/>
            <a:ext cx="3299582" cy="3062687"/>
          </a:xfrm>
          <a:custGeom>
            <a:avLst/>
            <a:gdLst>
              <a:gd name="connsiteX0" fmla="*/ 0 w 5701682"/>
              <a:gd name="connsiteY0" fmla="*/ 8130453 h 9558000"/>
              <a:gd name="connsiteX1" fmla="*/ 5701682 w 5701682"/>
              <a:gd name="connsiteY1" fmla="*/ 0 h 9558000"/>
              <a:gd name="connsiteX2" fmla="*/ 5701682 w 5701682"/>
              <a:gd name="connsiteY2" fmla="*/ 9558000 h 9558000"/>
              <a:gd name="connsiteX3" fmla="*/ 0 w 5701682"/>
              <a:gd name="connsiteY3" fmla="*/ 8130453 h 9558000"/>
              <a:gd name="connsiteX0" fmla="*/ 0 w 6661802"/>
              <a:gd name="connsiteY0" fmla="*/ 6358326 h 7785873"/>
              <a:gd name="connsiteX1" fmla="*/ 6661802 w 6661802"/>
              <a:gd name="connsiteY1" fmla="*/ 0 h 7785873"/>
              <a:gd name="connsiteX2" fmla="*/ 5701682 w 6661802"/>
              <a:gd name="connsiteY2" fmla="*/ 7785873 h 7785873"/>
              <a:gd name="connsiteX3" fmla="*/ 0 w 6661802"/>
              <a:gd name="connsiteY3" fmla="*/ 6358326 h 7785873"/>
              <a:gd name="connsiteX0" fmla="*/ 0 w 6661802"/>
              <a:gd name="connsiteY0" fmla="*/ 6358326 h 7835099"/>
              <a:gd name="connsiteX1" fmla="*/ 6661802 w 6661802"/>
              <a:gd name="connsiteY1" fmla="*/ 0 h 7835099"/>
              <a:gd name="connsiteX2" fmla="*/ 6593222 w 6661802"/>
              <a:gd name="connsiteY2" fmla="*/ 7835099 h 7835099"/>
              <a:gd name="connsiteX3" fmla="*/ 0 w 6661802"/>
              <a:gd name="connsiteY3" fmla="*/ 6358326 h 7835099"/>
              <a:gd name="connsiteX0" fmla="*/ 0 w 6661802"/>
              <a:gd name="connsiteY0" fmla="*/ 6358326 h 7829914"/>
              <a:gd name="connsiteX1" fmla="*/ 6661802 w 6661802"/>
              <a:gd name="connsiteY1" fmla="*/ 0 h 7829914"/>
              <a:gd name="connsiteX2" fmla="*/ 6451571 w 6661802"/>
              <a:gd name="connsiteY2" fmla="*/ 7829914 h 7829914"/>
              <a:gd name="connsiteX3" fmla="*/ 0 w 6661802"/>
              <a:gd name="connsiteY3" fmla="*/ 6358326 h 7829914"/>
              <a:gd name="connsiteX0" fmla="*/ 0 w 6710668"/>
              <a:gd name="connsiteY0" fmla="*/ 6406086 h 7877674"/>
              <a:gd name="connsiteX1" fmla="*/ 6710668 w 6710668"/>
              <a:gd name="connsiteY1" fmla="*/ 0 h 7877674"/>
              <a:gd name="connsiteX2" fmla="*/ 6451571 w 6710668"/>
              <a:gd name="connsiteY2" fmla="*/ 7877674 h 7877674"/>
              <a:gd name="connsiteX3" fmla="*/ 0 w 6710668"/>
              <a:gd name="connsiteY3" fmla="*/ 6406086 h 7877674"/>
              <a:gd name="connsiteX0" fmla="*/ 0 w 6623279"/>
              <a:gd name="connsiteY0" fmla="*/ 3783190 h 5254778"/>
              <a:gd name="connsiteX1" fmla="*/ 6623279 w 6623279"/>
              <a:gd name="connsiteY1" fmla="*/ 0 h 5254778"/>
              <a:gd name="connsiteX2" fmla="*/ 6451571 w 6623279"/>
              <a:gd name="connsiteY2" fmla="*/ 5254778 h 5254778"/>
              <a:gd name="connsiteX3" fmla="*/ 0 w 6623279"/>
              <a:gd name="connsiteY3" fmla="*/ 3783190 h 5254778"/>
              <a:gd name="connsiteX0" fmla="*/ 0 w 5447277"/>
              <a:gd name="connsiteY0" fmla="*/ 4668565 h 5254778"/>
              <a:gd name="connsiteX1" fmla="*/ 5447277 w 5447277"/>
              <a:gd name="connsiteY1" fmla="*/ 0 h 5254778"/>
              <a:gd name="connsiteX2" fmla="*/ 5275569 w 5447277"/>
              <a:gd name="connsiteY2" fmla="*/ 5254778 h 5254778"/>
              <a:gd name="connsiteX3" fmla="*/ 0 w 5447277"/>
              <a:gd name="connsiteY3" fmla="*/ 4668565 h 5254778"/>
              <a:gd name="connsiteX0" fmla="*/ 0 w 5191706"/>
              <a:gd name="connsiteY0" fmla="*/ 4801792 h 5254778"/>
              <a:gd name="connsiteX1" fmla="*/ 5191706 w 5191706"/>
              <a:gd name="connsiteY1" fmla="*/ 0 h 5254778"/>
              <a:gd name="connsiteX2" fmla="*/ 5019998 w 5191706"/>
              <a:gd name="connsiteY2" fmla="*/ 5254778 h 5254778"/>
              <a:gd name="connsiteX3" fmla="*/ 0 w 5191706"/>
              <a:gd name="connsiteY3" fmla="*/ 4801792 h 5254778"/>
              <a:gd name="connsiteX0" fmla="*/ 0 w 5191706"/>
              <a:gd name="connsiteY0" fmla="*/ 4801792 h 4912678"/>
              <a:gd name="connsiteX1" fmla="*/ 5191706 w 5191706"/>
              <a:gd name="connsiteY1" fmla="*/ 0 h 4912678"/>
              <a:gd name="connsiteX2" fmla="*/ 5149582 w 5191706"/>
              <a:gd name="connsiteY2" fmla="*/ 4912678 h 4912678"/>
              <a:gd name="connsiteX3" fmla="*/ 0 w 5191706"/>
              <a:gd name="connsiteY3" fmla="*/ 4801792 h 4912678"/>
              <a:gd name="connsiteX0" fmla="*/ 0 w 5191706"/>
              <a:gd name="connsiteY0" fmla="*/ 4801792 h 4892965"/>
              <a:gd name="connsiteX1" fmla="*/ 5191706 w 5191706"/>
              <a:gd name="connsiteY1" fmla="*/ 0 h 4892965"/>
              <a:gd name="connsiteX2" fmla="*/ 4981863 w 5191706"/>
              <a:gd name="connsiteY2" fmla="*/ 4892965 h 4892965"/>
              <a:gd name="connsiteX3" fmla="*/ 0 w 5191706"/>
              <a:gd name="connsiteY3" fmla="*/ 4801792 h 4892965"/>
              <a:gd name="connsiteX0" fmla="*/ 0 w 5114541"/>
              <a:gd name="connsiteY0" fmla="*/ 4818191 h 4909364"/>
              <a:gd name="connsiteX1" fmla="*/ 5114541 w 5114541"/>
              <a:gd name="connsiteY1" fmla="*/ 0 h 4909364"/>
              <a:gd name="connsiteX2" fmla="*/ 4981863 w 5114541"/>
              <a:gd name="connsiteY2" fmla="*/ 4909364 h 4909364"/>
              <a:gd name="connsiteX3" fmla="*/ 0 w 5114541"/>
              <a:gd name="connsiteY3" fmla="*/ 4818191 h 4909364"/>
              <a:gd name="connsiteX0" fmla="*/ 0 w 5114541"/>
              <a:gd name="connsiteY0" fmla="*/ 4818191 h 4975736"/>
              <a:gd name="connsiteX1" fmla="*/ 5114541 w 5114541"/>
              <a:gd name="connsiteY1" fmla="*/ 0 h 4975736"/>
              <a:gd name="connsiteX2" fmla="*/ 4940796 w 5114541"/>
              <a:gd name="connsiteY2" fmla="*/ 4975736 h 4975736"/>
              <a:gd name="connsiteX3" fmla="*/ 0 w 5114541"/>
              <a:gd name="connsiteY3" fmla="*/ 4818191 h 497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4541" h="4975736">
                <a:moveTo>
                  <a:pt x="0" y="4818191"/>
                </a:moveTo>
                <a:lnTo>
                  <a:pt x="5114541" y="0"/>
                </a:lnTo>
                <a:lnTo>
                  <a:pt x="4940796" y="4975736"/>
                </a:lnTo>
                <a:lnTo>
                  <a:pt x="0" y="4818191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667FAF73-99E2-4911-9087-E9988CB5F6BB}"/>
              </a:ext>
            </a:extLst>
          </p:cNvPr>
          <p:cNvSpPr txBox="1">
            <a:spLocks/>
          </p:cNvSpPr>
          <p:nvPr userDrawn="1"/>
        </p:nvSpPr>
        <p:spPr>
          <a:xfrm>
            <a:off x="929640" y="1362074"/>
            <a:ext cx="10515599" cy="2301251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474A3AF9-7979-48A3-9C98-3B2A5A8CA2C9}"/>
              </a:ext>
            </a:extLst>
          </p:cNvPr>
          <p:cNvSpPr txBox="1">
            <a:spLocks/>
          </p:cNvSpPr>
          <p:nvPr userDrawn="1"/>
        </p:nvSpPr>
        <p:spPr>
          <a:xfrm>
            <a:off x="929640" y="3681846"/>
            <a:ext cx="10515600" cy="1499658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279C14-5234-43AA-AF0D-CA71307C7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15" name="Параллелограмм 4">
            <a:extLst>
              <a:ext uri="{FF2B5EF4-FFF2-40B4-BE49-F238E27FC236}">
                <a16:creationId xmlns:a16="http://schemas.microsoft.com/office/drawing/2014/main" id="{F11D33B9-9235-4876-9639-BA2484A33D03}"/>
              </a:ext>
            </a:extLst>
          </p:cNvPr>
          <p:cNvSpPr/>
          <p:nvPr userDrawn="1"/>
        </p:nvSpPr>
        <p:spPr>
          <a:xfrm rot="18440162">
            <a:off x="-9857" y="5513178"/>
            <a:ext cx="1297368" cy="20541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8EEA9-FBAF-4761-990C-C88A8050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70" y="1128325"/>
            <a:ext cx="10515600" cy="285220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5263B0-52F9-49E1-A657-553F84BCD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42430-8A93-42BF-894D-BA6608AF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B426FF-D332-4BD6-9319-58118FD0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1259A-AAA3-4CCE-B440-22015626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3780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304535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2041D6C-37BA-4BE7-B6C6-C448029A9C69}"/>
              </a:ext>
            </a:extLst>
          </p:cNvPr>
          <p:cNvSpPr/>
          <p:nvPr userDrawn="1"/>
        </p:nvSpPr>
        <p:spPr>
          <a:xfrm>
            <a:off x="24356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8CAC632B-3868-41FF-9484-370BDC57F106}"/>
              </a:ext>
            </a:extLst>
          </p:cNvPr>
          <p:cNvSpPr/>
          <p:nvPr userDrawn="1"/>
        </p:nvSpPr>
        <p:spPr>
          <a:xfrm>
            <a:off x="0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59" y="0"/>
                </a:moveTo>
                <a:lnTo>
                  <a:pt x="1677575" y="9819365"/>
                </a:lnTo>
                <a:lnTo>
                  <a:pt x="0" y="9280749"/>
                </a:lnTo>
                <a:lnTo>
                  <a:pt x="0" y="0"/>
                </a:lnTo>
                <a:lnTo>
                  <a:pt x="483025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араллелограмм 4">
            <a:extLst>
              <a:ext uri="{FF2B5EF4-FFF2-40B4-BE49-F238E27FC236}">
                <a16:creationId xmlns:a16="http://schemas.microsoft.com/office/drawing/2014/main" id="{A01D34CB-912C-48C5-8F00-0F88922F6CB4}"/>
              </a:ext>
            </a:extLst>
          </p:cNvPr>
          <p:cNvSpPr/>
          <p:nvPr userDrawn="1"/>
        </p:nvSpPr>
        <p:spPr>
          <a:xfrm rot="14829342">
            <a:off x="77922" y="2763071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7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1A98DBAE-FB34-4B33-83AC-7FF075384FBA}"/>
              </a:ext>
            </a:extLst>
          </p:cNvPr>
          <p:cNvSpPr/>
          <p:nvPr userDrawn="1"/>
        </p:nvSpPr>
        <p:spPr>
          <a:xfrm>
            <a:off x="0" y="633810"/>
            <a:ext cx="2737697" cy="6224270"/>
          </a:xfrm>
          <a:custGeom>
            <a:avLst/>
            <a:gdLst/>
            <a:ahLst/>
            <a:cxnLst/>
            <a:rect l="l" t="t" r="r" b="b"/>
            <a:pathLst>
              <a:path w="4106545" h="9336405">
                <a:moveTo>
                  <a:pt x="1051464" y="2390629"/>
                </a:moveTo>
                <a:lnTo>
                  <a:pt x="4106355" y="9336285"/>
                </a:lnTo>
                <a:lnTo>
                  <a:pt x="0" y="9336285"/>
                </a:lnTo>
                <a:lnTo>
                  <a:pt x="0" y="0"/>
                </a:lnTo>
                <a:lnTo>
                  <a:pt x="1051464" y="2390629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67CCE2-DB5A-418C-BEE8-DE316F98B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945" y="76200"/>
            <a:ext cx="772503" cy="863600"/>
          </a:xfrm>
          <a:prstGeom prst="rect">
            <a:avLst/>
          </a:prstGeom>
        </p:spPr>
      </p:pic>
      <p:sp>
        <p:nvSpPr>
          <p:cNvPr id="33" name="Параллелограмм 4">
            <a:extLst>
              <a:ext uri="{FF2B5EF4-FFF2-40B4-BE49-F238E27FC236}">
                <a16:creationId xmlns:a16="http://schemas.microsoft.com/office/drawing/2014/main" id="{A73D97B9-51B7-4794-A32B-DF39BB56F48B}"/>
              </a:ext>
            </a:extLst>
          </p:cNvPr>
          <p:cNvSpPr/>
          <p:nvPr userDrawn="1"/>
        </p:nvSpPr>
        <p:spPr>
          <a:xfrm rot="14829342">
            <a:off x="843363" y="5628360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65345" y="1829434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0840566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7F845D74-43E2-4D12-80B2-1568831FEF82}"/>
              </a:ext>
            </a:extLst>
          </p:cNvPr>
          <p:cNvSpPr/>
          <p:nvPr userDrawn="1"/>
        </p:nvSpPr>
        <p:spPr>
          <a:xfrm rot="18600000">
            <a:off x="6137353" y="3484076"/>
            <a:ext cx="8064070" cy="1553952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553" h="433660">
                <a:moveTo>
                  <a:pt x="461675" y="433660"/>
                </a:moveTo>
                <a:lnTo>
                  <a:pt x="0" y="0"/>
                </a:lnTo>
                <a:lnTo>
                  <a:pt x="2938553" y="10010"/>
                </a:lnTo>
                <a:lnTo>
                  <a:pt x="2339252" y="398807"/>
                </a:lnTo>
                <a:lnTo>
                  <a:pt x="461675" y="43366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9" name="Параллелограмм 4">
            <a:extLst>
              <a:ext uri="{FF2B5EF4-FFF2-40B4-BE49-F238E27FC236}">
                <a16:creationId xmlns:a16="http://schemas.microsoft.com/office/drawing/2014/main" id="{686F5A7E-CA3F-4D48-B1B6-F1F9C1AEB189}"/>
              </a:ext>
            </a:extLst>
          </p:cNvPr>
          <p:cNvSpPr/>
          <p:nvPr userDrawn="1"/>
        </p:nvSpPr>
        <p:spPr>
          <a:xfrm rot="14420581">
            <a:off x="-473103" y="4736782"/>
            <a:ext cx="3165804" cy="26702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id="{8A3C9FE5-0DD5-48C7-A67B-BE02DB97FF39}"/>
              </a:ext>
            </a:extLst>
          </p:cNvPr>
          <p:cNvSpPr/>
          <p:nvPr userDrawn="1"/>
        </p:nvSpPr>
        <p:spPr>
          <a:xfrm>
            <a:off x="0" y="3683000"/>
            <a:ext cx="1778000" cy="3175000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7989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AA221-9043-47F2-8C2B-79BE11E3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D7E4B6-52BE-406D-80EA-737802128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3863CC-3469-4D0A-8D0B-947B086D0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39BB74-0A4B-4357-9942-C4B97E12D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A38520-7141-406A-9CD7-81726FC63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51282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5B3444-59E8-4CDD-A5B1-7AD0BC3CB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99B38497-27E2-4C68-A8CC-B469E77C8479}"/>
              </a:ext>
            </a:extLst>
          </p:cNvPr>
          <p:cNvSpPr/>
          <p:nvPr userDrawn="1"/>
        </p:nvSpPr>
        <p:spPr>
          <a:xfrm>
            <a:off x="-24581" y="0"/>
            <a:ext cx="5155381" cy="4759957"/>
          </a:xfrm>
          <a:custGeom>
            <a:avLst/>
            <a:gdLst>
              <a:gd name="connsiteX0" fmla="*/ 15253439 w 15253439"/>
              <a:gd name="connsiteY0" fmla="*/ 0 h 10286995"/>
              <a:gd name="connsiteX1" fmla="*/ 7837783 w 15253439"/>
              <a:gd name="connsiteY1" fmla="*/ 10286994 h 10286995"/>
              <a:gd name="connsiteX2" fmla="*/ 0 w 15253439"/>
              <a:gd name="connsiteY2" fmla="*/ 10286994 h 10286995"/>
              <a:gd name="connsiteX3" fmla="*/ 0 w 15253439"/>
              <a:gd name="connsiteY3" fmla="*/ 0 h 10286995"/>
              <a:gd name="connsiteX4" fmla="*/ 15253439 w 15253439"/>
              <a:gd name="connsiteY4" fmla="*/ 0 h 10286995"/>
              <a:gd name="connsiteX0" fmla="*/ 15253439 w 15253439"/>
              <a:gd name="connsiteY0" fmla="*/ 0 h 10286994"/>
              <a:gd name="connsiteX1" fmla="*/ 108149 w 15253439"/>
              <a:gd name="connsiteY1" fmla="*/ 10224963 h 10286994"/>
              <a:gd name="connsiteX2" fmla="*/ 0 w 15253439"/>
              <a:gd name="connsiteY2" fmla="*/ 10286994 h 10286994"/>
              <a:gd name="connsiteX3" fmla="*/ 0 w 15253439"/>
              <a:gd name="connsiteY3" fmla="*/ 0 h 10286994"/>
              <a:gd name="connsiteX4" fmla="*/ 15253439 w 15253439"/>
              <a:gd name="connsiteY4" fmla="*/ 0 h 10286994"/>
              <a:gd name="connsiteX0" fmla="*/ 15283644 w 15283644"/>
              <a:gd name="connsiteY0" fmla="*/ 0 h 10224963"/>
              <a:gd name="connsiteX1" fmla="*/ 138354 w 15283644"/>
              <a:gd name="connsiteY1" fmla="*/ 10224963 h 10224963"/>
              <a:gd name="connsiteX2" fmla="*/ 0 w 15283644"/>
              <a:gd name="connsiteY2" fmla="*/ 9645995 h 10224963"/>
              <a:gd name="connsiteX3" fmla="*/ 30205 w 15283644"/>
              <a:gd name="connsiteY3" fmla="*/ 0 h 10224963"/>
              <a:gd name="connsiteX4" fmla="*/ 15283644 w 15283644"/>
              <a:gd name="connsiteY4" fmla="*/ 0 h 10224963"/>
              <a:gd name="connsiteX0" fmla="*/ 15326519 w 15326519"/>
              <a:gd name="connsiteY0" fmla="*/ 0 h 9687351"/>
              <a:gd name="connsiteX1" fmla="*/ 0 w 15326519"/>
              <a:gd name="connsiteY1" fmla="*/ 9687351 h 9687351"/>
              <a:gd name="connsiteX2" fmla="*/ 42875 w 15326519"/>
              <a:gd name="connsiteY2" fmla="*/ 9645995 h 9687351"/>
              <a:gd name="connsiteX3" fmla="*/ 73080 w 15326519"/>
              <a:gd name="connsiteY3" fmla="*/ 0 h 9687351"/>
              <a:gd name="connsiteX4" fmla="*/ 15326519 w 15326519"/>
              <a:gd name="connsiteY4" fmla="*/ 0 h 96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26519" h="9687351">
                <a:moveTo>
                  <a:pt x="15326519" y="0"/>
                </a:moveTo>
                <a:lnTo>
                  <a:pt x="0" y="9687351"/>
                </a:lnTo>
                <a:lnTo>
                  <a:pt x="42875" y="9645995"/>
                </a:lnTo>
                <a:cubicBezTo>
                  <a:pt x="52943" y="6430663"/>
                  <a:pt x="63012" y="3215332"/>
                  <a:pt x="73080" y="0"/>
                </a:cubicBezTo>
                <a:lnTo>
                  <a:pt x="15326519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id="{C798E045-EB28-423E-84E9-A4F9A5B17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6546" y="2158876"/>
            <a:ext cx="4348988" cy="3721735"/>
          </a:xfrm>
        </p:spPr>
        <p:txBody>
          <a:bodyPr/>
          <a:lstStyle>
            <a:lvl1pPr algn="l">
              <a:defRPr/>
            </a:lvl1pPr>
          </a:lstStyle>
          <a:p>
            <a:pPr algn="r"/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AC6268DB-2953-4CB5-96E4-323DDEE0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597" y="425243"/>
            <a:ext cx="6197600" cy="1326091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6" name="Объект 11">
            <a:extLst>
              <a:ext uri="{FF2B5EF4-FFF2-40B4-BE49-F238E27FC236}">
                <a16:creationId xmlns:a16="http://schemas.microsoft.com/office/drawing/2014/main" id="{FF5F2809-0201-4949-AF1C-1051FD3DA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94000" y="2174169"/>
            <a:ext cx="4348988" cy="37369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ACA67BED-4A51-4B13-BD61-2845B4611A09}"/>
              </a:ext>
            </a:extLst>
          </p:cNvPr>
          <p:cNvSpPr/>
          <p:nvPr userDrawn="1"/>
        </p:nvSpPr>
        <p:spPr>
          <a:xfrm rot="19021719">
            <a:off x="95936" y="3870944"/>
            <a:ext cx="2005962" cy="19102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661D97-0C17-4BA1-B9A3-CE5935461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1596" t="-461" r="2700" b="4593"/>
          <a:stretch/>
        </p:blipFill>
        <p:spPr>
          <a:xfrm rot="5400000">
            <a:off x="476420" y="194566"/>
            <a:ext cx="3621365" cy="3862511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3263372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7E8C9-064C-478C-845A-5E0A1026A2A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DFF935-5DB2-4AB9-BD4B-2B91A3381F5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74432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3273462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4">
            <a:extLst>
              <a:ext uri="{FF2B5EF4-FFF2-40B4-BE49-F238E27FC236}">
                <a16:creationId xmlns:a16="http://schemas.microsoft.com/office/drawing/2014/main" id="{51E1380B-36CE-4F58-B854-29495A96CA11}"/>
              </a:ext>
            </a:extLst>
          </p:cNvPr>
          <p:cNvSpPr/>
          <p:nvPr userDrawn="1"/>
        </p:nvSpPr>
        <p:spPr>
          <a:xfrm rot="18420000">
            <a:off x="7954397" y="4366236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CD4F80D-9FD4-432F-8BF4-36388ACA2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7" t="14439" r="31446" b="15925"/>
          <a:stretch/>
        </p:blipFill>
        <p:spPr>
          <a:xfrm>
            <a:off x="848361" y="685800"/>
            <a:ext cx="3108961" cy="5396188"/>
          </a:xfrm>
          <a:prstGeom prst="rect">
            <a:avLst/>
          </a:prstGeom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4611FEDB-85F2-4525-86B6-4762FE3A73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8860" y="1346200"/>
            <a:ext cx="2542540" cy="41656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EDD53CED-D501-40DC-BDC7-4B4B10D342BA}"/>
              </a:ext>
            </a:extLst>
          </p:cNvPr>
          <p:cNvSpPr/>
          <p:nvPr userDrawn="1"/>
        </p:nvSpPr>
        <p:spPr>
          <a:xfrm>
            <a:off x="3497031" y="0"/>
            <a:ext cx="8747760" cy="6858000"/>
          </a:xfrm>
          <a:prstGeom prst="parallelogram">
            <a:avLst>
              <a:gd name="adj" fmla="val 76111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DDD13-3C7B-4D21-A243-1B466748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271" y="588962"/>
            <a:ext cx="7069369" cy="108267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DC5E83-AB84-44E6-80C6-130EFC47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AB61D6-D3A2-45C8-B8B5-9573FA54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7C84A0-B3BE-4322-B231-330D2404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A84139E-879E-48BC-9230-ECC433512F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4431" y="1854200"/>
            <a:ext cx="7069369" cy="4137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B9831CD-3BC2-46C2-A57C-1D11EA654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103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7256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18A57D-C7C4-4A4D-B40C-5F4302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1E66E-0D5B-4B79-B95E-872E7F3C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EC5C0F-D001-40F2-8816-52C7D74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72E44C5-B029-4D43-9D42-DD74138E3320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4AF0FC3-F6AB-4F4A-87D2-DC381000EBCE}"/>
              </a:ext>
            </a:extLst>
          </p:cNvPr>
          <p:cNvSpPr/>
          <p:nvPr userDrawn="1"/>
        </p:nvSpPr>
        <p:spPr bwMode="hidden">
          <a:xfrm>
            <a:off x="14196" y="5080"/>
            <a:ext cx="6913033" cy="6858000"/>
          </a:xfrm>
          <a:custGeom>
            <a:avLst/>
            <a:gdLst/>
            <a:ahLst/>
            <a:cxnLst/>
            <a:rect l="l" t="t" r="r" b="b"/>
            <a:pathLst>
              <a:path w="10369550" h="10287000">
                <a:moveTo>
                  <a:pt x="8049068" y="0"/>
                </a:moveTo>
                <a:lnTo>
                  <a:pt x="10369306" y="10286992"/>
                </a:lnTo>
                <a:lnTo>
                  <a:pt x="0" y="10286992"/>
                </a:lnTo>
                <a:lnTo>
                  <a:pt x="0" y="0"/>
                </a:lnTo>
                <a:lnTo>
                  <a:pt x="8049068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44581DF-FCC8-4144-BB81-E6C683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E1C70E87-12CE-407C-8A15-3119052E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7">
            <a:extLst>
              <a:ext uri="{FF2B5EF4-FFF2-40B4-BE49-F238E27FC236}">
                <a16:creationId xmlns:a16="http://schemas.microsoft.com/office/drawing/2014/main" id="{E21BC95A-4686-498B-B963-E833C161C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75D0D495-91A0-4092-A0C1-24C568201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id="{530BA2E2-B7F2-4797-BC7F-75B787DD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809F0D-5D5F-4F4F-8003-467CBB173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14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0B0319F-D19E-4D3A-B182-434453B0666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0FD50-C559-4F19-91EA-3AF3AA92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25757"/>
            <a:ext cx="729003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245C5-4BB4-47E0-BE56-9C70C681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F2131C-FFE3-4B04-9664-E62C7C3D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FF5775-8B43-4678-A76F-D6270175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98719A3-4931-40A8-9DDD-E70F6FA5D248}"/>
              </a:ext>
            </a:extLst>
          </p:cNvPr>
          <p:cNvSpPr/>
          <p:nvPr userDrawn="1"/>
        </p:nvSpPr>
        <p:spPr>
          <a:xfrm>
            <a:off x="2741256" y="6034946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0A7BD19-B10A-4619-9259-BB58CFBDFAA7}"/>
              </a:ext>
            </a:extLst>
          </p:cNvPr>
          <p:cNvSpPr/>
          <p:nvPr userDrawn="1"/>
        </p:nvSpPr>
        <p:spPr>
          <a:xfrm>
            <a:off x="8890000" y="10161"/>
            <a:ext cx="3329151" cy="6857999"/>
          </a:xfrm>
          <a:prstGeom prst="rect">
            <a:avLst/>
          </a:prstGeom>
          <a:blipFill>
            <a:blip r:embed="rId2" cstate="print"/>
            <a:stretch>
              <a:fillRect l="-39308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A2B23AD-9DEE-4C57-803A-35BDAD9B3B81}"/>
              </a:ext>
            </a:extLst>
          </p:cNvPr>
          <p:cNvSpPr/>
          <p:nvPr userDrawn="1"/>
        </p:nvSpPr>
        <p:spPr>
          <a:xfrm>
            <a:off x="7566597" y="2870200"/>
            <a:ext cx="2964180" cy="3997960"/>
          </a:xfrm>
          <a:custGeom>
            <a:avLst/>
            <a:gdLst/>
            <a:ahLst/>
            <a:cxnLst/>
            <a:rect l="l" t="t" r="r" b="b"/>
            <a:pathLst>
              <a:path w="4446269" h="5996940">
                <a:moveTo>
                  <a:pt x="3958525" y="2509954"/>
                </a:moveTo>
                <a:lnTo>
                  <a:pt x="2978206" y="5996379"/>
                </a:lnTo>
                <a:lnTo>
                  <a:pt x="0" y="5996379"/>
                </a:lnTo>
                <a:lnTo>
                  <a:pt x="1686071" y="0"/>
                </a:lnTo>
                <a:lnTo>
                  <a:pt x="4446064" y="776059"/>
                </a:lnTo>
                <a:lnTo>
                  <a:pt x="3958525" y="250995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2941E29-4402-4882-A303-ED0B027C91F5}"/>
              </a:ext>
            </a:extLst>
          </p:cNvPr>
          <p:cNvSpPr/>
          <p:nvPr userDrawn="1"/>
        </p:nvSpPr>
        <p:spPr>
          <a:xfrm>
            <a:off x="7795938" y="10160"/>
            <a:ext cx="3499697" cy="6858000"/>
          </a:xfrm>
          <a:custGeom>
            <a:avLst/>
            <a:gdLst/>
            <a:ahLst/>
            <a:cxnLst/>
            <a:rect l="l" t="t" r="r" b="b"/>
            <a:pathLst>
              <a:path w="5249544" h="10287000">
                <a:moveTo>
                  <a:pt x="2929279" y="0"/>
                </a:moveTo>
                <a:lnTo>
                  <a:pt x="5249464" y="10286997"/>
                </a:lnTo>
                <a:lnTo>
                  <a:pt x="2320185" y="10286997"/>
                </a:lnTo>
                <a:lnTo>
                  <a:pt x="0" y="0"/>
                </a:lnTo>
                <a:lnTo>
                  <a:pt x="2929279" y="0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id="{B78F90D2-67C2-43F5-A899-8A01789A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825625"/>
            <a:ext cx="7290030" cy="43518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84A45F-0B55-482A-BF8E-99BCC2C9C8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1B2B3A07-9BD3-4C6F-A32A-AC20297F555E}"/>
              </a:ext>
            </a:extLst>
          </p:cNvPr>
          <p:cNvSpPr/>
          <p:nvPr userDrawn="1"/>
        </p:nvSpPr>
        <p:spPr>
          <a:xfrm rot="17181003">
            <a:off x="7022308" y="5562127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5451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AD6428E-3301-4F63-8906-209FFDAC1EFE}"/>
              </a:ext>
            </a:extLst>
          </p:cNvPr>
          <p:cNvSpPr/>
          <p:nvPr userDrawn="1"/>
        </p:nvSpPr>
        <p:spPr>
          <a:xfrm>
            <a:off x="9919452" y="1"/>
            <a:ext cx="2272877" cy="4392083"/>
          </a:xfrm>
          <a:custGeom>
            <a:avLst/>
            <a:gdLst/>
            <a:ahLst/>
            <a:cxnLst/>
            <a:rect l="l" t="t" r="r" b="b"/>
            <a:pathLst>
              <a:path w="3409315" h="6588125">
                <a:moveTo>
                  <a:pt x="2384889" y="6587640"/>
                </a:moveTo>
                <a:lnTo>
                  <a:pt x="0" y="0"/>
                </a:lnTo>
                <a:lnTo>
                  <a:pt x="3408819" y="0"/>
                </a:lnTo>
                <a:lnTo>
                  <a:pt x="3408819" y="6216951"/>
                </a:lnTo>
                <a:lnTo>
                  <a:pt x="2384889" y="6587640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893F06E-BC11-4FDD-8310-393EA19D31D9}"/>
              </a:ext>
            </a:extLst>
          </p:cNvPr>
          <p:cNvSpPr/>
          <p:nvPr userDrawn="1"/>
        </p:nvSpPr>
        <p:spPr>
          <a:xfrm>
            <a:off x="10175550" y="939800"/>
            <a:ext cx="2016760" cy="5918488"/>
          </a:xfrm>
          <a:custGeom>
            <a:avLst/>
            <a:gdLst/>
            <a:ahLst/>
            <a:cxnLst/>
            <a:rect l="l" t="t" r="r" b="b"/>
            <a:pathLst>
              <a:path w="3025140" h="9735185">
                <a:moveTo>
                  <a:pt x="0" y="9734753"/>
                </a:moveTo>
                <a:lnTo>
                  <a:pt x="3024673" y="0"/>
                </a:lnTo>
                <a:lnTo>
                  <a:pt x="3024673" y="9734753"/>
                </a:lnTo>
                <a:lnTo>
                  <a:pt x="0" y="9734753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2" name="Диаграмма 11">
            <a:extLst>
              <a:ext uri="{FF2B5EF4-FFF2-40B4-BE49-F238E27FC236}">
                <a16:creationId xmlns:a16="http://schemas.microsoft.com/office/drawing/2014/main" id="{420DD5FE-AB18-409C-B1BC-FC656BA7A18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803400"/>
            <a:ext cx="4292600" cy="4267200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2316" y="2427817"/>
            <a:ext cx="3962400" cy="276754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6D64F6EE-885C-45AF-A23C-E9636320EA7E}"/>
              </a:ext>
            </a:extLst>
          </p:cNvPr>
          <p:cNvSpPr/>
          <p:nvPr userDrawn="1"/>
        </p:nvSpPr>
        <p:spPr>
          <a:xfrm rot="17369745">
            <a:off x="10052910" y="4698108"/>
            <a:ext cx="2005962" cy="17697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8586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7CE8CF-BDF2-4490-A412-B02A42E17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" y="2751"/>
            <a:ext cx="12190476" cy="6857143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8C0DC6CD-16F8-439D-A572-E6D1AFA14859}"/>
              </a:ext>
            </a:extLst>
          </p:cNvPr>
          <p:cNvSpPr/>
          <p:nvPr userDrawn="1"/>
        </p:nvSpPr>
        <p:spPr>
          <a:xfrm>
            <a:off x="-40051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60" y="0"/>
                </a:moveTo>
                <a:lnTo>
                  <a:pt x="1677575" y="9819367"/>
                </a:lnTo>
                <a:lnTo>
                  <a:pt x="0" y="9280751"/>
                </a:lnTo>
                <a:lnTo>
                  <a:pt x="0" y="0"/>
                </a:lnTo>
                <a:lnTo>
                  <a:pt x="4830260" y="0"/>
                </a:lnTo>
                <a:close/>
              </a:path>
            </a:pathLst>
          </a:custGeom>
          <a:solidFill>
            <a:srgbClr val="FAFE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F7C9C9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622408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0" y="131445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0194992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909C7-51DD-4AD9-A344-5D786D8E1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>
            <a:off x="0" y="0"/>
            <a:ext cx="12192000" cy="19405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0BDC6-546C-4A68-862C-BC5898A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307235"/>
            <a:ext cx="10185400" cy="1326091"/>
          </a:xfrm>
          <a:solidFill>
            <a:schemeClr val="bg1">
              <a:alpha val="88000"/>
            </a:schemeClr>
          </a:solidFill>
          <a:ln>
            <a:noFill/>
          </a:ln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E822AE-63A9-4144-9E62-777F9076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486F1E-5909-42DE-B7AB-3E12CAC4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1ED157-16C2-4ABD-8612-84F13B1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DC6FCB7-951E-4A97-BEE3-CD368B4E8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8400" y="2108200"/>
            <a:ext cx="10185400" cy="381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95AE4953-A2E7-44B9-89C3-FF7FF6F65ED4}"/>
              </a:ext>
            </a:extLst>
          </p:cNvPr>
          <p:cNvSpPr/>
          <p:nvPr userDrawn="1"/>
        </p:nvSpPr>
        <p:spPr>
          <a:xfrm rot="16200000">
            <a:off x="-1127601" y="1803006"/>
            <a:ext cx="2915602" cy="27129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B31CC8-7A0A-4C89-98A1-7AA9C4C585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845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BC7A678-F705-4A38-A828-324EBAA70DD6}"/>
              </a:ext>
            </a:extLst>
          </p:cNvPr>
          <p:cNvSpPr/>
          <p:nvPr userDrawn="1"/>
        </p:nvSpPr>
        <p:spPr>
          <a:xfrm>
            <a:off x="11125200" y="0"/>
            <a:ext cx="355600" cy="6858000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DF4954-D380-4BE0-991A-1C3FA9EDC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8357449" y="3028531"/>
            <a:ext cx="6863081" cy="806021"/>
          </a:xfrm>
          <a:prstGeom prst="rect">
            <a:avLst/>
          </a:prstGeom>
        </p:spPr>
      </p:pic>
      <p:sp>
        <p:nvSpPr>
          <p:cNvPr id="19" name="Параллелограмм 4">
            <a:extLst>
              <a:ext uri="{FF2B5EF4-FFF2-40B4-BE49-F238E27FC236}">
                <a16:creationId xmlns:a16="http://schemas.microsoft.com/office/drawing/2014/main" id="{6678B175-4584-4C01-A266-31A4659F4D97}"/>
              </a:ext>
            </a:extLst>
          </p:cNvPr>
          <p:cNvSpPr/>
          <p:nvPr userDrawn="1"/>
        </p:nvSpPr>
        <p:spPr>
          <a:xfrm rot="10740000">
            <a:off x="9159398" y="6458675"/>
            <a:ext cx="2915602" cy="272324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212B8-26D8-498B-8B72-71D11ED6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0" y="262384"/>
            <a:ext cx="9766808" cy="86861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3A01AD-A188-4D67-BF8C-B5EF2A1A3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113" y="6452107"/>
            <a:ext cx="2743200" cy="365125"/>
          </a:xfrm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C5772-BE90-4D4B-8CDD-FD10C449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4056" y="6452107"/>
            <a:ext cx="41148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88269B-84D0-42F7-A216-39C2E998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52107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39CF228-380D-4197-935E-3E8E4EF5F9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072" y="1425828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F5EBE996-20A3-4369-9A28-C6C99F5C88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9912" y="3964367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B34D01D-D009-4121-8AD9-96116091AE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8798" y="1443544"/>
            <a:ext cx="6248400" cy="22447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260367CF-840E-42F7-B610-093638524B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4416" y="3956683"/>
            <a:ext cx="6248400" cy="22524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2985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7E8C9-064C-478C-845A-5E0A1026A2A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DFF935-5DB2-4AB9-BD4B-2B91A3381F5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63319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06777E-49B8-4370-A38A-A9D44CA6A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56" y="220451"/>
            <a:ext cx="772503" cy="8636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FA9B00-1DD5-48EF-A0E9-C3E0DF985497}"/>
              </a:ext>
            </a:extLst>
          </p:cNvPr>
          <p:cNvSpPr/>
          <p:nvPr userDrawn="1"/>
        </p:nvSpPr>
        <p:spPr>
          <a:xfrm rot="2016472">
            <a:off x="-1169225" y="3291557"/>
            <a:ext cx="12817013" cy="930747"/>
          </a:xfrm>
          <a:custGeom>
            <a:avLst/>
            <a:gdLst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0 w 19812230"/>
              <a:gd name="connsiteY3" fmla="*/ 1597152 h 1597152"/>
              <a:gd name="connsiteX4" fmla="*/ 0 w 19812230"/>
              <a:gd name="connsiteY4" fmla="*/ 0 h 1597152"/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862494 w 19812230"/>
              <a:gd name="connsiteY3" fmla="*/ 1441152 h 1597152"/>
              <a:gd name="connsiteX4" fmla="*/ 0 w 19812230"/>
              <a:gd name="connsiteY4" fmla="*/ 0 h 1597152"/>
              <a:gd name="connsiteX0" fmla="*/ 0 w 19437035"/>
              <a:gd name="connsiteY0" fmla="*/ 101983 h 1597152"/>
              <a:gd name="connsiteX1" fmla="*/ 19437035 w 19437035"/>
              <a:gd name="connsiteY1" fmla="*/ 0 h 1597152"/>
              <a:gd name="connsiteX2" fmla="*/ 19437035 w 19437035"/>
              <a:gd name="connsiteY2" fmla="*/ 1597152 h 1597152"/>
              <a:gd name="connsiteX3" fmla="*/ 487299 w 19437035"/>
              <a:gd name="connsiteY3" fmla="*/ 1441152 h 1597152"/>
              <a:gd name="connsiteX4" fmla="*/ 0 w 19437035"/>
              <a:gd name="connsiteY4" fmla="*/ 101983 h 1597152"/>
              <a:gd name="connsiteX0" fmla="*/ 219686 w 19656721"/>
              <a:gd name="connsiteY0" fmla="*/ 101983 h 1597152"/>
              <a:gd name="connsiteX1" fmla="*/ 19656721 w 19656721"/>
              <a:gd name="connsiteY1" fmla="*/ 0 h 1597152"/>
              <a:gd name="connsiteX2" fmla="*/ 19656721 w 19656721"/>
              <a:gd name="connsiteY2" fmla="*/ 1597152 h 1597152"/>
              <a:gd name="connsiteX3" fmla="*/ 706985 w 19656721"/>
              <a:gd name="connsiteY3" fmla="*/ 1441152 h 1597152"/>
              <a:gd name="connsiteX4" fmla="*/ 0 w 19656721"/>
              <a:gd name="connsiteY4" fmla="*/ 340332 h 1597152"/>
              <a:gd name="connsiteX5" fmla="*/ 219686 w 19656721"/>
              <a:gd name="connsiteY5" fmla="*/ 101983 h 1597152"/>
              <a:gd name="connsiteX0" fmla="*/ 219686 w 19656721"/>
              <a:gd name="connsiteY0" fmla="*/ 101983 h 1441152"/>
              <a:gd name="connsiteX1" fmla="*/ 19656721 w 19656721"/>
              <a:gd name="connsiteY1" fmla="*/ 0 h 1441152"/>
              <a:gd name="connsiteX2" fmla="*/ 18674458 w 19656721"/>
              <a:gd name="connsiteY2" fmla="*/ 383491 h 1441152"/>
              <a:gd name="connsiteX3" fmla="*/ 706985 w 19656721"/>
              <a:gd name="connsiteY3" fmla="*/ 1441152 h 1441152"/>
              <a:gd name="connsiteX4" fmla="*/ 0 w 19656721"/>
              <a:gd name="connsiteY4" fmla="*/ 340332 h 1441152"/>
              <a:gd name="connsiteX5" fmla="*/ 219686 w 19656721"/>
              <a:gd name="connsiteY5" fmla="*/ 101983 h 1441152"/>
              <a:gd name="connsiteX0" fmla="*/ 219686 w 19225520"/>
              <a:gd name="connsiteY0" fmla="*/ 56952 h 1396121"/>
              <a:gd name="connsiteX1" fmla="*/ 19225520 w 19225520"/>
              <a:gd name="connsiteY1" fmla="*/ 0 h 1396121"/>
              <a:gd name="connsiteX2" fmla="*/ 18674458 w 19225520"/>
              <a:gd name="connsiteY2" fmla="*/ 338460 h 1396121"/>
              <a:gd name="connsiteX3" fmla="*/ 706985 w 19225520"/>
              <a:gd name="connsiteY3" fmla="*/ 1396121 h 1396121"/>
              <a:gd name="connsiteX4" fmla="*/ 0 w 19225520"/>
              <a:gd name="connsiteY4" fmla="*/ 295301 h 1396121"/>
              <a:gd name="connsiteX5" fmla="*/ 219686 w 19225520"/>
              <a:gd name="connsiteY5" fmla="*/ 56952 h 139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520" h="1396121">
                <a:moveTo>
                  <a:pt x="219686" y="56952"/>
                </a:moveTo>
                <a:lnTo>
                  <a:pt x="19225520" y="0"/>
                </a:lnTo>
                <a:lnTo>
                  <a:pt x="18674458" y="338460"/>
                </a:lnTo>
                <a:lnTo>
                  <a:pt x="706985" y="1396121"/>
                </a:lnTo>
                <a:cubicBezTo>
                  <a:pt x="651889" y="1267832"/>
                  <a:pt x="55096" y="423590"/>
                  <a:pt x="0" y="295301"/>
                </a:cubicBezTo>
                <a:lnTo>
                  <a:pt x="219686" y="56952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1C32F0-7575-407E-A19B-C26DA511C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/>
          <a:stretch/>
        </p:blipFill>
        <p:spPr>
          <a:xfrm>
            <a:off x="0" y="-23368"/>
            <a:ext cx="10395765" cy="6857143"/>
          </a:xfrm>
          <a:prstGeom prst="rtTriangle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F1CED-2104-4772-ADAE-0B8F257B54C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C42EE9-E6E2-454D-B8DD-F510E368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07D782-B339-4301-B8FB-37635954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7E7D4-EDE5-47FE-86DA-F7C6FED3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6C3411CF-54D5-447E-B7B5-82C02D6BD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72209" cy="41656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3B75F39E-A852-406F-B57C-98A235AAFF47}"/>
              </a:ext>
            </a:extLst>
          </p:cNvPr>
          <p:cNvSpPr/>
          <p:nvPr userDrawn="1"/>
        </p:nvSpPr>
        <p:spPr>
          <a:xfrm rot="12759850">
            <a:off x="22179" y="935580"/>
            <a:ext cx="2310891" cy="22036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65399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C3A406-D70A-481F-A6AD-D43C656D3BC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араллелограмм 4">
            <a:extLst>
              <a:ext uri="{FF2B5EF4-FFF2-40B4-BE49-F238E27FC236}">
                <a16:creationId xmlns:a16="http://schemas.microsoft.com/office/drawing/2014/main" id="{D478AE97-0CFB-48BB-8581-1A66BF087432}"/>
              </a:ext>
            </a:extLst>
          </p:cNvPr>
          <p:cNvSpPr/>
          <p:nvPr userDrawn="1"/>
        </p:nvSpPr>
        <p:spPr>
          <a:xfrm rot="18600000">
            <a:off x="2802486" y="2051186"/>
            <a:ext cx="10881741" cy="293632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339252 w 2938553"/>
              <a:gd name="connsiteY3" fmla="*/ 398807 h 422859"/>
              <a:gd name="connsiteX4" fmla="*/ 524004 w 2938553"/>
              <a:gd name="connsiteY4" fmla="*/ 422859 h 422859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423338 w 2938553"/>
              <a:gd name="connsiteY3" fmla="*/ 19333 h 422859"/>
              <a:gd name="connsiteX4" fmla="*/ 2339252 w 2938553"/>
              <a:gd name="connsiteY4" fmla="*/ 398807 h 422859"/>
              <a:gd name="connsiteX5" fmla="*/ 524004 w 2938553"/>
              <a:gd name="connsiteY5" fmla="*/ 422859 h 422859"/>
              <a:gd name="connsiteX0" fmla="*/ 524004 w 2938553"/>
              <a:gd name="connsiteY0" fmla="*/ 433980 h 433980"/>
              <a:gd name="connsiteX1" fmla="*/ 0 w 2938553"/>
              <a:gd name="connsiteY1" fmla="*/ 11121 h 433980"/>
              <a:gd name="connsiteX2" fmla="*/ 2938553 w 2938553"/>
              <a:gd name="connsiteY2" fmla="*/ 21131 h 433980"/>
              <a:gd name="connsiteX3" fmla="*/ 1963984 w 2938553"/>
              <a:gd name="connsiteY3" fmla="*/ 21496 h 433980"/>
              <a:gd name="connsiteX4" fmla="*/ 2423338 w 2938553"/>
              <a:gd name="connsiteY4" fmla="*/ 30454 h 433980"/>
              <a:gd name="connsiteX5" fmla="*/ 2339252 w 2938553"/>
              <a:gd name="connsiteY5" fmla="*/ 409928 h 433980"/>
              <a:gd name="connsiteX6" fmla="*/ 524004 w 2938553"/>
              <a:gd name="connsiteY6" fmla="*/ 433980 h 433980"/>
              <a:gd name="connsiteX0" fmla="*/ 524004 w 2431121"/>
              <a:gd name="connsiteY0" fmla="*/ 433980 h 433980"/>
              <a:gd name="connsiteX1" fmla="*/ 0 w 2431121"/>
              <a:gd name="connsiteY1" fmla="*/ 11121 h 433980"/>
              <a:gd name="connsiteX2" fmla="*/ 1953314 w 2431121"/>
              <a:gd name="connsiteY2" fmla="*/ 20868 h 433980"/>
              <a:gd name="connsiteX3" fmla="*/ 1963984 w 2431121"/>
              <a:gd name="connsiteY3" fmla="*/ 21496 h 433980"/>
              <a:gd name="connsiteX4" fmla="*/ 2423338 w 2431121"/>
              <a:gd name="connsiteY4" fmla="*/ 30454 h 433980"/>
              <a:gd name="connsiteX5" fmla="*/ 2339252 w 2431121"/>
              <a:gd name="connsiteY5" fmla="*/ 409928 h 433980"/>
              <a:gd name="connsiteX6" fmla="*/ 524004 w 2431121"/>
              <a:gd name="connsiteY6" fmla="*/ 433980 h 433980"/>
              <a:gd name="connsiteX0" fmla="*/ 524004 w 2430251"/>
              <a:gd name="connsiteY0" fmla="*/ 434052 h 434052"/>
              <a:gd name="connsiteX1" fmla="*/ 0 w 2430251"/>
              <a:gd name="connsiteY1" fmla="*/ 11193 h 434052"/>
              <a:gd name="connsiteX2" fmla="*/ 1953314 w 2430251"/>
              <a:gd name="connsiteY2" fmla="*/ 20940 h 434052"/>
              <a:gd name="connsiteX3" fmla="*/ 1878004 w 2430251"/>
              <a:gd name="connsiteY3" fmla="*/ 21329 h 434052"/>
              <a:gd name="connsiteX4" fmla="*/ 2423338 w 2430251"/>
              <a:gd name="connsiteY4" fmla="*/ 30526 h 434052"/>
              <a:gd name="connsiteX5" fmla="*/ 2339252 w 2430251"/>
              <a:gd name="connsiteY5" fmla="*/ 410000 h 434052"/>
              <a:gd name="connsiteX6" fmla="*/ 524004 w 2430251"/>
              <a:gd name="connsiteY6" fmla="*/ 434052 h 434052"/>
              <a:gd name="connsiteX0" fmla="*/ 524004 w 2339252"/>
              <a:gd name="connsiteY0" fmla="*/ 443811 h 443811"/>
              <a:gd name="connsiteX1" fmla="*/ 0 w 2339252"/>
              <a:gd name="connsiteY1" fmla="*/ 20952 h 443811"/>
              <a:gd name="connsiteX2" fmla="*/ 1953314 w 2339252"/>
              <a:gd name="connsiteY2" fmla="*/ 30699 h 443811"/>
              <a:gd name="connsiteX3" fmla="*/ 1878004 w 2339252"/>
              <a:gd name="connsiteY3" fmla="*/ 31088 h 443811"/>
              <a:gd name="connsiteX4" fmla="*/ 1869579 w 2339252"/>
              <a:gd name="connsiteY4" fmla="*/ 26975 h 443811"/>
              <a:gd name="connsiteX5" fmla="*/ 2339252 w 2339252"/>
              <a:gd name="connsiteY5" fmla="*/ 419759 h 443811"/>
              <a:gd name="connsiteX6" fmla="*/ 524004 w 2339252"/>
              <a:gd name="connsiteY6" fmla="*/ 443811 h 443811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953314 w 2339252"/>
              <a:gd name="connsiteY2" fmla="*/ 33183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885117 w 2339252"/>
              <a:gd name="connsiteY2" fmla="*/ 33991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48299"/>
              <a:gd name="connsiteY0" fmla="*/ 446295 h 446295"/>
              <a:gd name="connsiteX1" fmla="*/ 0 w 2348299"/>
              <a:gd name="connsiteY1" fmla="*/ 23436 h 446295"/>
              <a:gd name="connsiteX2" fmla="*/ 1885117 w 2348299"/>
              <a:gd name="connsiteY2" fmla="*/ 33991 h 446295"/>
              <a:gd name="connsiteX3" fmla="*/ 1878004 w 2348299"/>
              <a:gd name="connsiteY3" fmla="*/ 33572 h 446295"/>
              <a:gd name="connsiteX4" fmla="*/ 1870579 w 2348299"/>
              <a:gd name="connsiteY4" fmla="*/ 35547 h 446295"/>
              <a:gd name="connsiteX5" fmla="*/ 1869579 w 2348299"/>
              <a:gd name="connsiteY5" fmla="*/ 29459 h 446295"/>
              <a:gd name="connsiteX6" fmla="*/ 2348299 w 2348299"/>
              <a:gd name="connsiteY6" fmla="*/ 421570 h 446295"/>
              <a:gd name="connsiteX7" fmla="*/ 524004 w 2348299"/>
              <a:gd name="connsiteY7" fmla="*/ 446295 h 446295"/>
              <a:gd name="connsiteX0" fmla="*/ 524004 w 2253182"/>
              <a:gd name="connsiteY0" fmla="*/ 446295 h 446295"/>
              <a:gd name="connsiteX1" fmla="*/ 0 w 2253182"/>
              <a:gd name="connsiteY1" fmla="*/ 23436 h 446295"/>
              <a:gd name="connsiteX2" fmla="*/ 1885117 w 2253182"/>
              <a:gd name="connsiteY2" fmla="*/ 33991 h 446295"/>
              <a:gd name="connsiteX3" fmla="*/ 1878004 w 2253182"/>
              <a:gd name="connsiteY3" fmla="*/ 33572 h 446295"/>
              <a:gd name="connsiteX4" fmla="*/ 1870579 w 2253182"/>
              <a:gd name="connsiteY4" fmla="*/ 35547 h 446295"/>
              <a:gd name="connsiteX5" fmla="*/ 1869579 w 2253182"/>
              <a:gd name="connsiteY5" fmla="*/ 29459 h 446295"/>
              <a:gd name="connsiteX6" fmla="*/ 2253182 w 2253182"/>
              <a:gd name="connsiteY6" fmla="*/ 339995 h 446295"/>
              <a:gd name="connsiteX7" fmla="*/ 524004 w 2253182"/>
              <a:gd name="connsiteY7" fmla="*/ 446295 h 446295"/>
              <a:gd name="connsiteX0" fmla="*/ 487615 w 2253182"/>
              <a:gd name="connsiteY0" fmla="*/ 409180 h 409180"/>
              <a:gd name="connsiteX1" fmla="*/ 0 w 2253182"/>
              <a:gd name="connsiteY1" fmla="*/ 23436 h 409180"/>
              <a:gd name="connsiteX2" fmla="*/ 1885117 w 2253182"/>
              <a:gd name="connsiteY2" fmla="*/ 33991 h 409180"/>
              <a:gd name="connsiteX3" fmla="*/ 1878004 w 2253182"/>
              <a:gd name="connsiteY3" fmla="*/ 33572 h 409180"/>
              <a:gd name="connsiteX4" fmla="*/ 1870579 w 2253182"/>
              <a:gd name="connsiteY4" fmla="*/ 35547 h 409180"/>
              <a:gd name="connsiteX5" fmla="*/ 1869579 w 2253182"/>
              <a:gd name="connsiteY5" fmla="*/ 29459 h 409180"/>
              <a:gd name="connsiteX6" fmla="*/ 2253182 w 2253182"/>
              <a:gd name="connsiteY6" fmla="*/ 339995 h 409180"/>
              <a:gd name="connsiteX7" fmla="*/ 487615 w 2253182"/>
              <a:gd name="connsiteY7" fmla="*/ 409180 h 4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3182" h="409180">
                <a:moveTo>
                  <a:pt x="487615" y="409180"/>
                </a:moveTo>
                <a:lnTo>
                  <a:pt x="0" y="23436"/>
                </a:lnTo>
                <a:lnTo>
                  <a:pt x="1885117" y="33991"/>
                </a:lnTo>
                <a:lnTo>
                  <a:pt x="1878004" y="33572"/>
                </a:lnTo>
                <a:cubicBezTo>
                  <a:pt x="1866345" y="29067"/>
                  <a:pt x="1871983" y="36232"/>
                  <a:pt x="1870579" y="35547"/>
                </a:cubicBezTo>
                <a:cubicBezTo>
                  <a:pt x="1869175" y="34862"/>
                  <a:pt x="1793597" y="-39890"/>
                  <a:pt x="1869579" y="29459"/>
                </a:cubicBezTo>
                <a:lnTo>
                  <a:pt x="2253182" y="339995"/>
                </a:lnTo>
                <a:lnTo>
                  <a:pt x="487615" y="409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id="{F2C437B0-0679-4D0E-9ECB-941931170A41}"/>
              </a:ext>
            </a:extLst>
          </p:cNvPr>
          <p:cNvSpPr/>
          <p:nvPr userDrawn="1"/>
        </p:nvSpPr>
        <p:spPr>
          <a:xfrm flipH="1">
            <a:off x="7278953" y="365125"/>
            <a:ext cx="4953000" cy="6469507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DDC385-CD4D-4DF3-B59F-BECF0FB9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512" y="173715"/>
            <a:ext cx="772503" cy="863600"/>
          </a:xfrm>
          <a:prstGeom prst="rect">
            <a:avLst/>
          </a:prstGeom>
        </p:spPr>
      </p:pic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FC50D5D3-E227-4AAD-AA6B-68A07CD9D73E}"/>
              </a:ext>
            </a:extLst>
          </p:cNvPr>
          <p:cNvSpPr/>
          <p:nvPr userDrawn="1"/>
        </p:nvSpPr>
        <p:spPr>
          <a:xfrm rot="18594348" flipH="1">
            <a:off x="6209274" y="152392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667DDC2D-9FA8-4DFB-99C5-3D21208AE78D}"/>
              </a:ext>
            </a:extLst>
          </p:cNvPr>
          <p:cNvSpPr/>
          <p:nvPr userDrawn="1"/>
        </p:nvSpPr>
        <p:spPr>
          <a:xfrm rot="18638020" flipH="1">
            <a:off x="2661561" y="482785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4219"/>
            <a:ext cx="4699000" cy="437560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E537A783-38E5-4B73-BCC5-9D0C7CFB01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36511" y="1844219"/>
            <a:ext cx="4699001" cy="43756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8792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818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80973B50-7BAA-47F1-82A6-0F2BDC44EFA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1122892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E56A1593-2933-461F-A419-F8080A24426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24000" y="3602567"/>
            <a:ext cx="9144000" cy="165523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3116447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00" y="1825625"/>
            <a:ext cx="76454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0" y="365126"/>
            <a:ext cx="7645400" cy="132609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6850702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37259"/>
          </a:xfrm>
          <a:solidFill>
            <a:schemeClr val="bg1"/>
          </a:solidFill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38" y="1802384"/>
            <a:ext cx="10515600" cy="4553966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735918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239" y="1824482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1040308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BF3905A5-284C-43CD-9819-9A47EECE24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0C3812D-280C-4021-AAA3-FE705D0577F9}"/>
              </a:ext>
            </a:extLst>
          </p:cNvPr>
          <p:cNvSpPr/>
          <p:nvPr userDrawn="1"/>
        </p:nvSpPr>
        <p:spPr>
          <a:xfrm>
            <a:off x="859790" y="6182572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D86D0DCF-58CC-4A15-9671-7C822D9DD3B1}"/>
              </a:ext>
            </a:extLst>
          </p:cNvPr>
          <p:cNvSpPr/>
          <p:nvPr userDrawn="1"/>
        </p:nvSpPr>
        <p:spPr>
          <a:xfrm rot="240000">
            <a:off x="-75290" y="4606693"/>
            <a:ext cx="1070735" cy="1615191"/>
          </a:xfrm>
          <a:custGeom>
            <a:avLst/>
            <a:gdLst>
              <a:gd name="connsiteX0" fmla="*/ 0 w 4816689"/>
              <a:gd name="connsiteY0" fmla="*/ 6560820 h 7914610"/>
              <a:gd name="connsiteX1" fmla="*/ 4816689 w 4816689"/>
              <a:gd name="connsiteY1" fmla="*/ 0 h 7914610"/>
              <a:gd name="connsiteX2" fmla="*/ 4816689 w 4816689"/>
              <a:gd name="connsiteY2" fmla="*/ 7659859 h 7914610"/>
              <a:gd name="connsiteX3" fmla="*/ 3976175 w 4816689"/>
              <a:gd name="connsiteY3" fmla="*/ 7914610 h 7914610"/>
              <a:gd name="connsiteX4" fmla="*/ 0 w 4816689"/>
              <a:gd name="connsiteY4" fmla="*/ 6560820 h 7914610"/>
              <a:gd name="connsiteX0" fmla="*/ 0 w 4816689"/>
              <a:gd name="connsiteY0" fmla="*/ 4114800 h 5468590"/>
              <a:gd name="connsiteX1" fmla="*/ 450430 w 4816689"/>
              <a:gd name="connsiteY1" fmla="*/ 0 h 5468590"/>
              <a:gd name="connsiteX2" fmla="*/ 4816689 w 4816689"/>
              <a:gd name="connsiteY2" fmla="*/ 5213839 h 5468590"/>
              <a:gd name="connsiteX3" fmla="*/ 3976175 w 4816689"/>
              <a:gd name="connsiteY3" fmla="*/ 5468590 h 5468590"/>
              <a:gd name="connsiteX4" fmla="*/ 0 w 4816689"/>
              <a:gd name="connsiteY4" fmla="*/ 4114800 h 5468590"/>
              <a:gd name="connsiteX0" fmla="*/ 0 w 4405209"/>
              <a:gd name="connsiteY0" fmla="*/ 4229100 h 5468590"/>
              <a:gd name="connsiteX1" fmla="*/ 38950 w 4405209"/>
              <a:gd name="connsiteY1" fmla="*/ 0 h 5468590"/>
              <a:gd name="connsiteX2" fmla="*/ 4405209 w 4405209"/>
              <a:gd name="connsiteY2" fmla="*/ 5213839 h 5468590"/>
              <a:gd name="connsiteX3" fmla="*/ 3564695 w 4405209"/>
              <a:gd name="connsiteY3" fmla="*/ 5468590 h 5468590"/>
              <a:gd name="connsiteX4" fmla="*/ 0 w 4405209"/>
              <a:gd name="connsiteY4" fmla="*/ 4229100 h 5468590"/>
              <a:gd name="connsiteX0" fmla="*/ 0 w 3564695"/>
              <a:gd name="connsiteY0" fmla="*/ 4570241 h 5809731"/>
              <a:gd name="connsiteX1" fmla="*/ 38950 w 3564695"/>
              <a:gd name="connsiteY1" fmla="*/ 341141 h 5809731"/>
              <a:gd name="connsiteX2" fmla="*/ 3353649 w 3564695"/>
              <a:gd name="connsiteY2" fmla="*/ 0 h 5809731"/>
              <a:gd name="connsiteX3" fmla="*/ 3564695 w 3564695"/>
              <a:gd name="connsiteY3" fmla="*/ 5809731 h 5809731"/>
              <a:gd name="connsiteX4" fmla="*/ 0 w 3564695"/>
              <a:gd name="connsiteY4" fmla="*/ 4570241 h 5809731"/>
              <a:gd name="connsiteX0" fmla="*/ 0 w 3353649"/>
              <a:gd name="connsiteY0" fmla="*/ 4570241 h 4575291"/>
              <a:gd name="connsiteX1" fmla="*/ 38950 w 3353649"/>
              <a:gd name="connsiteY1" fmla="*/ 341141 h 4575291"/>
              <a:gd name="connsiteX2" fmla="*/ 3353649 w 3353649"/>
              <a:gd name="connsiteY2" fmla="*/ 0 h 4575291"/>
              <a:gd name="connsiteX3" fmla="*/ 181416 w 3353649"/>
              <a:gd name="connsiteY3" fmla="*/ 4575291 h 4575291"/>
              <a:gd name="connsiteX4" fmla="*/ 0 w 3353649"/>
              <a:gd name="connsiteY4" fmla="*/ 4570241 h 4575291"/>
              <a:gd name="connsiteX0" fmla="*/ 0 w 3650829"/>
              <a:gd name="connsiteY0" fmla="*/ 4229100 h 4234150"/>
              <a:gd name="connsiteX1" fmla="*/ 38950 w 3650829"/>
              <a:gd name="connsiteY1" fmla="*/ 0 h 4234150"/>
              <a:gd name="connsiteX2" fmla="*/ 3650829 w 3650829"/>
              <a:gd name="connsiteY2" fmla="*/ 253219 h 4234150"/>
              <a:gd name="connsiteX3" fmla="*/ 181416 w 3650829"/>
              <a:gd name="connsiteY3" fmla="*/ 4234150 h 4234150"/>
              <a:gd name="connsiteX4" fmla="*/ 0 w 3650829"/>
              <a:gd name="connsiteY4" fmla="*/ 4229100 h 4234150"/>
              <a:gd name="connsiteX0" fmla="*/ 0 w 3650829"/>
              <a:gd name="connsiteY0" fmla="*/ 4160520 h 4165570"/>
              <a:gd name="connsiteX1" fmla="*/ 633310 w 3650829"/>
              <a:gd name="connsiteY1" fmla="*/ 0 h 4165570"/>
              <a:gd name="connsiteX2" fmla="*/ 3650829 w 3650829"/>
              <a:gd name="connsiteY2" fmla="*/ 184639 h 4165570"/>
              <a:gd name="connsiteX3" fmla="*/ 181416 w 3650829"/>
              <a:gd name="connsiteY3" fmla="*/ 4165570 h 4165570"/>
              <a:gd name="connsiteX4" fmla="*/ 0 w 3650829"/>
              <a:gd name="connsiteY4" fmla="*/ 4160520 h 4165570"/>
              <a:gd name="connsiteX0" fmla="*/ 687264 w 3469413"/>
              <a:gd name="connsiteY0" fmla="*/ 3360420 h 4165570"/>
              <a:gd name="connsiteX1" fmla="*/ 451894 w 3469413"/>
              <a:gd name="connsiteY1" fmla="*/ 0 h 4165570"/>
              <a:gd name="connsiteX2" fmla="*/ 3469413 w 3469413"/>
              <a:gd name="connsiteY2" fmla="*/ 184639 h 4165570"/>
              <a:gd name="connsiteX3" fmla="*/ 0 w 3469413"/>
              <a:gd name="connsiteY3" fmla="*/ 4165570 h 4165570"/>
              <a:gd name="connsiteX4" fmla="*/ 687264 w 3469413"/>
              <a:gd name="connsiteY4" fmla="*/ 3360420 h 4165570"/>
              <a:gd name="connsiteX0" fmla="*/ 235370 w 3017519"/>
              <a:gd name="connsiteY0" fmla="*/ 336042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235370 w 3017519"/>
              <a:gd name="connsiteY4" fmla="*/ 3360420 h 3365470"/>
              <a:gd name="connsiteX0" fmla="*/ 375530 w 3017519"/>
              <a:gd name="connsiteY0" fmla="*/ 335297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375530 w 3017519"/>
              <a:gd name="connsiteY4" fmla="*/ 3352970 h 3365470"/>
              <a:gd name="connsiteX0" fmla="*/ 307085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5 w 2949074"/>
              <a:gd name="connsiteY4" fmla="*/ 3374451 h 3386951"/>
              <a:gd name="connsiteX0" fmla="*/ 307086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6 w 2949074"/>
              <a:gd name="connsiteY4" fmla="*/ 3374451 h 3386951"/>
              <a:gd name="connsiteX0" fmla="*/ 330442 w 2949074"/>
              <a:gd name="connsiteY0" fmla="*/ 3373208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30442 w 2949074"/>
              <a:gd name="connsiteY4" fmla="*/ 3373208 h 338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074" h="3386951">
                <a:moveTo>
                  <a:pt x="330442" y="3373208"/>
                </a:moveTo>
                <a:lnTo>
                  <a:pt x="0" y="0"/>
                </a:lnTo>
                <a:lnTo>
                  <a:pt x="2949074" y="206120"/>
                </a:lnTo>
                <a:lnTo>
                  <a:pt x="142601" y="3386951"/>
                </a:lnTo>
                <a:lnTo>
                  <a:pt x="330442" y="3373208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араллелограмм 10">
            <a:extLst>
              <a:ext uri="{FF2B5EF4-FFF2-40B4-BE49-F238E27FC236}">
                <a16:creationId xmlns:a16="http://schemas.microsoft.com/office/drawing/2014/main" id="{78AD3DC7-FEEA-4315-9E25-CD157DF6C7C3}"/>
              </a:ext>
            </a:extLst>
          </p:cNvPr>
          <p:cNvSpPr/>
          <p:nvPr userDrawn="1"/>
        </p:nvSpPr>
        <p:spPr>
          <a:xfrm>
            <a:off x="1316941" y="1828887"/>
            <a:ext cx="10256568" cy="3694425"/>
          </a:xfrm>
          <a:custGeom>
            <a:avLst/>
            <a:gdLst>
              <a:gd name="connsiteX0" fmla="*/ 0 w 8364219"/>
              <a:gd name="connsiteY0" fmla="*/ 2919413 h 2919413"/>
              <a:gd name="connsiteX1" fmla="*/ 729853 w 8364219"/>
              <a:gd name="connsiteY1" fmla="*/ 0 h 2919413"/>
              <a:gd name="connsiteX2" fmla="*/ 8364219 w 8364219"/>
              <a:gd name="connsiteY2" fmla="*/ 0 h 2919413"/>
              <a:gd name="connsiteX3" fmla="*/ 7634366 w 8364219"/>
              <a:gd name="connsiteY3" fmla="*/ 2919413 h 2919413"/>
              <a:gd name="connsiteX4" fmla="*/ 0 w 8364219"/>
              <a:gd name="connsiteY4" fmla="*/ 2919413 h 2919413"/>
              <a:gd name="connsiteX0" fmla="*/ 0 w 10193019"/>
              <a:gd name="connsiteY0" fmla="*/ 2919413 h 2919413"/>
              <a:gd name="connsiteX1" fmla="*/ 729853 w 10193019"/>
              <a:gd name="connsiteY1" fmla="*/ 0 h 2919413"/>
              <a:gd name="connsiteX2" fmla="*/ 10193019 w 10193019"/>
              <a:gd name="connsiteY2" fmla="*/ 137160 h 2919413"/>
              <a:gd name="connsiteX3" fmla="*/ 7634366 w 10193019"/>
              <a:gd name="connsiteY3" fmla="*/ 2919413 h 2919413"/>
              <a:gd name="connsiteX4" fmla="*/ 0 w 10193019"/>
              <a:gd name="connsiteY4" fmla="*/ 2919413 h 2919413"/>
              <a:gd name="connsiteX0" fmla="*/ 0 w 10421619"/>
              <a:gd name="connsiteY0" fmla="*/ 2919413 h 2919413"/>
              <a:gd name="connsiteX1" fmla="*/ 729853 w 10421619"/>
              <a:gd name="connsiteY1" fmla="*/ 0 h 2919413"/>
              <a:gd name="connsiteX2" fmla="*/ 10421619 w 10421619"/>
              <a:gd name="connsiteY2" fmla="*/ 160020 h 2919413"/>
              <a:gd name="connsiteX3" fmla="*/ 7634366 w 10421619"/>
              <a:gd name="connsiteY3" fmla="*/ 2919413 h 2919413"/>
              <a:gd name="connsiteX4" fmla="*/ 0 w 10421619"/>
              <a:gd name="connsiteY4" fmla="*/ 2919413 h 2919413"/>
              <a:gd name="connsiteX0" fmla="*/ 0 w 10421619"/>
              <a:gd name="connsiteY0" fmla="*/ 2827973 h 2827973"/>
              <a:gd name="connsiteX1" fmla="*/ 2192893 w 10421619"/>
              <a:gd name="connsiteY1" fmla="*/ 0 h 2827973"/>
              <a:gd name="connsiteX2" fmla="*/ 10421619 w 10421619"/>
              <a:gd name="connsiteY2" fmla="*/ 68580 h 2827973"/>
              <a:gd name="connsiteX3" fmla="*/ 7634366 w 10421619"/>
              <a:gd name="connsiteY3" fmla="*/ 2827973 h 2827973"/>
              <a:gd name="connsiteX4" fmla="*/ 0 w 10421619"/>
              <a:gd name="connsiteY4" fmla="*/ 2827973 h 2827973"/>
              <a:gd name="connsiteX0" fmla="*/ 0 w 10421619"/>
              <a:gd name="connsiteY0" fmla="*/ 2805113 h 2805113"/>
              <a:gd name="connsiteX1" fmla="*/ 2398633 w 10421619"/>
              <a:gd name="connsiteY1" fmla="*/ 0 h 2805113"/>
              <a:gd name="connsiteX2" fmla="*/ 10421619 w 10421619"/>
              <a:gd name="connsiteY2" fmla="*/ 45720 h 2805113"/>
              <a:gd name="connsiteX3" fmla="*/ 7634366 w 10421619"/>
              <a:gd name="connsiteY3" fmla="*/ 2805113 h 2805113"/>
              <a:gd name="connsiteX4" fmla="*/ 0 w 10421619"/>
              <a:gd name="connsiteY4" fmla="*/ 2805113 h 2805113"/>
              <a:gd name="connsiteX0" fmla="*/ 0 w 10467339"/>
              <a:gd name="connsiteY0" fmla="*/ 2759393 h 2805113"/>
              <a:gd name="connsiteX1" fmla="*/ 2444353 w 10467339"/>
              <a:gd name="connsiteY1" fmla="*/ 0 h 2805113"/>
              <a:gd name="connsiteX2" fmla="*/ 10467339 w 10467339"/>
              <a:gd name="connsiteY2" fmla="*/ 45720 h 2805113"/>
              <a:gd name="connsiteX3" fmla="*/ 7680086 w 10467339"/>
              <a:gd name="connsiteY3" fmla="*/ 2805113 h 2805113"/>
              <a:gd name="connsiteX4" fmla="*/ 0 w 10467339"/>
              <a:gd name="connsiteY4" fmla="*/ 2759393 h 2805113"/>
              <a:gd name="connsiteX0" fmla="*/ 0 w 10535919"/>
              <a:gd name="connsiteY0" fmla="*/ 2736533 h 2805113"/>
              <a:gd name="connsiteX1" fmla="*/ 2512933 w 10535919"/>
              <a:gd name="connsiteY1" fmla="*/ 0 h 2805113"/>
              <a:gd name="connsiteX2" fmla="*/ 10535919 w 10535919"/>
              <a:gd name="connsiteY2" fmla="*/ 45720 h 2805113"/>
              <a:gd name="connsiteX3" fmla="*/ 7748666 w 10535919"/>
              <a:gd name="connsiteY3" fmla="*/ 2805113 h 2805113"/>
              <a:gd name="connsiteX4" fmla="*/ 0 w 10535919"/>
              <a:gd name="connsiteY4" fmla="*/ 2736533 h 2805113"/>
              <a:gd name="connsiteX0" fmla="*/ 0 w 10535919"/>
              <a:gd name="connsiteY0" fmla="*/ 2722238 h 2790818"/>
              <a:gd name="connsiteX1" fmla="*/ 3251396 w 10535919"/>
              <a:gd name="connsiteY1" fmla="*/ 0 h 2790818"/>
              <a:gd name="connsiteX2" fmla="*/ 10535919 w 10535919"/>
              <a:gd name="connsiteY2" fmla="*/ 31425 h 2790818"/>
              <a:gd name="connsiteX3" fmla="*/ 7748666 w 10535919"/>
              <a:gd name="connsiteY3" fmla="*/ 2790818 h 2790818"/>
              <a:gd name="connsiteX4" fmla="*/ 0 w 10535919"/>
              <a:gd name="connsiteY4" fmla="*/ 2722238 h 2790818"/>
              <a:gd name="connsiteX0" fmla="*/ 0 w 10617970"/>
              <a:gd name="connsiteY0" fmla="*/ 2507811 h 2790818"/>
              <a:gd name="connsiteX1" fmla="*/ 3333447 w 10617970"/>
              <a:gd name="connsiteY1" fmla="*/ 0 h 2790818"/>
              <a:gd name="connsiteX2" fmla="*/ 10617970 w 10617970"/>
              <a:gd name="connsiteY2" fmla="*/ 31425 h 2790818"/>
              <a:gd name="connsiteX3" fmla="*/ 7830717 w 10617970"/>
              <a:gd name="connsiteY3" fmla="*/ 2790818 h 2790818"/>
              <a:gd name="connsiteX4" fmla="*/ 0 w 10617970"/>
              <a:gd name="connsiteY4" fmla="*/ 2507811 h 2790818"/>
              <a:gd name="connsiteX0" fmla="*/ 0 w 10617970"/>
              <a:gd name="connsiteY0" fmla="*/ 2536401 h 2819408"/>
              <a:gd name="connsiteX1" fmla="*/ 3312935 w 10617970"/>
              <a:gd name="connsiteY1" fmla="*/ 0 h 2819408"/>
              <a:gd name="connsiteX2" fmla="*/ 10617970 w 10617970"/>
              <a:gd name="connsiteY2" fmla="*/ 60015 h 2819408"/>
              <a:gd name="connsiteX3" fmla="*/ 7830717 w 10617970"/>
              <a:gd name="connsiteY3" fmla="*/ 2819408 h 2819408"/>
              <a:gd name="connsiteX4" fmla="*/ 0 w 10617970"/>
              <a:gd name="connsiteY4" fmla="*/ 2536401 h 2819408"/>
              <a:gd name="connsiteX0" fmla="*/ 0 w 10617970"/>
              <a:gd name="connsiteY0" fmla="*/ 2536401 h 2676457"/>
              <a:gd name="connsiteX1" fmla="*/ 3312935 w 10617970"/>
              <a:gd name="connsiteY1" fmla="*/ 0 h 2676457"/>
              <a:gd name="connsiteX2" fmla="*/ 10617970 w 10617970"/>
              <a:gd name="connsiteY2" fmla="*/ 60015 h 2676457"/>
              <a:gd name="connsiteX3" fmla="*/ 6907638 w 10617970"/>
              <a:gd name="connsiteY3" fmla="*/ 2676457 h 2676457"/>
              <a:gd name="connsiteX4" fmla="*/ 0 w 10617970"/>
              <a:gd name="connsiteY4" fmla="*/ 2536401 h 2676457"/>
              <a:gd name="connsiteX0" fmla="*/ 0 w 10617970"/>
              <a:gd name="connsiteY0" fmla="*/ 2536401 h 2733638"/>
              <a:gd name="connsiteX1" fmla="*/ 3312935 w 10617970"/>
              <a:gd name="connsiteY1" fmla="*/ 0 h 2733638"/>
              <a:gd name="connsiteX2" fmla="*/ 10617970 w 10617970"/>
              <a:gd name="connsiteY2" fmla="*/ 60015 h 2733638"/>
              <a:gd name="connsiteX3" fmla="*/ 6846100 w 10617970"/>
              <a:gd name="connsiteY3" fmla="*/ 2733638 h 2733638"/>
              <a:gd name="connsiteX4" fmla="*/ 0 w 10617970"/>
              <a:gd name="connsiteY4" fmla="*/ 2536401 h 2733638"/>
              <a:gd name="connsiteX0" fmla="*/ 0 w 10638483"/>
              <a:gd name="connsiteY0" fmla="*/ 2536401 h 2733638"/>
              <a:gd name="connsiteX1" fmla="*/ 3312935 w 10638483"/>
              <a:gd name="connsiteY1" fmla="*/ 0 h 2733638"/>
              <a:gd name="connsiteX2" fmla="*/ 10638483 w 10638483"/>
              <a:gd name="connsiteY2" fmla="*/ 17130 h 2733638"/>
              <a:gd name="connsiteX3" fmla="*/ 6846100 w 10638483"/>
              <a:gd name="connsiteY3" fmla="*/ 2733638 h 2733638"/>
              <a:gd name="connsiteX4" fmla="*/ 0 w 10638483"/>
              <a:gd name="connsiteY4" fmla="*/ 2536401 h 2733638"/>
              <a:gd name="connsiteX0" fmla="*/ 0 w 10679509"/>
              <a:gd name="connsiteY0" fmla="*/ 2693648 h 2733638"/>
              <a:gd name="connsiteX1" fmla="*/ 3353961 w 10679509"/>
              <a:gd name="connsiteY1" fmla="*/ 0 h 2733638"/>
              <a:gd name="connsiteX2" fmla="*/ 10679509 w 10679509"/>
              <a:gd name="connsiteY2" fmla="*/ 17130 h 2733638"/>
              <a:gd name="connsiteX3" fmla="*/ 6887126 w 10679509"/>
              <a:gd name="connsiteY3" fmla="*/ 2733638 h 2733638"/>
              <a:gd name="connsiteX4" fmla="*/ 0 w 10679509"/>
              <a:gd name="connsiteY4" fmla="*/ 2693648 h 2733638"/>
              <a:gd name="connsiteX0" fmla="*/ 0 w 10782073"/>
              <a:gd name="connsiteY0" fmla="*/ 2693648 h 2733638"/>
              <a:gd name="connsiteX1" fmla="*/ 3353961 w 10782073"/>
              <a:gd name="connsiteY1" fmla="*/ 0 h 2733638"/>
              <a:gd name="connsiteX2" fmla="*/ 10782073 w 10782073"/>
              <a:gd name="connsiteY2" fmla="*/ 45720 h 2733638"/>
              <a:gd name="connsiteX3" fmla="*/ 6887126 w 10782073"/>
              <a:gd name="connsiteY3" fmla="*/ 2733638 h 2733638"/>
              <a:gd name="connsiteX4" fmla="*/ 0 w 10782073"/>
              <a:gd name="connsiteY4" fmla="*/ 2693648 h 2733638"/>
              <a:gd name="connsiteX0" fmla="*/ 0 w 10782073"/>
              <a:gd name="connsiteY0" fmla="*/ 2693648 h 2719343"/>
              <a:gd name="connsiteX1" fmla="*/ 3353961 w 10782073"/>
              <a:gd name="connsiteY1" fmla="*/ 0 h 2719343"/>
              <a:gd name="connsiteX2" fmla="*/ 10782073 w 10782073"/>
              <a:gd name="connsiteY2" fmla="*/ 45720 h 2719343"/>
              <a:gd name="connsiteX3" fmla="*/ 6907639 w 10782073"/>
              <a:gd name="connsiteY3" fmla="*/ 2719343 h 2719343"/>
              <a:gd name="connsiteX4" fmla="*/ 0 w 10782073"/>
              <a:gd name="connsiteY4" fmla="*/ 2693648 h 271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2073" h="2719343">
                <a:moveTo>
                  <a:pt x="0" y="2693648"/>
                </a:moveTo>
                <a:lnTo>
                  <a:pt x="3353961" y="0"/>
                </a:lnTo>
                <a:lnTo>
                  <a:pt x="10782073" y="45720"/>
                </a:lnTo>
                <a:lnTo>
                  <a:pt x="6907639" y="2719343"/>
                </a:lnTo>
                <a:lnTo>
                  <a:pt x="0" y="2693648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F4CE39D7-137A-45DE-AACA-91B777BEEA5A}"/>
              </a:ext>
            </a:extLst>
          </p:cNvPr>
          <p:cNvSpPr/>
          <p:nvPr userDrawn="1"/>
        </p:nvSpPr>
        <p:spPr>
          <a:xfrm rot="-120000">
            <a:off x="8970300" y="2090873"/>
            <a:ext cx="3299582" cy="3062687"/>
          </a:xfrm>
          <a:custGeom>
            <a:avLst/>
            <a:gdLst>
              <a:gd name="connsiteX0" fmla="*/ 0 w 5701682"/>
              <a:gd name="connsiteY0" fmla="*/ 8130453 h 9558000"/>
              <a:gd name="connsiteX1" fmla="*/ 5701682 w 5701682"/>
              <a:gd name="connsiteY1" fmla="*/ 0 h 9558000"/>
              <a:gd name="connsiteX2" fmla="*/ 5701682 w 5701682"/>
              <a:gd name="connsiteY2" fmla="*/ 9558000 h 9558000"/>
              <a:gd name="connsiteX3" fmla="*/ 0 w 5701682"/>
              <a:gd name="connsiteY3" fmla="*/ 8130453 h 9558000"/>
              <a:gd name="connsiteX0" fmla="*/ 0 w 6661802"/>
              <a:gd name="connsiteY0" fmla="*/ 6358326 h 7785873"/>
              <a:gd name="connsiteX1" fmla="*/ 6661802 w 6661802"/>
              <a:gd name="connsiteY1" fmla="*/ 0 h 7785873"/>
              <a:gd name="connsiteX2" fmla="*/ 5701682 w 6661802"/>
              <a:gd name="connsiteY2" fmla="*/ 7785873 h 7785873"/>
              <a:gd name="connsiteX3" fmla="*/ 0 w 6661802"/>
              <a:gd name="connsiteY3" fmla="*/ 6358326 h 7785873"/>
              <a:gd name="connsiteX0" fmla="*/ 0 w 6661802"/>
              <a:gd name="connsiteY0" fmla="*/ 6358326 h 7835099"/>
              <a:gd name="connsiteX1" fmla="*/ 6661802 w 6661802"/>
              <a:gd name="connsiteY1" fmla="*/ 0 h 7835099"/>
              <a:gd name="connsiteX2" fmla="*/ 6593222 w 6661802"/>
              <a:gd name="connsiteY2" fmla="*/ 7835099 h 7835099"/>
              <a:gd name="connsiteX3" fmla="*/ 0 w 6661802"/>
              <a:gd name="connsiteY3" fmla="*/ 6358326 h 7835099"/>
              <a:gd name="connsiteX0" fmla="*/ 0 w 6661802"/>
              <a:gd name="connsiteY0" fmla="*/ 6358326 h 7829914"/>
              <a:gd name="connsiteX1" fmla="*/ 6661802 w 6661802"/>
              <a:gd name="connsiteY1" fmla="*/ 0 h 7829914"/>
              <a:gd name="connsiteX2" fmla="*/ 6451571 w 6661802"/>
              <a:gd name="connsiteY2" fmla="*/ 7829914 h 7829914"/>
              <a:gd name="connsiteX3" fmla="*/ 0 w 6661802"/>
              <a:gd name="connsiteY3" fmla="*/ 6358326 h 7829914"/>
              <a:gd name="connsiteX0" fmla="*/ 0 w 6710668"/>
              <a:gd name="connsiteY0" fmla="*/ 6406086 h 7877674"/>
              <a:gd name="connsiteX1" fmla="*/ 6710668 w 6710668"/>
              <a:gd name="connsiteY1" fmla="*/ 0 h 7877674"/>
              <a:gd name="connsiteX2" fmla="*/ 6451571 w 6710668"/>
              <a:gd name="connsiteY2" fmla="*/ 7877674 h 7877674"/>
              <a:gd name="connsiteX3" fmla="*/ 0 w 6710668"/>
              <a:gd name="connsiteY3" fmla="*/ 6406086 h 7877674"/>
              <a:gd name="connsiteX0" fmla="*/ 0 w 6623279"/>
              <a:gd name="connsiteY0" fmla="*/ 3783190 h 5254778"/>
              <a:gd name="connsiteX1" fmla="*/ 6623279 w 6623279"/>
              <a:gd name="connsiteY1" fmla="*/ 0 h 5254778"/>
              <a:gd name="connsiteX2" fmla="*/ 6451571 w 6623279"/>
              <a:gd name="connsiteY2" fmla="*/ 5254778 h 5254778"/>
              <a:gd name="connsiteX3" fmla="*/ 0 w 6623279"/>
              <a:gd name="connsiteY3" fmla="*/ 3783190 h 5254778"/>
              <a:gd name="connsiteX0" fmla="*/ 0 w 5447277"/>
              <a:gd name="connsiteY0" fmla="*/ 4668565 h 5254778"/>
              <a:gd name="connsiteX1" fmla="*/ 5447277 w 5447277"/>
              <a:gd name="connsiteY1" fmla="*/ 0 h 5254778"/>
              <a:gd name="connsiteX2" fmla="*/ 5275569 w 5447277"/>
              <a:gd name="connsiteY2" fmla="*/ 5254778 h 5254778"/>
              <a:gd name="connsiteX3" fmla="*/ 0 w 5447277"/>
              <a:gd name="connsiteY3" fmla="*/ 4668565 h 5254778"/>
              <a:gd name="connsiteX0" fmla="*/ 0 w 5191706"/>
              <a:gd name="connsiteY0" fmla="*/ 4801792 h 5254778"/>
              <a:gd name="connsiteX1" fmla="*/ 5191706 w 5191706"/>
              <a:gd name="connsiteY1" fmla="*/ 0 h 5254778"/>
              <a:gd name="connsiteX2" fmla="*/ 5019998 w 5191706"/>
              <a:gd name="connsiteY2" fmla="*/ 5254778 h 5254778"/>
              <a:gd name="connsiteX3" fmla="*/ 0 w 5191706"/>
              <a:gd name="connsiteY3" fmla="*/ 4801792 h 5254778"/>
              <a:gd name="connsiteX0" fmla="*/ 0 w 5191706"/>
              <a:gd name="connsiteY0" fmla="*/ 4801792 h 4912678"/>
              <a:gd name="connsiteX1" fmla="*/ 5191706 w 5191706"/>
              <a:gd name="connsiteY1" fmla="*/ 0 h 4912678"/>
              <a:gd name="connsiteX2" fmla="*/ 5149582 w 5191706"/>
              <a:gd name="connsiteY2" fmla="*/ 4912678 h 4912678"/>
              <a:gd name="connsiteX3" fmla="*/ 0 w 5191706"/>
              <a:gd name="connsiteY3" fmla="*/ 4801792 h 4912678"/>
              <a:gd name="connsiteX0" fmla="*/ 0 w 5191706"/>
              <a:gd name="connsiteY0" fmla="*/ 4801792 h 4892965"/>
              <a:gd name="connsiteX1" fmla="*/ 5191706 w 5191706"/>
              <a:gd name="connsiteY1" fmla="*/ 0 h 4892965"/>
              <a:gd name="connsiteX2" fmla="*/ 4981863 w 5191706"/>
              <a:gd name="connsiteY2" fmla="*/ 4892965 h 4892965"/>
              <a:gd name="connsiteX3" fmla="*/ 0 w 5191706"/>
              <a:gd name="connsiteY3" fmla="*/ 4801792 h 4892965"/>
              <a:gd name="connsiteX0" fmla="*/ 0 w 5114541"/>
              <a:gd name="connsiteY0" fmla="*/ 4818191 h 4909364"/>
              <a:gd name="connsiteX1" fmla="*/ 5114541 w 5114541"/>
              <a:gd name="connsiteY1" fmla="*/ 0 h 4909364"/>
              <a:gd name="connsiteX2" fmla="*/ 4981863 w 5114541"/>
              <a:gd name="connsiteY2" fmla="*/ 4909364 h 4909364"/>
              <a:gd name="connsiteX3" fmla="*/ 0 w 5114541"/>
              <a:gd name="connsiteY3" fmla="*/ 4818191 h 4909364"/>
              <a:gd name="connsiteX0" fmla="*/ 0 w 5114541"/>
              <a:gd name="connsiteY0" fmla="*/ 4818191 h 4975736"/>
              <a:gd name="connsiteX1" fmla="*/ 5114541 w 5114541"/>
              <a:gd name="connsiteY1" fmla="*/ 0 h 4975736"/>
              <a:gd name="connsiteX2" fmla="*/ 4940796 w 5114541"/>
              <a:gd name="connsiteY2" fmla="*/ 4975736 h 4975736"/>
              <a:gd name="connsiteX3" fmla="*/ 0 w 5114541"/>
              <a:gd name="connsiteY3" fmla="*/ 4818191 h 497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4541" h="4975736">
                <a:moveTo>
                  <a:pt x="0" y="4818191"/>
                </a:moveTo>
                <a:lnTo>
                  <a:pt x="5114541" y="0"/>
                </a:lnTo>
                <a:lnTo>
                  <a:pt x="4940796" y="4975736"/>
                </a:lnTo>
                <a:lnTo>
                  <a:pt x="0" y="4818191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667FAF73-99E2-4911-9087-E9988CB5F6BB}"/>
              </a:ext>
            </a:extLst>
          </p:cNvPr>
          <p:cNvSpPr txBox="1">
            <a:spLocks/>
          </p:cNvSpPr>
          <p:nvPr userDrawn="1"/>
        </p:nvSpPr>
        <p:spPr>
          <a:xfrm>
            <a:off x="929640" y="1362074"/>
            <a:ext cx="10515599" cy="2301251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474A3AF9-7979-48A3-9C98-3B2A5A8CA2C9}"/>
              </a:ext>
            </a:extLst>
          </p:cNvPr>
          <p:cNvSpPr txBox="1">
            <a:spLocks/>
          </p:cNvSpPr>
          <p:nvPr userDrawn="1"/>
        </p:nvSpPr>
        <p:spPr>
          <a:xfrm>
            <a:off x="929640" y="3681846"/>
            <a:ext cx="10515600" cy="1499658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279C14-5234-43AA-AF0D-CA71307C7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15" name="Параллелограмм 4">
            <a:extLst>
              <a:ext uri="{FF2B5EF4-FFF2-40B4-BE49-F238E27FC236}">
                <a16:creationId xmlns:a16="http://schemas.microsoft.com/office/drawing/2014/main" id="{F11D33B9-9235-4876-9639-BA2484A33D03}"/>
              </a:ext>
            </a:extLst>
          </p:cNvPr>
          <p:cNvSpPr/>
          <p:nvPr userDrawn="1"/>
        </p:nvSpPr>
        <p:spPr>
          <a:xfrm rot="18440162">
            <a:off x="-9857" y="5513178"/>
            <a:ext cx="1297368" cy="20541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8EEA9-FBAF-4761-990C-C88A8050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70" y="1128325"/>
            <a:ext cx="10515600" cy="285220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5263B0-52F9-49E1-A657-553F84BCD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42430-8A93-42BF-894D-BA6608AF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B426FF-D332-4BD6-9319-58118FD0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1259A-AAA3-4CCE-B440-22015626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1583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2670608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2041D6C-37BA-4BE7-B6C6-C448029A9C69}"/>
              </a:ext>
            </a:extLst>
          </p:cNvPr>
          <p:cNvSpPr/>
          <p:nvPr userDrawn="1"/>
        </p:nvSpPr>
        <p:spPr>
          <a:xfrm>
            <a:off x="24356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8CAC632B-3868-41FF-9484-370BDC57F106}"/>
              </a:ext>
            </a:extLst>
          </p:cNvPr>
          <p:cNvSpPr/>
          <p:nvPr userDrawn="1"/>
        </p:nvSpPr>
        <p:spPr>
          <a:xfrm>
            <a:off x="0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59" y="0"/>
                </a:moveTo>
                <a:lnTo>
                  <a:pt x="1677575" y="9819365"/>
                </a:lnTo>
                <a:lnTo>
                  <a:pt x="0" y="9280749"/>
                </a:lnTo>
                <a:lnTo>
                  <a:pt x="0" y="0"/>
                </a:lnTo>
                <a:lnTo>
                  <a:pt x="483025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араллелограмм 4">
            <a:extLst>
              <a:ext uri="{FF2B5EF4-FFF2-40B4-BE49-F238E27FC236}">
                <a16:creationId xmlns:a16="http://schemas.microsoft.com/office/drawing/2014/main" id="{A01D34CB-912C-48C5-8F00-0F88922F6CB4}"/>
              </a:ext>
            </a:extLst>
          </p:cNvPr>
          <p:cNvSpPr/>
          <p:nvPr userDrawn="1"/>
        </p:nvSpPr>
        <p:spPr>
          <a:xfrm rot="14829342">
            <a:off x="77922" y="2763071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7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1A98DBAE-FB34-4B33-83AC-7FF075384FBA}"/>
              </a:ext>
            </a:extLst>
          </p:cNvPr>
          <p:cNvSpPr/>
          <p:nvPr userDrawn="1"/>
        </p:nvSpPr>
        <p:spPr>
          <a:xfrm>
            <a:off x="0" y="633810"/>
            <a:ext cx="2737697" cy="6224270"/>
          </a:xfrm>
          <a:custGeom>
            <a:avLst/>
            <a:gdLst/>
            <a:ahLst/>
            <a:cxnLst/>
            <a:rect l="l" t="t" r="r" b="b"/>
            <a:pathLst>
              <a:path w="4106545" h="9336405">
                <a:moveTo>
                  <a:pt x="1051464" y="2390629"/>
                </a:moveTo>
                <a:lnTo>
                  <a:pt x="4106355" y="9336285"/>
                </a:lnTo>
                <a:lnTo>
                  <a:pt x="0" y="9336285"/>
                </a:lnTo>
                <a:lnTo>
                  <a:pt x="0" y="0"/>
                </a:lnTo>
                <a:lnTo>
                  <a:pt x="1051464" y="2390629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67CCE2-DB5A-418C-BEE8-DE316F98B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945" y="76200"/>
            <a:ext cx="772503" cy="863600"/>
          </a:xfrm>
          <a:prstGeom prst="rect">
            <a:avLst/>
          </a:prstGeom>
        </p:spPr>
      </p:pic>
      <p:sp>
        <p:nvSpPr>
          <p:cNvPr id="33" name="Параллелограмм 4">
            <a:extLst>
              <a:ext uri="{FF2B5EF4-FFF2-40B4-BE49-F238E27FC236}">
                <a16:creationId xmlns:a16="http://schemas.microsoft.com/office/drawing/2014/main" id="{A73D97B9-51B7-4794-A32B-DF39BB56F48B}"/>
              </a:ext>
            </a:extLst>
          </p:cNvPr>
          <p:cNvSpPr/>
          <p:nvPr userDrawn="1"/>
        </p:nvSpPr>
        <p:spPr>
          <a:xfrm rot="14829342">
            <a:off x="843363" y="5628360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65345" y="1829434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264093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7E8C9-064C-478C-845A-5E0A1026A2A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DFF935-5DB2-4AB9-BD4B-2B91A3381F5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19646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7F845D74-43E2-4D12-80B2-1568831FEF82}"/>
              </a:ext>
            </a:extLst>
          </p:cNvPr>
          <p:cNvSpPr/>
          <p:nvPr userDrawn="1"/>
        </p:nvSpPr>
        <p:spPr>
          <a:xfrm rot="18600000">
            <a:off x="6137353" y="3484076"/>
            <a:ext cx="8064070" cy="1553952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553" h="433660">
                <a:moveTo>
                  <a:pt x="461675" y="433660"/>
                </a:moveTo>
                <a:lnTo>
                  <a:pt x="0" y="0"/>
                </a:lnTo>
                <a:lnTo>
                  <a:pt x="2938553" y="10010"/>
                </a:lnTo>
                <a:lnTo>
                  <a:pt x="2339252" y="398807"/>
                </a:lnTo>
                <a:lnTo>
                  <a:pt x="461675" y="43366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9" name="Параллелограмм 4">
            <a:extLst>
              <a:ext uri="{FF2B5EF4-FFF2-40B4-BE49-F238E27FC236}">
                <a16:creationId xmlns:a16="http://schemas.microsoft.com/office/drawing/2014/main" id="{686F5A7E-CA3F-4D48-B1B6-F1F9C1AEB189}"/>
              </a:ext>
            </a:extLst>
          </p:cNvPr>
          <p:cNvSpPr/>
          <p:nvPr userDrawn="1"/>
        </p:nvSpPr>
        <p:spPr>
          <a:xfrm rot="14420581">
            <a:off x="-473103" y="4736782"/>
            <a:ext cx="3165804" cy="26702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id="{8A3C9FE5-0DD5-48C7-A67B-BE02DB97FF39}"/>
              </a:ext>
            </a:extLst>
          </p:cNvPr>
          <p:cNvSpPr/>
          <p:nvPr userDrawn="1"/>
        </p:nvSpPr>
        <p:spPr>
          <a:xfrm>
            <a:off x="0" y="3683000"/>
            <a:ext cx="1778000" cy="3175000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8770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AA221-9043-47F2-8C2B-79BE11E3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D7E4B6-52BE-406D-80EA-737802128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3863CC-3469-4D0A-8D0B-947B086D0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39BB74-0A4B-4357-9942-C4B97E12D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A38520-7141-406A-9CD7-81726FC63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09820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5B3444-59E8-4CDD-A5B1-7AD0BC3CB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99B38497-27E2-4C68-A8CC-B469E77C8479}"/>
              </a:ext>
            </a:extLst>
          </p:cNvPr>
          <p:cNvSpPr/>
          <p:nvPr userDrawn="1"/>
        </p:nvSpPr>
        <p:spPr>
          <a:xfrm>
            <a:off x="-24581" y="0"/>
            <a:ext cx="5155381" cy="4759957"/>
          </a:xfrm>
          <a:custGeom>
            <a:avLst/>
            <a:gdLst>
              <a:gd name="connsiteX0" fmla="*/ 15253439 w 15253439"/>
              <a:gd name="connsiteY0" fmla="*/ 0 h 10286995"/>
              <a:gd name="connsiteX1" fmla="*/ 7837783 w 15253439"/>
              <a:gd name="connsiteY1" fmla="*/ 10286994 h 10286995"/>
              <a:gd name="connsiteX2" fmla="*/ 0 w 15253439"/>
              <a:gd name="connsiteY2" fmla="*/ 10286994 h 10286995"/>
              <a:gd name="connsiteX3" fmla="*/ 0 w 15253439"/>
              <a:gd name="connsiteY3" fmla="*/ 0 h 10286995"/>
              <a:gd name="connsiteX4" fmla="*/ 15253439 w 15253439"/>
              <a:gd name="connsiteY4" fmla="*/ 0 h 10286995"/>
              <a:gd name="connsiteX0" fmla="*/ 15253439 w 15253439"/>
              <a:gd name="connsiteY0" fmla="*/ 0 h 10286994"/>
              <a:gd name="connsiteX1" fmla="*/ 108149 w 15253439"/>
              <a:gd name="connsiteY1" fmla="*/ 10224963 h 10286994"/>
              <a:gd name="connsiteX2" fmla="*/ 0 w 15253439"/>
              <a:gd name="connsiteY2" fmla="*/ 10286994 h 10286994"/>
              <a:gd name="connsiteX3" fmla="*/ 0 w 15253439"/>
              <a:gd name="connsiteY3" fmla="*/ 0 h 10286994"/>
              <a:gd name="connsiteX4" fmla="*/ 15253439 w 15253439"/>
              <a:gd name="connsiteY4" fmla="*/ 0 h 10286994"/>
              <a:gd name="connsiteX0" fmla="*/ 15283644 w 15283644"/>
              <a:gd name="connsiteY0" fmla="*/ 0 h 10224963"/>
              <a:gd name="connsiteX1" fmla="*/ 138354 w 15283644"/>
              <a:gd name="connsiteY1" fmla="*/ 10224963 h 10224963"/>
              <a:gd name="connsiteX2" fmla="*/ 0 w 15283644"/>
              <a:gd name="connsiteY2" fmla="*/ 9645995 h 10224963"/>
              <a:gd name="connsiteX3" fmla="*/ 30205 w 15283644"/>
              <a:gd name="connsiteY3" fmla="*/ 0 h 10224963"/>
              <a:gd name="connsiteX4" fmla="*/ 15283644 w 15283644"/>
              <a:gd name="connsiteY4" fmla="*/ 0 h 10224963"/>
              <a:gd name="connsiteX0" fmla="*/ 15326519 w 15326519"/>
              <a:gd name="connsiteY0" fmla="*/ 0 h 9687351"/>
              <a:gd name="connsiteX1" fmla="*/ 0 w 15326519"/>
              <a:gd name="connsiteY1" fmla="*/ 9687351 h 9687351"/>
              <a:gd name="connsiteX2" fmla="*/ 42875 w 15326519"/>
              <a:gd name="connsiteY2" fmla="*/ 9645995 h 9687351"/>
              <a:gd name="connsiteX3" fmla="*/ 73080 w 15326519"/>
              <a:gd name="connsiteY3" fmla="*/ 0 h 9687351"/>
              <a:gd name="connsiteX4" fmla="*/ 15326519 w 15326519"/>
              <a:gd name="connsiteY4" fmla="*/ 0 h 96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26519" h="9687351">
                <a:moveTo>
                  <a:pt x="15326519" y="0"/>
                </a:moveTo>
                <a:lnTo>
                  <a:pt x="0" y="9687351"/>
                </a:lnTo>
                <a:lnTo>
                  <a:pt x="42875" y="9645995"/>
                </a:lnTo>
                <a:cubicBezTo>
                  <a:pt x="52943" y="6430663"/>
                  <a:pt x="63012" y="3215332"/>
                  <a:pt x="73080" y="0"/>
                </a:cubicBezTo>
                <a:lnTo>
                  <a:pt x="15326519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id="{C798E045-EB28-423E-84E9-A4F9A5B17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6546" y="2158876"/>
            <a:ext cx="4348988" cy="3721735"/>
          </a:xfrm>
        </p:spPr>
        <p:txBody>
          <a:bodyPr/>
          <a:lstStyle>
            <a:lvl1pPr algn="l">
              <a:defRPr/>
            </a:lvl1pPr>
          </a:lstStyle>
          <a:p>
            <a:pPr algn="r"/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AC6268DB-2953-4CB5-96E4-323DDEE0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597" y="425243"/>
            <a:ext cx="6197600" cy="1326091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6" name="Объект 11">
            <a:extLst>
              <a:ext uri="{FF2B5EF4-FFF2-40B4-BE49-F238E27FC236}">
                <a16:creationId xmlns:a16="http://schemas.microsoft.com/office/drawing/2014/main" id="{FF5F2809-0201-4949-AF1C-1051FD3DA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94000" y="2174169"/>
            <a:ext cx="4348988" cy="37369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ACA67BED-4A51-4B13-BD61-2845B4611A09}"/>
              </a:ext>
            </a:extLst>
          </p:cNvPr>
          <p:cNvSpPr/>
          <p:nvPr userDrawn="1"/>
        </p:nvSpPr>
        <p:spPr>
          <a:xfrm rot="19021719">
            <a:off x="95936" y="3870944"/>
            <a:ext cx="2005962" cy="19102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661D97-0C17-4BA1-B9A3-CE5935461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1596" t="-461" r="2700" b="4593"/>
          <a:stretch/>
        </p:blipFill>
        <p:spPr>
          <a:xfrm rot="5400000">
            <a:off x="476420" y="194566"/>
            <a:ext cx="3621365" cy="3862511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20427480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190010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4">
            <a:extLst>
              <a:ext uri="{FF2B5EF4-FFF2-40B4-BE49-F238E27FC236}">
                <a16:creationId xmlns:a16="http://schemas.microsoft.com/office/drawing/2014/main" id="{51E1380B-36CE-4F58-B854-29495A96CA11}"/>
              </a:ext>
            </a:extLst>
          </p:cNvPr>
          <p:cNvSpPr/>
          <p:nvPr userDrawn="1"/>
        </p:nvSpPr>
        <p:spPr>
          <a:xfrm rot="18420000">
            <a:off x="7954397" y="4366236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CD4F80D-9FD4-432F-8BF4-36388ACA2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7" t="14439" r="31446" b="15925"/>
          <a:stretch/>
        </p:blipFill>
        <p:spPr>
          <a:xfrm>
            <a:off x="848361" y="685800"/>
            <a:ext cx="3108961" cy="5396188"/>
          </a:xfrm>
          <a:prstGeom prst="rect">
            <a:avLst/>
          </a:prstGeom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4611FEDB-85F2-4525-86B6-4762FE3A73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8860" y="1346200"/>
            <a:ext cx="2542540" cy="41656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EDD53CED-D501-40DC-BDC7-4B4B10D342BA}"/>
              </a:ext>
            </a:extLst>
          </p:cNvPr>
          <p:cNvSpPr/>
          <p:nvPr userDrawn="1"/>
        </p:nvSpPr>
        <p:spPr>
          <a:xfrm>
            <a:off x="3497031" y="0"/>
            <a:ext cx="8747760" cy="6858000"/>
          </a:xfrm>
          <a:prstGeom prst="parallelogram">
            <a:avLst>
              <a:gd name="adj" fmla="val 76111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DDD13-3C7B-4D21-A243-1B466748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271" y="588962"/>
            <a:ext cx="7069369" cy="108267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DC5E83-AB84-44E6-80C6-130EFC47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AB61D6-D3A2-45C8-B8B5-9573FA54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7C84A0-B3BE-4322-B231-330D2404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A84139E-879E-48BC-9230-ECC433512F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4431" y="1854200"/>
            <a:ext cx="7069369" cy="4137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B9831CD-3BC2-46C2-A57C-1D11EA654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8214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83602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18A57D-C7C4-4A4D-B40C-5F4302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1E66E-0D5B-4B79-B95E-872E7F3C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EC5C0F-D001-40F2-8816-52C7D74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72E44C5-B029-4D43-9D42-DD74138E3320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4AF0FC3-F6AB-4F4A-87D2-DC381000EBCE}"/>
              </a:ext>
            </a:extLst>
          </p:cNvPr>
          <p:cNvSpPr/>
          <p:nvPr userDrawn="1"/>
        </p:nvSpPr>
        <p:spPr bwMode="hidden">
          <a:xfrm>
            <a:off x="14196" y="5080"/>
            <a:ext cx="6913033" cy="6858000"/>
          </a:xfrm>
          <a:custGeom>
            <a:avLst/>
            <a:gdLst/>
            <a:ahLst/>
            <a:cxnLst/>
            <a:rect l="l" t="t" r="r" b="b"/>
            <a:pathLst>
              <a:path w="10369550" h="10287000">
                <a:moveTo>
                  <a:pt x="8049068" y="0"/>
                </a:moveTo>
                <a:lnTo>
                  <a:pt x="10369306" y="10286992"/>
                </a:lnTo>
                <a:lnTo>
                  <a:pt x="0" y="10286992"/>
                </a:lnTo>
                <a:lnTo>
                  <a:pt x="0" y="0"/>
                </a:lnTo>
                <a:lnTo>
                  <a:pt x="8049068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44581DF-FCC8-4144-BB81-E6C683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E1C70E87-12CE-407C-8A15-3119052E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7">
            <a:extLst>
              <a:ext uri="{FF2B5EF4-FFF2-40B4-BE49-F238E27FC236}">
                <a16:creationId xmlns:a16="http://schemas.microsoft.com/office/drawing/2014/main" id="{E21BC95A-4686-498B-B963-E833C161C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75D0D495-91A0-4092-A0C1-24C568201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id="{530BA2E2-B7F2-4797-BC7F-75B787DD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809F0D-5D5F-4F4F-8003-467CBB173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8654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0B0319F-D19E-4D3A-B182-434453B0666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0FD50-C559-4F19-91EA-3AF3AA92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25757"/>
            <a:ext cx="729003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245C5-4BB4-47E0-BE56-9C70C681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F2131C-FFE3-4B04-9664-E62C7C3D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FF5775-8B43-4678-A76F-D6270175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98719A3-4931-40A8-9DDD-E70F6FA5D248}"/>
              </a:ext>
            </a:extLst>
          </p:cNvPr>
          <p:cNvSpPr/>
          <p:nvPr userDrawn="1"/>
        </p:nvSpPr>
        <p:spPr>
          <a:xfrm>
            <a:off x="2741256" y="6034946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0A7BD19-B10A-4619-9259-BB58CFBDFAA7}"/>
              </a:ext>
            </a:extLst>
          </p:cNvPr>
          <p:cNvSpPr/>
          <p:nvPr userDrawn="1"/>
        </p:nvSpPr>
        <p:spPr>
          <a:xfrm>
            <a:off x="8890000" y="10161"/>
            <a:ext cx="3329151" cy="6857999"/>
          </a:xfrm>
          <a:prstGeom prst="rect">
            <a:avLst/>
          </a:prstGeom>
          <a:blipFill>
            <a:blip r:embed="rId2" cstate="print"/>
            <a:stretch>
              <a:fillRect l="-39308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A2B23AD-9DEE-4C57-803A-35BDAD9B3B81}"/>
              </a:ext>
            </a:extLst>
          </p:cNvPr>
          <p:cNvSpPr/>
          <p:nvPr userDrawn="1"/>
        </p:nvSpPr>
        <p:spPr>
          <a:xfrm>
            <a:off x="7566597" y="2870200"/>
            <a:ext cx="2964180" cy="3997960"/>
          </a:xfrm>
          <a:custGeom>
            <a:avLst/>
            <a:gdLst/>
            <a:ahLst/>
            <a:cxnLst/>
            <a:rect l="l" t="t" r="r" b="b"/>
            <a:pathLst>
              <a:path w="4446269" h="5996940">
                <a:moveTo>
                  <a:pt x="3958525" y="2509954"/>
                </a:moveTo>
                <a:lnTo>
                  <a:pt x="2978206" y="5996379"/>
                </a:lnTo>
                <a:lnTo>
                  <a:pt x="0" y="5996379"/>
                </a:lnTo>
                <a:lnTo>
                  <a:pt x="1686071" y="0"/>
                </a:lnTo>
                <a:lnTo>
                  <a:pt x="4446064" y="776059"/>
                </a:lnTo>
                <a:lnTo>
                  <a:pt x="3958525" y="250995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2941E29-4402-4882-A303-ED0B027C91F5}"/>
              </a:ext>
            </a:extLst>
          </p:cNvPr>
          <p:cNvSpPr/>
          <p:nvPr userDrawn="1"/>
        </p:nvSpPr>
        <p:spPr>
          <a:xfrm>
            <a:off x="7795938" y="10160"/>
            <a:ext cx="3499697" cy="6858000"/>
          </a:xfrm>
          <a:custGeom>
            <a:avLst/>
            <a:gdLst/>
            <a:ahLst/>
            <a:cxnLst/>
            <a:rect l="l" t="t" r="r" b="b"/>
            <a:pathLst>
              <a:path w="5249544" h="10287000">
                <a:moveTo>
                  <a:pt x="2929279" y="0"/>
                </a:moveTo>
                <a:lnTo>
                  <a:pt x="5249464" y="10286997"/>
                </a:lnTo>
                <a:lnTo>
                  <a:pt x="2320185" y="10286997"/>
                </a:lnTo>
                <a:lnTo>
                  <a:pt x="0" y="0"/>
                </a:lnTo>
                <a:lnTo>
                  <a:pt x="2929279" y="0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id="{B78F90D2-67C2-43F5-A899-8A01789A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825625"/>
            <a:ext cx="7290030" cy="43518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84A45F-0B55-482A-BF8E-99BCC2C9C8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1B2B3A07-9BD3-4C6F-A32A-AC20297F555E}"/>
              </a:ext>
            </a:extLst>
          </p:cNvPr>
          <p:cNvSpPr/>
          <p:nvPr userDrawn="1"/>
        </p:nvSpPr>
        <p:spPr>
          <a:xfrm rot="17181003">
            <a:off x="7022308" y="5562127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88287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AD6428E-3301-4F63-8906-209FFDAC1EFE}"/>
              </a:ext>
            </a:extLst>
          </p:cNvPr>
          <p:cNvSpPr/>
          <p:nvPr userDrawn="1"/>
        </p:nvSpPr>
        <p:spPr>
          <a:xfrm>
            <a:off x="9919452" y="1"/>
            <a:ext cx="2272877" cy="4392083"/>
          </a:xfrm>
          <a:custGeom>
            <a:avLst/>
            <a:gdLst/>
            <a:ahLst/>
            <a:cxnLst/>
            <a:rect l="l" t="t" r="r" b="b"/>
            <a:pathLst>
              <a:path w="3409315" h="6588125">
                <a:moveTo>
                  <a:pt x="2384889" y="6587640"/>
                </a:moveTo>
                <a:lnTo>
                  <a:pt x="0" y="0"/>
                </a:lnTo>
                <a:lnTo>
                  <a:pt x="3408819" y="0"/>
                </a:lnTo>
                <a:lnTo>
                  <a:pt x="3408819" y="6216951"/>
                </a:lnTo>
                <a:lnTo>
                  <a:pt x="2384889" y="6587640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893F06E-BC11-4FDD-8310-393EA19D31D9}"/>
              </a:ext>
            </a:extLst>
          </p:cNvPr>
          <p:cNvSpPr/>
          <p:nvPr userDrawn="1"/>
        </p:nvSpPr>
        <p:spPr>
          <a:xfrm>
            <a:off x="10175550" y="939800"/>
            <a:ext cx="2016760" cy="5918488"/>
          </a:xfrm>
          <a:custGeom>
            <a:avLst/>
            <a:gdLst/>
            <a:ahLst/>
            <a:cxnLst/>
            <a:rect l="l" t="t" r="r" b="b"/>
            <a:pathLst>
              <a:path w="3025140" h="9735185">
                <a:moveTo>
                  <a:pt x="0" y="9734753"/>
                </a:moveTo>
                <a:lnTo>
                  <a:pt x="3024673" y="0"/>
                </a:lnTo>
                <a:lnTo>
                  <a:pt x="3024673" y="9734753"/>
                </a:lnTo>
                <a:lnTo>
                  <a:pt x="0" y="9734753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2" name="Диаграмма 11">
            <a:extLst>
              <a:ext uri="{FF2B5EF4-FFF2-40B4-BE49-F238E27FC236}">
                <a16:creationId xmlns:a16="http://schemas.microsoft.com/office/drawing/2014/main" id="{420DD5FE-AB18-409C-B1BC-FC656BA7A18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803400"/>
            <a:ext cx="4292600" cy="4267200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2316" y="2427817"/>
            <a:ext cx="3962400" cy="276754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6D64F6EE-885C-45AF-A23C-E9636320EA7E}"/>
              </a:ext>
            </a:extLst>
          </p:cNvPr>
          <p:cNvSpPr/>
          <p:nvPr userDrawn="1"/>
        </p:nvSpPr>
        <p:spPr>
          <a:xfrm rot="17369745">
            <a:off x="10052910" y="4698108"/>
            <a:ext cx="2005962" cy="17697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0144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7CE8CF-BDF2-4490-A412-B02A42E17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" y="2751"/>
            <a:ext cx="12190476" cy="6857143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8C0DC6CD-16F8-439D-A572-E6D1AFA14859}"/>
              </a:ext>
            </a:extLst>
          </p:cNvPr>
          <p:cNvSpPr/>
          <p:nvPr userDrawn="1"/>
        </p:nvSpPr>
        <p:spPr>
          <a:xfrm>
            <a:off x="-40051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60" y="0"/>
                </a:moveTo>
                <a:lnTo>
                  <a:pt x="1677575" y="9819367"/>
                </a:lnTo>
                <a:lnTo>
                  <a:pt x="0" y="9280751"/>
                </a:lnTo>
                <a:lnTo>
                  <a:pt x="0" y="0"/>
                </a:lnTo>
                <a:lnTo>
                  <a:pt x="4830260" y="0"/>
                </a:lnTo>
                <a:close/>
              </a:path>
            </a:pathLst>
          </a:custGeom>
          <a:solidFill>
            <a:srgbClr val="FAFE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F7C9C9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35139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7E8C9-064C-478C-845A-5E0A1026A2A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DFF935-5DB2-4AB9-BD4B-2B91A3381F5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27678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0" y="131445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686341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909C7-51DD-4AD9-A344-5D786D8E1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>
            <a:off x="0" y="0"/>
            <a:ext cx="12192000" cy="19405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0BDC6-546C-4A68-862C-BC5898A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307235"/>
            <a:ext cx="10185400" cy="1326091"/>
          </a:xfrm>
          <a:solidFill>
            <a:schemeClr val="bg1">
              <a:alpha val="88000"/>
            </a:schemeClr>
          </a:solidFill>
          <a:ln>
            <a:noFill/>
          </a:ln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E822AE-63A9-4144-9E62-777F9076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486F1E-5909-42DE-B7AB-3E12CAC4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1ED157-16C2-4ABD-8612-84F13B1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DC6FCB7-951E-4A97-BEE3-CD368B4E8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8400" y="2108200"/>
            <a:ext cx="10185400" cy="381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95AE4953-A2E7-44B9-89C3-FF7FF6F65ED4}"/>
              </a:ext>
            </a:extLst>
          </p:cNvPr>
          <p:cNvSpPr/>
          <p:nvPr userDrawn="1"/>
        </p:nvSpPr>
        <p:spPr>
          <a:xfrm rot="16200000">
            <a:off x="-1127601" y="1803006"/>
            <a:ext cx="2915602" cy="27129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B31CC8-7A0A-4C89-98A1-7AA9C4C585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845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BC7A678-F705-4A38-A828-324EBAA70DD6}"/>
              </a:ext>
            </a:extLst>
          </p:cNvPr>
          <p:cNvSpPr/>
          <p:nvPr userDrawn="1"/>
        </p:nvSpPr>
        <p:spPr>
          <a:xfrm>
            <a:off x="11125200" y="0"/>
            <a:ext cx="355600" cy="6858000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DF4954-D380-4BE0-991A-1C3FA9EDC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8357449" y="3028531"/>
            <a:ext cx="6863081" cy="806021"/>
          </a:xfrm>
          <a:prstGeom prst="rect">
            <a:avLst/>
          </a:prstGeom>
        </p:spPr>
      </p:pic>
      <p:sp>
        <p:nvSpPr>
          <p:cNvPr id="19" name="Параллелограмм 4">
            <a:extLst>
              <a:ext uri="{FF2B5EF4-FFF2-40B4-BE49-F238E27FC236}">
                <a16:creationId xmlns:a16="http://schemas.microsoft.com/office/drawing/2014/main" id="{6678B175-4584-4C01-A266-31A4659F4D97}"/>
              </a:ext>
            </a:extLst>
          </p:cNvPr>
          <p:cNvSpPr/>
          <p:nvPr userDrawn="1"/>
        </p:nvSpPr>
        <p:spPr>
          <a:xfrm rot="10740000">
            <a:off x="9159398" y="6458675"/>
            <a:ext cx="2915602" cy="272324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212B8-26D8-498B-8B72-71D11ED6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0" y="262384"/>
            <a:ext cx="9766808" cy="86861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3A01AD-A188-4D67-BF8C-B5EF2A1A3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113" y="6452107"/>
            <a:ext cx="2743200" cy="365125"/>
          </a:xfrm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C5772-BE90-4D4B-8CDD-FD10C449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4056" y="6452107"/>
            <a:ext cx="41148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88269B-84D0-42F7-A216-39C2E998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52107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39CF228-380D-4197-935E-3E8E4EF5F9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072" y="1425828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F5EBE996-20A3-4369-9A28-C6C99F5C88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9912" y="3964367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B34D01D-D009-4121-8AD9-96116091AE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8798" y="1443544"/>
            <a:ext cx="6248400" cy="22447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260367CF-840E-42F7-B610-093638524B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4416" y="3956683"/>
            <a:ext cx="6248400" cy="22524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3236253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06777E-49B8-4370-A38A-A9D44CA6A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56" y="220451"/>
            <a:ext cx="772503" cy="8636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FA9B00-1DD5-48EF-A0E9-C3E0DF985497}"/>
              </a:ext>
            </a:extLst>
          </p:cNvPr>
          <p:cNvSpPr/>
          <p:nvPr userDrawn="1"/>
        </p:nvSpPr>
        <p:spPr>
          <a:xfrm rot="2016472">
            <a:off x="-1169225" y="3291557"/>
            <a:ext cx="12817013" cy="930747"/>
          </a:xfrm>
          <a:custGeom>
            <a:avLst/>
            <a:gdLst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0 w 19812230"/>
              <a:gd name="connsiteY3" fmla="*/ 1597152 h 1597152"/>
              <a:gd name="connsiteX4" fmla="*/ 0 w 19812230"/>
              <a:gd name="connsiteY4" fmla="*/ 0 h 1597152"/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862494 w 19812230"/>
              <a:gd name="connsiteY3" fmla="*/ 1441152 h 1597152"/>
              <a:gd name="connsiteX4" fmla="*/ 0 w 19812230"/>
              <a:gd name="connsiteY4" fmla="*/ 0 h 1597152"/>
              <a:gd name="connsiteX0" fmla="*/ 0 w 19437035"/>
              <a:gd name="connsiteY0" fmla="*/ 101983 h 1597152"/>
              <a:gd name="connsiteX1" fmla="*/ 19437035 w 19437035"/>
              <a:gd name="connsiteY1" fmla="*/ 0 h 1597152"/>
              <a:gd name="connsiteX2" fmla="*/ 19437035 w 19437035"/>
              <a:gd name="connsiteY2" fmla="*/ 1597152 h 1597152"/>
              <a:gd name="connsiteX3" fmla="*/ 487299 w 19437035"/>
              <a:gd name="connsiteY3" fmla="*/ 1441152 h 1597152"/>
              <a:gd name="connsiteX4" fmla="*/ 0 w 19437035"/>
              <a:gd name="connsiteY4" fmla="*/ 101983 h 1597152"/>
              <a:gd name="connsiteX0" fmla="*/ 219686 w 19656721"/>
              <a:gd name="connsiteY0" fmla="*/ 101983 h 1597152"/>
              <a:gd name="connsiteX1" fmla="*/ 19656721 w 19656721"/>
              <a:gd name="connsiteY1" fmla="*/ 0 h 1597152"/>
              <a:gd name="connsiteX2" fmla="*/ 19656721 w 19656721"/>
              <a:gd name="connsiteY2" fmla="*/ 1597152 h 1597152"/>
              <a:gd name="connsiteX3" fmla="*/ 706985 w 19656721"/>
              <a:gd name="connsiteY3" fmla="*/ 1441152 h 1597152"/>
              <a:gd name="connsiteX4" fmla="*/ 0 w 19656721"/>
              <a:gd name="connsiteY4" fmla="*/ 340332 h 1597152"/>
              <a:gd name="connsiteX5" fmla="*/ 219686 w 19656721"/>
              <a:gd name="connsiteY5" fmla="*/ 101983 h 1597152"/>
              <a:gd name="connsiteX0" fmla="*/ 219686 w 19656721"/>
              <a:gd name="connsiteY0" fmla="*/ 101983 h 1441152"/>
              <a:gd name="connsiteX1" fmla="*/ 19656721 w 19656721"/>
              <a:gd name="connsiteY1" fmla="*/ 0 h 1441152"/>
              <a:gd name="connsiteX2" fmla="*/ 18674458 w 19656721"/>
              <a:gd name="connsiteY2" fmla="*/ 383491 h 1441152"/>
              <a:gd name="connsiteX3" fmla="*/ 706985 w 19656721"/>
              <a:gd name="connsiteY3" fmla="*/ 1441152 h 1441152"/>
              <a:gd name="connsiteX4" fmla="*/ 0 w 19656721"/>
              <a:gd name="connsiteY4" fmla="*/ 340332 h 1441152"/>
              <a:gd name="connsiteX5" fmla="*/ 219686 w 19656721"/>
              <a:gd name="connsiteY5" fmla="*/ 101983 h 1441152"/>
              <a:gd name="connsiteX0" fmla="*/ 219686 w 19225520"/>
              <a:gd name="connsiteY0" fmla="*/ 56952 h 1396121"/>
              <a:gd name="connsiteX1" fmla="*/ 19225520 w 19225520"/>
              <a:gd name="connsiteY1" fmla="*/ 0 h 1396121"/>
              <a:gd name="connsiteX2" fmla="*/ 18674458 w 19225520"/>
              <a:gd name="connsiteY2" fmla="*/ 338460 h 1396121"/>
              <a:gd name="connsiteX3" fmla="*/ 706985 w 19225520"/>
              <a:gd name="connsiteY3" fmla="*/ 1396121 h 1396121"/>
              <a:gd name="connsiteX4" fmla="*/ 0 w 19225520"/>
              <a:gd name="connsiteY4" fmla="*/ 295301 h 1396121"/>
              <a:gd name="connsiteX5" fmla="*/ 219686 w 19225520"/>
              <a:gd name="connsiteY5" fmla="*/ 56952 h 139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520" h="1396121">
                <a:moveTo>
                  <a:pt x="219686" y="56952"/>
                </a:moveTo>
                <a:lnTo>
                  <a:pt x="19225520" y="0"/>
                </a:lnTo>
                <a:lnTo>
                  <a:pt x="18674458" y="338460"/>
                </a:lnTo>
                <a:lnTo>
                  <a:pt x="706985" y="1396121"/>
                </a:lnTo>
                <a:cubicBezTo>
                  <a:pt x="651889" y="1267832"/>
                  <a:pt x="55096" y="423590"/>
                  <a:pt x="0" y="295301"/>
                </a:cubicBezTo>
                <a:lnTo>
                  <a:pt x="219686" y="56952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1C32F0-7575-407E-A19B-C26DA511C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/>
          <a:stretch/>
        </p:blipFill>
        <p:spPr>
          <a:xfrm>
            <a:off x="0" y="-23368"/>
            <a:ext cx="10395765" cy="6857143"/>
          </a:xfrm>
          <a:prstGeom prst="rtTriangle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F1CED-2104-4772-ADAE-0B8F257B54C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C42EE9-E6E2-454D-B8DD-F510E368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07D782-B339-4301-B8FB-37635954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7E7D4-EDE5-47FE-86DA-F7C6FED3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6C3411CF-54D5-447E-B7B5-82C02D6BD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72209" cy="41656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3B75F39E-A852-406F-B57C-98A235AAFF47}"/>
              </a:ext>
            </a:extLst>
          </p:cNvPr>
          <p:cNvSpPr/>
          <p:nvPr userDrawn="1"/>
        </p:nvSpPr>
        <p:spPr>
          <a:xfrm rot="12759850">
            <a:off x="22179" y="935580"/>
            <a:ext cx="2310891" cy="22036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16030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C3A406-D70A-481F-A6AD-D43C656D3BC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араллелограмм 4">
            <a:extLst>
              <a:ext uri="{FF2B5EF4-FFF2-40B4-BE49-F238E27FC236}">
                <a16:creationId xmlns:a16="http://schemas.microsoft.com/office/drawing/2014/main" id="{D478AE97-0CFB-48BB-8581-1A66BF087432}"/>
              </a:ext>
            </a:extLst>
          </p:cNvPr>
          <p:cNvSpPr/>
          <p:nvPr userDrawn="1"/>
        </p:nvSpPr>
        <p:spPr>
          <a:xfrm rot="18600000">
            <a:off x="2802486" y="2051186"/>
            <a:ext cx="10881741" cy="293632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339252 w 2938553"/>
              <a:gd name="connsiteY3" fmla="*/ 398807 h 422859"/>
              <a:gd name="connsiteX4" fmla="*/ 524004 w 2938553"/>
              <a:gd name="connsiteY4" fmla="*/ 422859 h 422859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423338 w 2938553"/>
              <a:gd name="connsiteY3" fmla="*/ 19333 h 422859"/>
              <a:gd name="connsiteX4" fmla="*/ 2339252 w 2938553"/>
              <a:gd name="connsiteY4" fmla="*/ 398807 h 422859"/>
              <a:gd name="connsiteX5" fmla="*/ 524004 w 2938553"/>
              <a:gd name="connsiteY5" fmla="*/ 422859 h 422859"/>
              <a:gd name="connsiteX0" fmla="*/ 524004 w 2938553"/>
              <a:gd name="connsiteY0" fmla="*/ 433980 h 433980"/>
              <a:gd name="connsiteX1" fmla="*/ 0 w 2938553"/>
              <a:gd name="connsiteY1" fmla="*/ 11121 h 433980"/>
              <a:gd name="connsiteX2" fmla="*/ 2938553 w 2938553"/>
              <a:gd name="connsiteY2" fmla="*/ 21131 h 433980"/>
              <a:gd name="connsiteX3" fmla="*/ 1963984 w 2938553"/>
              <a:gd name="connsiteY3" fmla="*/ 21496 h 433980"/>
              <a:gd name="connsiteX4" fmla="*/ 2423338 w 2938553"/>
              <a:gd name="connsiteY4" fmla="*/ 30454 h 433980"/>
              <a:gd name="connsiteX5" fmla="*/ 2339252 w 2938553"/>
              <a:gd name="connsiteY5" fmla="*/ 409928 h 433980"/>
              <a:gd name="connsiteX6" fmla="*/ 524004 w 2938553"/>
              <a:gd name="connsiteY6" fmla="*/ 433980 h 433980"/>
              <a:gd name="connsiteX0" fmla="*/ 524004 w 2431121"/>
              <a:gd name="connsiteY0" fmla="*/ 433980 h 433980"/>
              <a:gd name="connsiteX1" fmla="*/ 0 w 2431121"/>
              <a:gd name="connsiteY1" fmla="*/ 11121 h 433980"/>
              <a:gd name="connsiteX2" fmla="*/ 1953314 w 2431121"/>
              <a:gd name="connsiteY2" fmla="*/ 20868 h 433980"/>
              <a:gd name="connsiteX3" fmla="*/ 1963984 w 2431121"/>
              <a:gd name="connsiteY3" fmla="*/ 21496 h 433980"/>
              <a:gd name="connsiteX4" fmla="*/ 2423338 w 2431121"/>
              <a:gd name="connsiteY4" fmla="*/ 30454 h 433980"/>
              <a:gd name="connsiteX5" fmla="*/ 2339252 w 2431121"/>
              <a:gd name="connsiteY5" fmla="*/ 409928 h 433980"/>
              <a:gd name="connsiteX6" fmla="*/ 524004 w 2431121"/>
              <a:gd name="connsiteY6" fmla="*/ 433980 h 433980"/>
              <a:gd name="connsiteX0" fmla="*/ 524004 w 2430251"/>
              <a:gd name="connsiteY0" fmla="*/ 434052 h 434052"/>
              <a:gd name="connsiteX1" fmla="*/ 0 w 2430251"/>
              <a:gd name="connsiteY1" fmla="*/ 11193 h 434052"/>
              <a:gd name="connsiteX2" fmla="*/ 1953314 w 2430251"/>
              <a:gd name="connsiteY2" fmla="*/ 20940 h 434052"/>
              <a:gd name="connsiteX3" fmla="*/ 1878004 w 2430251"/>
              <a:gd name="connsiteY3" fmla="*/ 21329 h 434052"/>
              <a:gd name="connsiteX4" fmla="*/ 2423338 w 2430251"/>
              <a:gd name="connsiteY4" fmla="*/ 30526 h 434052"/>
              <a:gd name="connsiteX5" fmla="*/ 2339252 w 2430251"/>
              <a:gd name="connsiteY5" fmla="*/ 410000 h 434052"/>
              <a:gd name="connsiteX6" fmla="*/ 524004 w 2430251"/>
              <a:gd name="connsiteY6" fmla="*/ 434052 h 434052"/>
              <a:gd name="connsiteX0" fmla="*/ 524004 w 2339252"/>
              <a:gd name="connsiteY0" fmla="*/ 443811 h 443811"/>
              <a:gd name="connsiteX1" fmla="*/ 0 w 2339252"/>
              <a:gd name="connsiteY1" fmla="*/ 20952 h 443811"/>
              <a:gd name="connsiteX2" fmla="*/ 1953314 w 2339252"/>
              <a:gd name="connsiteY2" fmla="*/ 30699 h 443811"/>
              <a:gd name="connsiteX3" fmla="*/ 1878004 w 2339252"/>
              <a:gd name="connsiteY3" fmla="*/ 31088 h 443811"/>
              <a:gd name="connsiteX4" fmla="*/ 1869579 w 2339252"/>
              <a:gd name="connsiteY4" fmla="*/ 26975 h 443811"/>
              <a:gd name="connsiteX5" fmla="*/ 2339252 w 2339252"/>
              <a:gd name="connsiteY5" fmla="*/ 419759 h 443811"/>
              <a:gd name="connsiteX6" fmla="*/ 524004 w 2339252"/>
              <a:gd name="connsiteY6" fmla="*/ 443811 h 443811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953314 w 2339252"/>
              <a:gd name="connsiteY2" fmla="*/ 33183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885117 w 2339252"/>
              <a:gd name="connsiteY2" fmla="*/ 33991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48299"/>
              <a:gd name="connsiteY0" fmla="*/ 446295 h 446295"/>
              <a:gd name="connsiteX1" fmla="*/ 0 w 2348299"/>
              <a:gd name="connsiteY1" fmla="*/ 23436 h 446295"/>
              <a:gd name="connsiteX2" fmla="*/ 1885117 w 2348299"/>
              <a:gd name="connsiteY2" fmla="*/ 33991 h 446295"/>
              <a:gd name="connsiteX3" fmla="*/ 1878004 w 2348299"/>
              <a:gd name="connsiteY3" fmla="*/ 33572 h 446295"/>
              <a:gd name="connsiteX4" fmla="*/ 1870579 w 2348299"/>
              <a:gd name="connsiteY4" fmla="*/ 35547 h 446295"/>
              <a:gd name="connsiteX5" fmla="*/ 1869579 w 2348299"/>
              <a:gd name="connsiteY5" fmla="*/ 29459 h 446295"/>
              <a:gd name="connsiteX6" fmla="*/ 2348299 w 2348299"/>
              <a:gd name="connsiteY6" fmla="*/ 421570 h 446295"/>
              <a:gd name="connsiteX7" fmla="*/ 524004 w 2348299"/>
              <a:gd name="connsiteY7" fmla="*/ 446295 h 446295"/>
              <a:gd name="connsiteX0" fmla="*/ 524004 w 2253182"/>
              <a:gd name="connsiteY0" fmla="*/ 446295 h 446295"/>
              <a:gd name="connsiteX1" fmla="*/ 0 w 2253182"/>
              <a:gd name="connsiteY1" fmla="*/ 23436 h 446295"/>
              <a:gd name="connsiteX2" fmla="*/ 1885117 w 2253182"/>
              <a:gd name="connsiteY2" fmla="*/ 33991 h 446295"/>
              <a:gd name="connsiteX3" fmla="*/ 1878004 w 2253182"/>
              <a:gd name="connsiteY3" fmla="*/ 33572 h 446295"/>
              <a:gd name="connsiteX4" fmla="*/ 1870579 w 2253182"/>
              <a:gd name="connsiteY4" fmla="*/ 35547 h 446295"/>
              <a:gd name="connsiteX5" fmla="*/ 1869579 w 2253182"/>
              <a:gd name="connsiteY5" fmla="*/ 29459 h 446295"/>
              <a:gd name="connsiteX6" fmla="*/ 2253182 w 2253182"/>
              <a:gd name="connsiteY6" fmla="*/ 339995 h 446295"/>
              <a:gd name="connsiteX7" fmla="*/ 524004 w 2253182"/>
              <a:gd name="connsiteY7" fmla="*/ 446295 h 446295"/>
              <a:gd name="connsiteX0" fmla="*/ 487615 w 2253182"/>
              <a:gd name="connsiteY0" fmla="*/ 409180 h 409180"/>
              <a:gd name="connsiteX1" fmla="*/ 0 w 2253182"/>
              <a:gd name="connsiteY1" fmla="*/ 23436 h 409180"/>
              <a:gd name="connsiteX2" fmla="*/ 1885117 w 2253182"/>
              <a:gd name="connsiteY2" fmla="*/ 33991 h 409180"/>
              <a:gd name="connsiteX3" fmla="*/ 1878004 w 2253182"/>
              <a:gd name="connsiteY3" fmla="*/ 33572 h 409180"/>
              <a:gd name="connsiteX4" fmla="*/ 1870579 w 2253182"/>
              <a:gd name="connsiteY4" fmla="*/ 35547 h 409180"/>
              <a:gd name="connsiteX5" fmla="*/ 1869579 w 2253182"/>
              <a:gd name="connsiteY5" fmla="*/ 29459 h 409180"/>
              <a:gd name="connsiteX6" fmla="*/ 2253182 w 2253182"/>
              <a:gd name="connsiteY6" fmla="*/ 339995 h 409180"/>
              <a:gd name="connsiteX7" fmla="*/ 487615 w 2253182"/>
              <a:gd name="connsiteY7" fmla="*/ 409180 h 4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3182" h="409180">
                <a:moveTo>
                  <a:pt x="487615" y="409180"/>
                </a:moveTo>
                <a:lnTo>
                  <a:pt x="0" y="23436"/>
                </a:lnTo>
                <a:lnTo>
                  <a:pt x="1885117" y="33991"/>
                </a:lnTo>
                <a:lnTo>
                  <a:pt x="1878004" y="33572"/>
                </a:lnTo>
                <a:cubicBezTo>
                  <a:pt x="1866345" y="29067"/>
                  <a:pt x="1871983" y="36232"/>
                  <a:pt x="1870579" y="35547"/>
                </a:cubicBezTo>
                <a:cubicBezTo>
                  <a:pt x="1869175" y="34862"/>
                  <a:pt x="1793597" y="-39890"/>
                  <a:pt x="1869579" y="29459"/>
                </a:cubicBezTo>
                <a:lnTo>
                  <a:pt x="2253182" y="339995"/>
                </a:lnTo>
                <a:lnTo>
                  <a:pt x="487615" y="409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id="{F2C437B0-0679-4D0E-9ECB-941931170A41}"/>
              </a:ext>
            </a:extLst>
          </p:cNvPr>
          <p:cNvSpPr/>
          <p:nvPr userDrawn="1"/>
        </p:nvSpPr>
        <p:spPr>
          <a:xfrm flipH="1">
            <a:off x="7278953" y="365125"/>
            <a:ext cx="4953000" cy="6469507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DDC385-CD4D-4DF3-B59F-BECF0FB9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512" y="173715"/>
            <a:ext cx="772503" cy="863600"/>
          </a:xfrm>
          <a:prstGeom prst="rect">
            <a:avLst/>
          </a:prstGeom>
        </p:spPr>
      </p:pic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FC50D5D3-E227-4AAD-AA6B-68A07CD9D73E}"/>
              </a:ext>
            </a:extLst>
          </p:cNvPr>
          <p:cNvSpPr/>
          <p:nvPr userDrawn="1"/>
        </p:nvSpPr>
        <p:spPr>
          <a:xfrm rot="18594348" flipH="1">
            <a:off x="6209274" y="152392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667DDC2D-9FA8-4DFB-99C5-3D21208AE78D}"/>
              </a:ext>
            </a:extLst>
          </p:cNvPr>
          <p:cNvSpPr/>
          <p:nvPr userDrawn="1"/>
        </p:nvSpPr>
        <p:spPr>
          <a:xfrm rot="18638020" flipH="1">
            <a:off x="2661561" y="482785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4219"/>
            <a:ext cx="4699000" cy="437560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E537A783-38E5-4B73-BCC5-9D0C7CFB01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36511" y="1844219"/>
            <a:ext cx="4699001" cy="43756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06573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97291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80973B50-7BAA-47F1-82A6-0F2BDC44EFA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1122892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E56A1593-2933-461F-A419-F8080A24426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24000" y="3602567"/>
            <a:ext cx="9144000" cy="165523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6399398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00" y="1825625"/>
            <a:ext cx="76454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0" y="365126"/>
            <a:ext cx="7645400" cy="132609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7054102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37259"/>
          </a:xfrm>
          <a:solidFill>
            <a:schemeClr val="bg1"/>
          </a:solidFill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38" y="1802384"/>
            <a:ext cx="10515600" cy="4553966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1526244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239" y="1824482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91164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7E8C9-064C-478C-845A-5E0A1026A2A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DFF935-5DB2-4AB9-BD4B-2B91A3381F5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53650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BF3905A5-284C-43CD-9819-9A47EECE24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0C3812D-280C-4021-AAA3-FE705D0577F9}"/>
              </a:ext>
            </a:extLst>
          </p:cNvPr>
          <p:cNvSpPr/>
          <p:nvPr userDrawn="1"/>
        </p:nvSpPr>
        <p:spPr>
          <a:xfrm>
            <a:off x="859790" y="6182572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D86D0DCF-58CC-4A15-9671-7C822D9DD3B1}"/>
              </a:ext>
            </a:extLst>
          </p:cNvPr>
          <p:cNvSpPr/>
          <p:nvPr userDrawn="1"/>
        </p:nvSpPr>
        <p:spPr>
          <a:xfrm rot="240000">
            <a:off x="-75290" y="4606693"/>
            <a:ext cx="1070735" cy="1615191"/>
          </a:xfrm>
          <a:custGeom>
            <a:avLst/>
            <a:gdLst>
              <a:gd name="connsiteX0" fmla="*/ 0 w 4816689"/>
              <a:gd name="connsiteY0" fmla="*/ 6560820 h 7914610"/>
              <a:gd name="connsiteX1" fmla="*/ 4816689 w 4816689"/>
              <a:gd name="connsiteY1" fmla="*/ 0 h 7914610"/>
              <a:gd name="connsiteX2" fmla="*/ 4816689 w 4816689"/>
              <a:gd name="connsiteY2" fmla="*/ 7659859 h 7914610"/>
              <a:gd name="connsiteX3" fmla="*/ 3976175 w 4816689"/>
              <a:gd name="connsiteY3" fmla="*/ 7914610 h 7914610"/>
              <a:gd name="connsiteX4" fmla="*/ 0 w 4816689"/>
              <a:gd name="connsiteY4" fmla="*/ 6560820 h 7914610"/>
              <a:gd name="connsiteX0" fmla="*/ 0 w 4816689"/>
              <a:gd name="connsiteY0" fmla="*/ 4114800 h 5468590"/>
              <a:gd name="connsiteX1" fmla="*/ 450430 w 4816689"/>
              <a:gd name="connsiteY1" fmla="*/ 0 h 5468590"/>
              <a:gd name="connsiteX2" fmla="*/ 4816689 w 4816689"/>
              <a:gd name="connsiteY2" fmla="*/ 5213839 h 5468590"/>
              <a:gd name="connsiteX3" fmla="*/ 3976175 w 4816689"/>
              <a:gd name="connsiteY3" fmla="*/ 5468590 h 5468590"/>
              <a:gd name="connsiteX4" fmla="*/ 0 w 4816689"/>
              <a:gd name="connsiteY4" fmla="*/ 4114800 h 5468590"/>
              <a:gd name="connsiteX0" fmla="*/ 0 w 4405209"/>
              <a:gd name="connsiteY0" fmla="*/ 4229100 h 5468590"/>
              <a:gd name="connsiteX1" fmla="*/ 38950 w 4405209"/>
              <a:gd name="connsiteY1" fmla="*/ 0 h 5468590"/>
              <a:gd name="connsiteX2" fmla="*/ 4405209 w 4405209"/>
              <a:gd name="connsiteY2" fmla="*/ 5213839 h 5468590"/>
              <a:gd name="connsiteX3" fmla="*/ 3564695 w 4405209"/>
              <a:gd name="connsiteY3" fmla="*/ 5468590 h 5468590"/>
              <a:gd name="connsiteX4" fmla="*/ 0 w 4405209"/>
              <a:gd name="connsiteY4" fmla="*/ 4229100 h 5468590"/>
              <a:gd name="connsiteX0" fmla="*/ 0 w 3564695"/>
              <a:gd name="connsiteY0" fmla="*/ 4570241 h 5809731"/>
              <a:gd name="connsiteX1" fmla="*/ 38950 w 3564695"/>
              <a:gd name="connsiteY1" fmla="*/ 341141 h 5809731"/>
              <a:gd name="connsiteX2" fmla="*/ 3353649 w 3564695"/>
              <a:gd name="connsiteY2" fmla="*/ 0 h 5809731"/>
              <a:gd name="connsiteX3" fmla="*/ 3564695 w 3564695"/>
              <a:gd name="connsiteY3" fmla="*/ 5809731 h 5809731"/>
              <a:gd name="connsiteX4" fmla="*/ 0 w 3564695"/>
              <a:gd name="connsiteY4" fmla="*/ 4570241 h 5809731"/>
              <a:gd name="connsiteX0" fmla="*/ 0 w 3353649"/>
              <a:gd name="connsiteY0" fmla="*/ 4570241 h 4575291"/>
              <a:gd name="connsiteX1" fmla="*/ 38950 w 3353649"/>
              <a:gd name="connsiteY1" fmla="*/ 341141 h 4575291"/>
              <a:gd name="connsiteX2" fmla="*/ 3353649 w 3353649"/>
              <a:gd name="connsiteY2" fmla="*/ 0 h 4575291"/>
              <a:gd name="connsiteX3" fmla="*/ 181416 w 3353649"/>
              <a:gd name="connsiteY3" fmla="*/ 4575291 h 4575291"/>
              <a:gd name="connsiteX4" fmla="*/ 0 w 3353649"/>
              <a:gd name="connsiteY4" fmla="*/ 4570241 h 4575291"/>
              <a:gd name="connsiteX0" fmla="*/ 0 w 3650829"/>
              <a:gd name="connsiteY0" fmla="*/ 4229100 h 4234150"/>
              <a:gd name="connsiteX1" fmla="*/ 38950 w 3650829"/>
              <a:gd name="connsiteY1" fmla="*/ 0 h 4234150"/>
              <a:gd name="connsiteX2" fmla="*/ 3650829 w 3650829"/>
              <a:gd name="connsiteY2" fmla="*/ 253219 h 4234150"/>
              <a:gd name="connsiteX3" fmla="*/ 181416 w 3650829"/>
              <a:gd name="connsiteY3" fmla="*/ 4234150 h 4234150"/>
              <a:gd name="connsiteX4" fmla="*/ 0 w 3650829"/>
              <a:gd name="connsiteY4" fmla="*/ 4229100 h 4234150"/>
              <a:gd name="connsiteX0" fmla="*/ 0 w 3650829"/>
              <a:gd name="connsiteY0" fmla="*/ 4160520 h 4165570"/>
              <a:gd name="connsiteX1" fmla="*/ 633310 w 3650829"/>
              <a:gd name="connsiteY1" fmla="*/ 0 h 4165570"/>
              <a:gd name="connsiteX2" fmla="*/ 3650829 w 3650829"/>
              <a:gd name="connsiteY2" fmla="*/ 184639 h 4165570"/>
              <a:gd name="connsiteX3" fmla="*/ 181416 w 3650829"/>
              <a:gd name="connsiteY3" fmla="*/ 4165570 h 4165570"/>
              <a:gd name="connsiteX4" fmla="*/ 0 w 3650829"/>
              <a:gd name="connsiteY4" fmla="*/ 4160520 h 4165570"/>
              <a:gd name="connsiteX0" fmla="*/ 687264 w 3469413"/>
              <a:gd name="connsiteY0" fmla="*/ 3360420 h 4165570"/>
              <a:gd name="connsiteX1" fmla="*/ 451894 w 3469413"/>
              <a:gd name="connsiteY1" fmla="*/ 0 h 4165570"/>
              <a:gd name="connsiteX2" fmla="*/ 3469413 w 3469413"/>
              <a:gd name="connsiteY2" fmla="*/ 184639 h 4165570"/>
              <a:gd name="connsiteX3" fmla="*/ 0 w 3469413"/>
              <a:gd name="connsiteY3" fmla="*/ 4165570 h 4165570"/>
              <a:gd name="connsiteX4" fmla="*/ 687264 w 3469413"/>
              <a:gd name="connsiteY4" fmla="*/ 3360420 h 4165570"/>
              <a:gd name="connsiteX0" fmla="*/ 235370 w 3017519"/>
              <a:gd name="connsiteY0" fmla="*/ 336042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235370 w 3017519"/>
              <a:gd name="connsiteY4" fmla="*/ 3360420 h 3365470"/>
              <a:gd name="connsiteX0" fmla="*/ 375530 w 3017519"/>
              <a:gd name="connsiteY0" fmla="*/ 335297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375530 w 3017519"/>
              <a:gd name="connsiteY4" fmla="*/ 3352970 h 3365470"/>
              <a:gd name="connsiteX0" fmla="*/ 307085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5 w 2949074"/>
              <a:gd name="connsiteY4" fmla="*/ 3374451 h 3386951"/>
              <a:gd name="connsiteX0" fmla="*/ 307086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6 w 2949074"/>
              <a:gd name="connsiteY4" fmla="*/ 3374451 h 3386951"/>
              <a:gd name="connsiteX0" fmla="*/ 330442 w 2949074"/>
              <a:gd name="connsiteY0" fmla="*/ 3373208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30442 w 2949074"/>
              <a:gd name="connsiteY4" fmla="*/ 3373208 h 338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074" h="3386951">
                <a:moveTo>
                  <a:pt x="330442" y="3373208"/>
                </a:moveTo>
                <a:lnTo>
                  <a:pt x="0" y="0"/>
                </a:lnTo>
                <a:lnTo>
                  <a:pt x="2949074" y="206120"/>
                </a:lnTo>
                <a:lnTo>
                  <a:pt x="142601" y="3386951"/>
                </a:lnTo>
                <a:lnTo>
                  <a:pt x="330442" y="3373208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араллелограмм 10">
            <a:extLst>
              <a:ext uri="{FF2B5EF4-FFF2-40B4-BE49-F238E27FC236}">
                <a16:creationId xmlns:a16="http://schemas.microsoft.com/office/drawing/2014/main" id="{78AD3DC7-FEEA-4315-9E25-CD157DF6C7C3}"/>
              </a:ext>
            </a:extLst>
          </p:cNvPr>
          <p:cNvSpPr/>
          <p:nvPr userDrawn="1"/>
        </p:nvSpPr>
        <p:spPr>
          <a:xfrm>
            <a:off x="1316941" y="1828887"/>
            <a:ext cx="10256568" cy="3694425"/>
          </a:xfrm>
          <a:custGeom>
            <a:avLst/>
            <a:gdLst>
              <a:gd name="connsiteX0" fmla="*/ 0 w 8364219"/>
              <a:gd name="connsiteY0" fmla="*/ 2919413 h 2919413"/>
              <a:gd name="connsiteX1" fmla="*/ 729853 w 8364219"/>
              <a:gd name="connsiteY1" fmla="*/ 0 h 2919413"/>
              <a:gd name="connsiteX2" fmla="*/ 8364219 w 8364219"/>
              <a:gd name="connsiteY2" fmla="*/ 0 h 2919413"/>
              <a:gd name="connsiteX3" fmla="*/ 7634366 w 8364219"/>
              <a:gd name="connsiteY3" fmla="*/ 2919413 h 2919413"/>
              <a:gd name="connsiteX4" fmla="*/ 0 w 8364219"/>
              <a:gd name="connsiteY4" fmla="*/ 2919413 h 2919413"/>
              <a:gd name="connsiteX0" fmla="*/ 0 w 10193019"/>
              <a:gd name="connsiteY0" fmla="*/ 2919413 h 2919413"/>
              <a:gd name="connsiteX1" fmla="*/ 729853 w 10193019"/>
              <a:gd name="connsiteY1" fmla="*/ 0 h 2919413"/>
              <a:gd name="connsiteX2" fmla="*/ 10193019 w 10193019"/>
              <a:gd name="connsiteY2" fmla="*/ 137160 h 2919413"/>
              <a:gd name="connsiteX3" fmla="*/ 7634366 w 10193019"/>
              <a:gd name="connsiteY3" fmla="*/ 2919413 h 2919413"/>
              <a:gd name="connsiteX4" fmla="*/ 0 w 10193019"/>
              <a:gd name="connsiteY4" fmla="*/ 2919413 h 2919413"/>
              <a:gd name="connsiteX0" fmla="*/ 0 w 10421619"/>
              <a:gd name="connsiteY0" fmla="*/ 2919413 h 2919413"/>
              <a:gd name="connsiteX1" fmla="*/ 729853 w 10421619"/>
              <a:gd name="connsiteY1" fmla="*/ 0 h 2919413"/>
              <a:gd name="connsiteX2" fmla="*/ 10421619 w 10421619"/>
              <a:gd name="connsiteY2" fmla="*/ 160020 h 2919413"/>
              <a:gd name="connsiteX3" fmla="*/ 7634366 w 10421619"/>
              <a:gd name="connsiteY3" fmla="*/ 2919413 h 2919413"/>
              <a:gd name="connsiteX4" fmla="*/ 0 w 10421619"/>
              <a:gd name="connsiteY4" fmla="*/ 2919413 h 2919413"/>
              <a:gd name="connsiteX0" fmla="*/ 0 w 10421619"/>
              <a:gd name="connsiteY0" fmla="*/ 2827973 h 2827973"/>
              <a:gd name="connsiteX1" fmla="*/ 2192893 w 10421619"/>
              <a:gd name="connsiteY1" fmla="*/ 0 h 2827973"/>
              <a:gd name="connsiteX2" fmla="*/ 10421619 w 10421619"/>
              <a:gd name="connsiteY2" fmla="*/ 68580 h 2827973"/>
              <a:gd name="connsiteX3" fmla="*/ 7634366 w 10421619"/>
              <a:gd name="connsiteY3" fmla="*/ 2827973 h 2827973"/>
              <a:gd name="connsiteX4" fmla="*/ 0 w 10421619"/>
              <a:gd name="connsiteY4" fmla="*/ 2827973 h 2827973"/>
              <a:gd name="connsiteX0" fmla="*/ 0 w 10421619"/>
              <a:gd name="connsiteY0" fmla="*/ 2805113 h 2805113"/>
              <a:gd name="connsiteX1" fmla="*/ 2398633 w 10421619"/>
              <a:gd name="connsiteY1" fmla="*/ 0 h 2805113"/>
              <a:gd name="connsiteX2" fmla="*/ 10421619 w 10421619"/>
              <a:gd name="connsiteY2" fmla="*/ 45720 h 2805113"/>
              <a:gd name="connsiteX3" fmla="*/ 7634366 w 10421619"/>
              <a:gd name="connsiteY3" fmla="*/ 2805113 h 2805113"/>
              <a:gd name="connsiteX4" fmla="*/ 0 w 10421619"/>
              <a:gd name="connsiteY4" fmla="*/ 2805113 h 2805113"/>
              <a:gd name="connsiteX0" fmla="*/ 0 w 10467339"/>
              <a:gd name="connsiteY0" fmla="*/ 2759393 h 2805113"/>
              <a:gd name="connsiteX1" fmla="*/ 2444353 w 10467339"/>
              <a:gd name="connsiteY1" fmla="*/ 0 h 2805113"/>
              <a:gd name="connsiteX2" fmla="*/ 10467339 w 10467339"/>
              <a:gd name="connsiteY2" fmla="*/ 45720 h 2805113"/>
              <a:gd name="connsiteX3" fmla="*/ 7680086 w 10467339"/>
              <a:gd name="connsiteY3" fmla="*/ 2805113 h 2805113"/>
              <a:gd name="connsiteX4" fmla="*/ 0 w 10467339"/>
              <a:gd name="connsiteY4" fmla="*/ 2759393 h 2805113"/>
              <a:gd name="connsiteX0" fmla="*/ 0 w 10535919"/>
              <a:gd name="connsiteY0" fmla="*/ 2736533 h 2805113"/>
              <a:gd name="connsiteX1" fmla="*/ 2512933 w 10535919"/>
              <a:gd name="connsiteY1" fmla="*/ 0 h 2805113"/>
              <a:gd name="connsiteX2" fmla="*/ 10535919 w 10535919"/>
              <a:gd name="connsiteY2" fmla="*/ 45720 h 2805113"/>
              <a:gd name="connsiteX3" fmla="*/ 7748666 w 10535919"/>
              <a:gd name="connsiteY3" fmla="*/ 2805113 h 2805113"/>
              <a:gd name="connsiteX4" fmla="*/ 0 w 10535919"/>
              <a:gd name="connsiteY4" fmla="*/ 2736533 h 2805113"/>
              <a:gd name="connsiteX0" fmla="*/ 0 w 10535919"/>
              <a:gd name="connsiteY0" fmla="*/ 2722238 h 2790818"/>
              <a:gd name="connsiteX1" fmla="*/ 3251396 w 10535919"/>
              <a:gd name="connsiteY1" fmla="*/ 0 h 2790818"/>
              <a:gd name="connsiteX2" fmla="*/ 10535919 w 10535919"/>
              <a:gd name="connsiteY2" fmla="*/ 31425 h 2790818"/>
              <a:gd name="connsiteX3" fmla="*/ 7748666 w 10535919"/>
              <a:gd name="connsiteY3" fmla="*/ 2790818 h 2790818"/>
              <a:gd name="connsiteX4" fmla="*/ 0 w 10535919"/>
              <a:gd name="connsiteY4" fmla="*/ 2722238 h 2790818"/>
              <a:gd name="connsiteX0" fmla="*/ 0 w 10617970"/>
              <a:gd name="connsiteY0" fmla="*/ 2507811 h 2790818"/>
              <a:gd name="connsiteX1" fmla="*/ 3333447 w 10617970"/>
              <a:gd name="connsiteY1" fmla="*/ 0 h 2790818"/>
              <a:gd name="connsiteX2" fmla="*/ 10617970 w 10617970"/>
              <a:gd name="connsiteY2" fmla="*/ 31425 h 2790818"/>
              <a:gd name="connsiteX3" fmla="*/ 7830717 w 10617970"/>
              <a:gd name="connsiteY3" fmla="*/ 2790818 h 2790818"/>
              <a:gd name="connsiteX4" fmla="*/ 0 w 10617970"/>
              <a:gd name="connsiteY4" fmla="*/ 2507811 h 2790818"/>
              <a:gd name="connsiteX0" fmla="*/ 0 w 10617970"/>
              <a:gd name="connsiteY0" fmla="*/ 2536401 h 2819408"/>
              <a:gd name="connsiteX1" fmla="*/ 3312935 w 10617970"/>
              <a:gd name="connsiteY1" fmla="*/ 0 h 2819408"/>
              <a:gd name="connsiteX2" fmla="*/ 10617970 w 10617970"/>
              <a:gd name="connsiteY2" fmla="*/ 60015 h 2819408"/>
              <a:gd name="connsiteX3" fmla="*/ 7830717 w 10617970"/>
              <a:gd name="connsiteY3" fmla="*/ 2819408 h 2819408"/>
              <a:gd name="connsiteX4" fmla="*/ 0 w 10617970"/>
              <a:gd name="connsiteY4" fmla="*/ 2536401 h 2819408"/>
              <a:gd name="connsiteX0" fmla="*/ 0 w 10617970"/>
              <a:gd name="connsiteY0" fmla="*/ 2536401 h 2676457"/>
              <a:gd name="connsiteX1" fmla="*/ 3312935 w 10617970"/>
              <a:gd name="connsiteY1" fmla="*/ 0 h 2676457"/>
              <a:gd name="connsiteX2" fmla="*/ 10617970 w 10617970"/>
              <a:gd name="connsiteY2" fmla="*/ 60015 h 2676457"/>
              <a:gd name="connsiteX3" fmla="*/ 6907638 w 10617970"/>
              <a:gd name="connsiteY3" fmla="*/ 2676457 h 2676457"/>
              <a:gd name="connsiteX4" fmla="*/ 0 w 10617970"/>
              <a:gd name="connsiteY4" fmla="*/ 2536401 h 2676457"/>
              <a:gd name="connsiteX0" fmla="*/ 0 w 10617970"/>
              <a:gd name="connsiteY0" fmla="*/ 2536401 h 2733638"/>
              <a:gd name="connsiteX1" fmla="*/ 3312935 w 10617970"/>
              <a:gd name="connsiteY1" fmla="*/ 0 h 2733638"/>
              <a:gd name="connsiteX2" fmla="*/ 10617970 w 10617970"/>
              <a:gd name="connsiteY2" fmla="*/ 60015 h 2733638"/>
              <a:gd name="connsiteX3" fmla="*/ 6846100 w 10617970"/>
              <a:gd name="connsiteY3" fmla="*/ 2733638 h 2733638"/>
              <a:gd name="connsiteX4" fmla="*/ 0 w 10617970"/>
              <a:gd name="connsiteY4" fmla="*/ 2536401 h 2733638"/>
              <a:gd name="connsiteX0" fmla="*/ 0 w 10638483"/>
              <a:gd name="connsiteY0" fmla="*/ 2536401 h 2733638"/>
              <a:gd name="connsiteX1" fmla="*/ 3312935 w 10638483"/>
              <a:gd name="connsiteY1" fmla="*/ 0 h 2733638"/>
              <a:gd name="connsiteX2" fmla="*/ 10638483 w 10638483"/>
              <a:gd name="connsiteY2" fmla="*/ 17130 h 2733638"/>
              <a:gd name="connsiteX3" fmla="*/ 6846100 w 10638483"/>
              <a:gd name="connsiteY3" fmla="*/ 2733638 h 2733638"/>
              <a:gd name="connsiteX4" fmla="*/ 0 w 10638483"/>
              <a:gd name="connsiteY4" fmla="*/ 2536401 h 2733638"/>
              <a:gd name="connsiteX0" fmla="*/ 0 w 10679509"/>
              <a:gd name="connsiteY0" fmla="*/ 2693648 h 2733638"/>
              <a:gd name="connsiteX1" fmla="*/ 3353961 w 10679509"/>
              <a:gd name="connsiteY1" fmla="*/ 0 h 2733638"/>
              <a:gd name="connsiteX2" fmla="*/ 10679509 w 10679509"/>
              <a:gd name="connsiteY2" fmla="*/ 17130 h 2733638"/>
              <a:gd name="connsiteX3" fmla="*/ 6887126 w 10679509"/>
              <a:gd name="connsiteY3" fmla="*/ 2733638 h 2733638"/>
              <a:gd name="connsiteX4" fmla="*/ 0 w 10679509"/>
              <a:gd name="connsiteY4" fmla="*/ 2693648 h 2733638"/>
              <a:gd name="connsiteX0" fmla="*/ 0 w 10782073"/>
              <a:gd name="connsiteY0" fmla="*/ 2693648 h 2733638"/>
              <a:gd name="connsiteX1" fmla="*/ 3353961 w 10782073"/>
              <a:gd name="connsiteY1" fmla="*/ 0 h 2733638"/>
              <a:gd name="connsiteX2" fmla="*/ 10782073 w 10782073"/>
              <a:gd name="connsiteY2" fmla="*/ 45720 h 2733638"/>
              <a:gd name="connsiteX3" fmla="*/ 6887126 w 10782073"/>
              <a:gd name="connsiteY3" fmla="*/ 2733638 h 2733638"/>
              <a:gd name="connsiteX4" fmla="*/ 0 w 10782073"/>
              <a:gd name="connsiteY4" fmla="*/ 2693648 h 2733638"/>
              <a:gd name="connsiteX0" fmla="*/ 0 w 10782073"/>
              <a:gd name="connsiteY0" fmla="*/ 2693648 h 2719343"/>
              <a:gd name="connsiteX1" fmla="*/ 3353961 w 10782073"/>
              <a:gd name="connsiteY1" fmla="*/ 0 h 2719343"/>
              <a:gd name="connsiteX2" fmla="*/ 10782073 w 10782073"/>
              <a:gd name="connsiteY2" fmla="*/ 45720 h 2719343"/>
              <a:gd name="connsiteX3" fmla="*/ 6907639 w 10782073"/>
              <a:gd name="connsiteY3" fmla="*/ 2719343 h 2719343"/>
              <a:gd name="connsiteX4" fmla="*/ 0 w 10782073"/>
              <a:gd name="connsiteY4" fmla="*/ 2693648 h 271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2073" h="2719343">
                <a:moveTo>
                  <a:pt x="0" y="2693648"/>
                </a:moveTo>
                <a:lnTo>
                  <a:pt x="3353961" y="0"/>
                </a:lnTo>
                <a:lnTo>
                  <a:pt x="10782073" y="45720"/>
                </a:lnTo>
                <a:lnTo>
                  <a:pt x="6907639" y="2719343"/>
                </a:lnTo>
                <a:lnTo>
                  <a:pt x="0" y="2693648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F4CE39D7-137A-45DE-AACA-91B777BEEA5A}"/>
              </a:ext>
            </a:extLst>
          </p:cNvPr>
          <p:cNvSpPr/>
          <p:nvPr userDrawn="1"/>
        </p:nvSpPr>
        <p:spPr>
          <a:xfrm rot="-120000">
            <a:off x="8970300" y="2090873"/>
            <a:ext cx="3299582" cy="3062687"/>
          </a:xfrm>
          <a:custGeom>
            <a:avLst/>
            <a:gdLst>
              <a:gd name="connsiteX0" fmla="*/ 0 w 5701682"/>
              <a:gd name="connsiteY0" fmla="*/ 8130453 h 9558000"/>
              <a:gd name="connsiteX1" fmla="*/ 5701682 w 5701682"/>
              <a:gd name="connsiteY1" fmla="*/ 0 h 9558000"/>
              <a:gd name="connsiteX2" fmla="*/ 5701682 w 5701682"/>
              <a:gd name="connsiteY2" fmla="*/ 9558000 h 9558000"/>
              <a:gd name="connsiteX3" fmla="*/ 0 w 5701682"/>
              <a:gd name="connsiteY3" fmla="*/ 8130453 h 9558000"/>
              <a:gd name="connsiteX0" fmla="*/ 0 w 6661802"/>
              <a:gd name="connsiteY0" fmla="*/ 6358326 h 7785873"/>
              <a:gd name="connsiteX1" fmla="*/ 6661802 w 6661802"/>
              <a:gd name="connsiteY1" fmla="*/ 0 h 7785873"/>
              <a:gd name="connsiteX2" fmla="*/ 5701682 w 6661802"/>
              <a:gd name="connsiteY2" fmla="*/ 7785873 h 7785873"/>
              <a:gd name="connsiteX3" fmla="*/ 0 w 6661802"/>
              <a:gd name="connsiteY3" fmla="*/ 6358326 h 7785873"/>
              <a:gd name="connsiteX0" fmla="*/ 0 w 6661802"/>
              <a:gd name="connsiteY0" fmla="*/ 6358326 h 7835099"/>
              <a:gd name="connsiteX1" fmla="*/ 6661802 w 6661802"/>
              <a:gd name="connsiteY1" fmla="*/ 0 h 7835099"/>
              <a:gd name="connsiteX2" fmla="*/ 6593222 w 6661802"/>
              <a:gd name="connsiteY2" fmla="*/ 7835099 h 7835099"/>
              <a:gd name="connsiteX3" fmla="*/ 0 w 6661802"/>
              <a:gd name="connsiteY3" fmla="*/ 6358326 h 7835099"/>
              <a:gd name="connsiteX0" fmla="*/ 0 w 6661802"/>
              <a:gd name="connsiteY0" fmla="*/ 6358326 h 7829914"/>
              <a:gd name="connsiteX1" fmla="*/ 6661802 w 6661802"/>
              <a:gd name="connsiteY1" fmla="*/ 0 h 7829914"/>
              <a:gd name="connsiteX2" fmla="*/ 6451571 w 6661802"/>
              <a:gd name="connsiteY2" fmla="*/ 7829914 h 7829914"/>
              <a:gd name="connsiteX3" fmla="*/ 0 w 6661802"/>
              <a:gd name="connsiteY3" fmla="*/ 6358326 h 7829914"/>
              <a:gd name="connsiteX0" fmla="*/ 0 w 6710668"/>
              <a:gd name="connsiteY0" fmla="*/ 6406086 h 7877674"/>
              <a:gd name="connsiteX1" fmla="*/ 6710668 w 6710668"/>
              <a:gd name="connsiteY1" fmla="*/ 0 h 7877674"/>
              <a:gd name="connsiteX2" fmla="*/ 6451571 w 6710668"/>
              <a:gd name="connsiteY2" fmla="*/ 7877674 h 7877674"/>
              <a:gd name="connsiteX3" fmla="*/ 0 w 6710668"/>
              <a:gd name="connsiteY3" fmla="*/ 6406086 h 7877674"/>
              <a:gd name="connsiteX0" fmla="*/ 0 w 6623279"/>
              <a:gd name="connsiteY0" fmla="*/ 3783190 h 5254778"/>
              <a:gd name="connsiteX1" fmla="*/ 6623279 w 6623279"/>
              <a:gd name="connsiteY1" fmla="*/ 0 h 5254778"/>
              <a:gd name="connsiteX2" fmla="*/ 6451571 w 6623279"/>
              <a:gd name="connsiteY2" fmla="*/ 5254778 h 5254778"/>
              <a:gd name="connsiteX3" fmla="*/ 0 w 6623279"/>
              <a:gd name="connsiteY3" fmla="*/ 3783190 h 5254778"/>
              <a:gd name="connsiteX0" fmla="*/ 0 w 5447277"/>
              <a:gd name="connsiteY0" fmla="*/ 4668565 h 5254778"/>
              <a:gd name="connsiteX1" fmla="*/ 5447277 w 5447277"/>
              <a:gd name="connsiteY1" fmla="*/ 0 h 5254778"/>
              <a:gd name="connsiteX2" fmla="*/ 5275569 w 5447277"/>
              <a:gd name="connsiteY2" fmla="*/ 5254778 h 5254778"/>
              <a:gd name="connsiteX3" fmla="*/ 0 w 5447277"/>
              <a:gd name="connsiteY3" fmla="*/ 4668565 h 5254778"/>
              <a:gd name="connsiteX0" fmla="*/ 0 w 5191706"/>
              <a:gd name="connsiteY0" fmla="*/ 4801792 h 5254778"/>
              <a:gd name="connsiteX1" fmla="*/ 5191706 w 5191706"/>
              <a:gd name="connsiteY1" fmla="*/ 0 h 5254778"/>
              <a:gd name="connsiteX2" fmla="*/ 5019998 w 5191706"/>
              <a:gd name="connsiteY2" fmla="*/ 5254778 h 5254778"/>
              <a:gd name="connsiteX3" fmla="*/ 0 w 5191706"/>
              <a:gd name="connsiteY3" fmla="*/ 4801792 h 5254778"/>
              <a:gd name="connsiteX0" fmla="*/ 0 w 5191706"/>
              <a:gd name="connsiteY0" fmla="*/ 4801792 h 4912678"/>
              <a:gd name="connsiteX1" fmla="*/ 5191706 w 5191706"/>
              <a:gd name="connsiteY1" fmla="*/ 0 h 4912678"/>
              <a:gd name="connsiteX2" fmla="*/ 5149582 w 5191706"/>
              <a:gd name="connsiteY2" fmla="*/ 4912678 h 4912678"/>
              <a:gd name="connsiteX3" fmla="*/ 0 w 5191706"/>
              <a:gd name="connsiteY3" fmla="*/ 4801792 h 4912678"/>
              <a:gd name="connsiteX0" fmla="*/ 0 w 5191706"/>
              <a:gd name="connsiteY0" fmla="*/ 4801792 h 4892965"/>
              <a:gd name="connsiteX1" fmla="*/ 5191706 w 5191706"/>
              <a:gd name="connsiteY1" fmla="*/ 0 h 4892965"/>
              <a:gd name="connsiteX2" fmla="*/ 4981863 w 5191706"/>
              <a:gd name="connsiteY2" fmla="*/ 4892965 h 4892965"/>
              <a:gd name="connsiteX3" fmla="*/ 0 w 5191706"/>
              <a:gd name="connsiteY3" fmla="*/ 4801792 h 4892965"/>
              <a:gd name="connsiteX0" fmla="*/ 0 w 5114541"/>
              <a:gd name="connsiteY0" fmla="*/ 4818191 h 4909364"/>
              <a:gd name="connsiteX1" fmla="*/ 5114541 w 5114541"/>
              <a:gd name="connsiteY1" fmla="*/ 0 h 4909364"/>
              <a:gd name="connsiteX2" fmla="*/ 4981863 w 5114541"/>
              <a:gd name="connsiteY2" fmla="*/ 4909364 h 4909364"/>
              <a:gd name="connsiteX3" fmla="*/ 0 w 5114541"/>
              <a:gd name="connsiteY3" fmla="*/ 4818191 h 4909364"/>
              <a:gd name="connsiteX0" fmla="*/ 0 w 5114541"/>
              <a:gd name="connsiteY0" fmla="*/ 4818191 h 4975736"/>
              <a:gd name="connsiteX1" fmla="*/ 5114541 w 5114541"/>
              <a:gd name="connsiteY1" fmla="*/ 0 h 4975736"/>
              <a:gd name="connsiteX2" fmla="*/ 4940796 w 5114541"/>
              <a:gd name="connsiteY2" fmla="*/ 4975736 h 4975736"/>
              <a:gd name="connsiteX3" fmla="*/ 0 w 5114541"/>
              <a:gd name="connsiteY3" fmla="*/ 4818191 h 497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4541" h="4975736">
                <a:moveTo>
                  <a:pt x="0" y="4818191"/>
                </a:moveTo>
                <a:lnTo>
                  <a:pt x="5114541" y="0"/>
                </a:lnTo>
                <a:lnTo>
                  <a:pt x="4940796" y="4975736"/>
                </a:lnTo>
                <a:lnTo>
                  <a:pt x="0" y="4818191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667FAF73-99E2-4911-9087-E9988CB5F6BB}"/>
              </a:ext>
            </a:extLst>
          </p:cNvPr>
          <p:cNvSpPr txBox="1">
            <a:spLocks/>
          </p:cNvSpPr>
          <p:nvPr userDrawn="1"/>
        </p:nvSpPr>
        <p:spPr>
          <a:xfrm>
            <a:off x="929640" y="1362074"/>
            <a:ext cx="10515599" cy="2301251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474A3AF9-7979-48A3-9C98-3B2A5A8CA2C9}"/>
              </a:ext>
            </a:extLst>
          </p:cNvPr>
          <p:cNvSpPr txBox="1">
            <a:spLocks/>
          </p:cNvSpPr>
          <p:nvPr userDrawn="1"/>
        </p:nvSpPr>
        <p:spPr>
          <a:xfrm>
            <a:off x="929640" y="3681846"/>
            <a:ext cx="10515600" cy="1499658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279C14-5234-43AA-AF0D-CA71307C7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15" name="Параллелограмм 4">
            <a:extLst>
              <a:ext uri="{FF2B5EF4-FFF2-40B4-BE49-F238E27FC236}">
                <a16:creationId xmlns:a16="http://schemas.microsoft.com/office/drawing/2014/main" id="{F11D33B9-9235-4876-9639-BA2484A33D03}"/>
              </a:ext>
            </a:extLst>
          </p:cNvPr>
          <p:cNvSpPr/>
          <p:nvPr userDrawn="1"/>
        </p:nvSpPr>
        <p:spPr>
          <a:xfrm rot="18440162">
            <a:off x="-9857" y="5513178"/>
            <a:ext cx="1297368" cy="20541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8EEA9-FBAF-4761-990C-C88A8050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70" y="1128325"/>
            <a:ext cx="10515600" cy="285220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5263B0-52F9-49E1-A657-553F84BCD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42430-8A93-42BF-894D-BA6608AF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B426FF-D332-4BD6-9319-58118FD0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1259A-AAA3-4CCE-B440-22015626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95689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7154168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2041D6C-37BA-4BE7-B6C6-C448029A9C69}"/>
              </a:ext>
            </a:extLst>
          </p:cNvPr>
          <p:cNvSpPr/>
          <p:nvPr userDrawn="1"/>
        </p:nvSpPr>
        <p:spPr>
          <a:xfrm>
            <a:off x="24356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8CAC632B-3868-41FF-9484-370BDC57F106}"/>
              </a:ext>
            </a:extLst>
          </p:cNvPr>
          <p:cNvSpPr/>
          <p:nvPr userDrawn="1"/>
        </p:nvSpPr>
        <p:spPr>
          <a:xfrm>
            <a:off x="0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59" y="0"/>
                </a:moveTo>
                <a:lnTo>
                  <a:pt x="1677575" y="9819365"/>
                </a:lnTo>
                <a:lnTo>
                  <a:pt x="0" y="9280749"/>
                </a:lnTo>
                <a:lnTo>
                  <a:pt x="0" y="0"/>
                </a:lnTo>
                <a:lnTo>
                  <a:pt x="483025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араллелограмм 4">
            <a:extLst>
              <a:ext uri="{FF2B5EF4-FFF2-40B4-BE49-F238E27FC236}">
                <a16:creationId xmlns:a16="http://schemas.microsoft.com/office/drawing/2014/main" id="{A01D34CB-912C-48C5-8F00-0F88922F6CB4}"/>
              </a:ext>
            </a:extLst>
          </p:cNvPr>
          <p:cNvSpPr/>
          <p:nvPr userDrawn="1"/>
        </p:nvSpPr>
        <p:spPr>
          <a:xfrm rot="14829342">
            <a:off x="77922" y="2763071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7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1A98DBAE-FB34-4B33-83AC-7FF075384FBA}"/>
              </a:ext>
            </a:extLst>
          </p:cNvPr>
          <p:cNvSpPr/>
          <p:nvPr userDrawn="1"/>
        </p:nvSpPr>
        <p:spPr>
          <a:xfrm>
            <a:off x="0" y="633810"/>
            <a:ext cx="2737697" cy="6224270"/>
          </a:xfrm>
          <a:custGeom>
            <a:avLst/>
            <a:gdLst/>
            <a:ahLst/>
            <a:cxnLst/>
            <a:rect l="l" t="t" r="r" b="b"/>
            <a:pathLst>
              <a:path w="4106545" h="9336405">
                <a:moveTo>
                  <a:pt x="1051464" y="2390629"/>
                </a:moveTo>
                <a:lnTo>
                  <a:pt x="4106355" y="9336285"/>
                </a:lnTo>
                <a:lnTo>
                  <a:pt x="0" y="9336285"/>
                </a:lnTo>
                <a:lnTo>
                  <a:pt x="0" y="0"/>
                </a:lnTo>
                <a:lnTo>
                  <a:pt x="1051464" y="2390629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67CCE2-DB5A-418C-BEE8-DE316F98B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945" y="76200"/>
            <a:ext cx="772503" cy="863600"/>
          </a:xfrm>
          <a:prstGeom prst="rect">
            <a:avLst/>
          </a:prstGeom>
        </p:spPr>
      </p:pic>
      <p:sp>
        <p:nvSpPr>
          <p:cNvPr id="33" name="Параллелограмм 4">
            <a:extLst>
              <a:ext uri="{FF2B5EF4-FFF2-40B4-BE49-F238E27FC236}">
                <a16:creationId xmlns:a16="http://schemas.microsoft.com/office/drawing/2014/main" id="{A73D97B9-51B7-4794-A32B-DF39BB56F48B}"/>
              </a:ext>
            </a:extLst>
          </p:cNvPr>
          <p:cNvSpPr/>
          <p:nvPr userDrawn="1"/>
        </p:nvSpPr>
        <p:spPr>
          <a:xfrm rot="14829342">
            <a:off x="843363" y="5628360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65345" y="1829434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305633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7F845D74-43E2-4D12-80B2-1568831FEF82}"/>
              </a:ext>
            </a:extLst>
          </p:cNvPr>
          <p:cNvSpPr/>
          <p:nvPr userDrawn="1"/>
        </p:nvSpPr>
        <p:spPr>
          <a:xfrm rot="18600000">
            <a:off x="6137353" y="3484076"/>
            <a:ext cx="8064070" cy="1553952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553" h="433660">
                <a:moveTo>
                  <a:pt x="461675" y="433660"/>
                </a:moveTo>
                <a:lnTo>
                  <a:pt x="0" y="0"/>
                </a:lnTo>
                <a:lnTo>
                  <a:pt x="2938553" y="10010"/>
                </a:lnTo>
                <a:lnTo>
                  <a:pt x="2339252" y="398807"/>
                </a:lnTo>
                <a:lnTo>
                  <a:pt x="461675" y="43366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9" name="Параллелограмм 4">
            <a:extLst>
              <a:ext uri="{FF2B5EF4-FFF2-40B4-BE49-F238E27FC236}">
                <a16:creationId xmlns:a16="http://schemas.microsoft.com/office/drawing/2014/main" id="{686F5A7E-CA3F-4D48-B1B6-F1F9C1AEB189}"/>
              </a:ext>
            </a:extLst>
          </p:cNvPr>
          <p:cNvSpPr/>
          <p:nvPr userDrawn="1"/>
        </p:nvSpPr>
        <p:spPr>
          <a:xfrm rot="14420581">
            <a:off x="-473103" y="4736782"/>
            <a:ext cx="3165804" cy="26702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id="{8A3C9FE5-0DD5-48C7-A67B-BE02DB97FF39}"/>
              </a:ext>
            </a:extLst>
          </p:cNvPr>
          <p:cNvSpPr/>
          <p:nvPr userDrawn="1"/>
        </p:nvSpPr>
        <p:spPr>
          <a:xfrm>
            <a:off x="0" y="3683000"/>
            <a:ext cx="1778000" cy="3175000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73323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AA221-9043-47F2-8C2B-79BE11E3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D7E4B6-52BE-406D-80EA-737802128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3863CC-3469-4D0A-8D0B-947B086D0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39BB74-0A4B-4357-9942-C4B97E12D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A38520-7141-406A-9CD7-81726FC63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83498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5B3444-59E8-4CDD-A5B1-7AD0BC3CB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99B38497-27E2-4C68-A8CC-B469E77C8479}"/>
              </a:ext>
            </a:extLst>
          </p:cNvPr>
          <p:cNvSpPr/>
          <p:nvPr userDrawn="1"/>
        </p:nvSpPr>
        <p:spPr>
          <a:xfrm>
            <a:off x="-24581" y="0"/>
            <a:ext cx="5155381" cy="4759957"/>
          </a:xfrm>
          <a:custGeom>
            <a:avLst/>
            <a:gdLst>
              <a:gd name="connsiteX0" fmla="*/ 15253439 w 15253439"/>
              <a:gd name="connsiteY0" fmla="*/ 0 h 10286995"/>
              <a:gd name="connsiteX1" fmla="*/ 7837783 w 15253439"/>
              <a:gd name="connsiteY1" fmla="*/ 10286994 h 10286995"/>
              <a:gd name="connsiteX2" fmla="*/ 0 w 15253439"/>
              <a:gd name="connsiteY2" fmla="*/ 10286994 h 10286995"/>
              <a:gd name="connsiteX3" fmla="*/ 0 w 15253439"/>
              <a:gd name="connsiteY3" fmla="*/ 0 h 10286995"/>
              <a:gd name="connsiteX4" fmla="*/ 15253439 w 15253439"/>
              <a:gd name="connsiteY4" fmla="*/ 0 h 10286995"/>
              <a:gd name="connsiteX0" fmla="*/ 15253439 w 15253439"/>
              <a:gd name="connsiteY0" fmla="*/ 0 h 10286994"/>
              <a:gd name="connsiteX1" fmla="*/ 108149 w 15253439"/>
              <a:gd name="connsiteY1" fmla="*/ 10224963 h 10286994"/>
              <a:gd name="connsiteX2" fmla="*/ 0 w 15253439"/>
              <a:gd name="connsiteY2" fmla="*/ 10286994 h 10286994"/>
              <a:gd name="connsiteX3" fmla="*/ 0 w 15253439"/>
              <a:gd name="connsiteY3" fmla="*/ 0 h 10286994"/>
              <a:gd name="connsiteX4" fmla="*/ 15253439 w 15253439"/>
              <a:gd name="connsiteY4" fmla="*/ 0 h 10286994"/>
              <a:gd name="connsiteX0" fmla="*/ 15283644 w 15283644"/>
              <a:gd name="connsiteY0" fmla="*/ 0 h 10224963"/>
              <a:gd name="connsiteX1" fmla="*/ 138354 w 15283644"/>
              <a:gd name="connsiteY1" fmla="*/ 10224963 h 10224963"/>
              <a:gd name="connsiteX2" fmla="*/ 0 w 15283644"/>
              <a:gd name="connsiteY2" fmla="*/ 9645995 h 10224963"/>
              <a:gd name="connsiteX3" fmla="*/ 30205 w 15283644"/>
              <a:gd name="connsiteY3" fmla="*/ 0 h 10224963"/>
              <a:gd name="connsiteX4" fmla="*/ 15283644 w 15283644"/>
              <a:gd name="connsiteY4" fmla="*/ 0 h 10224963"/>
              <a:gd name="connsiteX0" fmla="*/ 15326519 w 15326519"/>
              <a:gd name="connsiteY0" fmla="*/ 0 h 9687351"/>
              <a:gd name="connsiteX1" fmla="*/ 0 w 15326519"/>
              <a:gd name="connsiteY1" fmla="*/ 9687351 h 9687351"/>
              <a:gd name="connsiteX2" fmla="*/ 42875 w 15326519"/>
              <a:gd name="connsiteY2" fmla="*/ 9645995 h 9687351"/>
              <a:gd name="connsiteX3" fmla="*/ 73080 w 15326519"/>
              <a:gd name="connsiteY3" fmla="*/ 0 h 9687351"/>
              <a:gd name="connsiteX4" fmla="*/ 15326519 w 15326519"/>
              <a:gd name="connsiteY4" fmla="*/ 0 h 96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26519" h="9687351">
                <a:moveTo>
                  <a:pt x="15326519" y="0"/>
                </a:moveTo>
                <a:lnTo>
                  <a:pt x="0" y="9687351"/>
                </a:lnTo>
                <a:lnTo>
                  <a:pt x="42875" y="9645995"/>
                </a:lnTo>
                <a:cubicBezTo>
                  <a:pt x="52943" y="6430663"/>
                  <a:pt x="63012" y="3215332"/>
                  <a:pt x="73080" y="0"/>
                </a:cubicBezTo>
                <a:lnTo>
                  <a:pt x="15326519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id="{C798E045-EB28-423E-84E9-A4F9A5B17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6546" y="2158876"/>
            <a:ext cx="4348988" cy="3721735"/>
          </a:xfrm>
        </p:spPr>
        <p:txBody>
          <a:bodyPr/>
          <a:lstStyle>
            <a:lvl1pPr algn="l">
              <a:defRPr/>
            </a:lvl1pPr>
          </a:lstStyle>
          <a:p>
            <a:pPr algn="r"/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AC6268DB-2953-4CB5-96E4-323DDEE0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597" y="425243"/>
            <a:ext cx="6197600" cy="1326091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6" name="Объект 11">
            <a:extLst>
              <a:ext uri="{FF2B5EF4-FFF2-40B4-BE49-F238E27FC236}">
                <a16:creationId xmlns:a16="http://schemas.microsoft.com/office/drawing/2014/main" id="{FF5F2809-0201-4949-AF1C-1051FD3DA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94000" y="2174169"/>
            <a:ext cx="4348988" cy="37369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ACA67BED-4A51-4B13-BD61-2845B4611A09}"/>
              </a:ext>
            </a:extLst>
          </p:cNvPr>
          <p:cNvSpPr/>
          <p:nvPr userDrawn="1"/>
        </p:nvSpPr>
        <p:spPr>
          <a:xfrm rot="19021719">
            <a:off x="95936" y="3870944"/>
            <a:ext cx="2005962" cy="19102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661D97-0C17-4BA1-B9A3-CE5935461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1596" t="-461" r="2700" b="4593"/>
          <a:stretch/>
        </p:blipFill>
        <p:spPr>
          <a:xfrm rot="5400000">
            <a:off x="476420" y="194566"/>
            <a:ext cx="3621365" cy="3862511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363858752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2355717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4">
            <a:extLst>
              <a:ext uri="{FF2B5EF4-FFF2-40B4-BE49-F238E27FC236}">
                <a16:creationId xmlns:a16="http://schemas.microsoft.com/office/drawing/2014/main" id="{51E1380B-36CE-4F58-B854-29495A96CA11}"/>
              </a:ext>
            </a:extLst>
          </p:cNvPr>
          <p:cNvSpPr/>
          <p:nvPr userDrawn="1"/>
        </p:nvSpPr>
        <p:spPr>
          <a:xfrm rot="18420000">
            <a:off x="7954397" y="4366236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CD4F80D-9FD4-432F-8BF4-36388ACA2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7" t="14439" r="31446" b="15925"/>
          <a:stretch/>
        </p:blipFill>
        <p:spPr>
          <a:xfrm>
            <a:off x="848361" y="685800"/>
            <a:ext cx="3108961" cy="5396188"/>
          </a:xfrm>
          <a:prstGeom prst="rect">
            <a:avLst/>
          </a:prstGeom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4611FEDB-85F2-4525-86B6-4762FE3A73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8860" y="1346200"/>
            <a:ext cx="2542540" cy="41656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EDD53CED-D501-40DC-BDC7-4B4B10D342BA}"/>
              </a:ext>
            </a:extLst>
          </p:cNvPr>
          <p:cNvSpPr/>
          <p:nvPr userDrawn="1"/>
        </p:nvSpPr>
        <p:spPr>
          <a:xfrm>
            <a:off x="3497031" y="0"/>
            <a:ext cx="8747760" cy="6858000"/>
          </a:xfrm>
          <a:prstGeom prst="parallelogram">
            <a:avLst>
              <a:gd name="adj" fmla="val 76111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DDD13-3C7B-4D21-A243-1B466748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271" y="588962"/>
            <a:ext cx="7069369" cy="108267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DC5E83-AB84-44E6-80C6-130EFC47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AB61D6-D3A2-45C8-B8B5-9573FA54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7C84A0-B3BE-4322-B231-330D2404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A84139E-879E-48BC-9230-ECC433512F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4431" y="1854200"/>
            <a:ext cx="7069369" cy="4137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B9831CD-3BC2-46C2-A57C-1D11EA654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4499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25592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18A57D-C7C4-4A4D-B40C-5F4302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1E66E-0D5B-4B79-B95E-872E7F3C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EC5C0F-D001-40F2-8816-52C7D74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72E44C5-B029-4D43-9D42-DD74138E3320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4AF0FC3-F6AB-4F4A-87D2-DC381000EBCE}"/>
              </a:ext>
            </a:extLst>
          </p:cNvPr>
          <p:cNvSpPr/>
          <p:nvPr userDrawn="1"/>
        </p:nvSpPr>
        <p:spPr bwMode="hidden">
          <a:xfrm>
            <a:off x="14196" y="5080"/>
            <a:ext cx="6913033" cy="6858000"/>
          </a:xfrm>
          <a:custGeom>
            <a:avLst/>
            <a:gdLst/>
            <a:ahLst/>
            <a:cxnLst/>
            <a:rect l="l" t="t" r="r" b="b"/>
            <a:pathLst>
              <a:path w="10369550" h="10287000">
                <a:moveTo>
                  <a:pt x="8049068" y="0"/>
                </a:moveTo>
                <a:lnTo>
                  <a:pt x="10369306" y="10286992"/>
                </a:lnTo>
                <a:lnTo>
                  <a:pt x="0" y="10286992"/>
                </a:lnTo>
                <a:lnTo>
                  <a:pt x="0" y="0"/>
                </a:lnTo>
                <a:lnTo>
                  <a:pt x="8049068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44581DF-FCC8-4144-BB81-E6C683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E1C70E87-12CE-407C-8A15-3119052E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7">
            <a:extLst>
              <a:ext uri="{FF2B5EF4-FFF2-40B4-BE49-F238E27FC236}">
                <a16:creationId xmlns:a16="http://schemas.microsoft.com/office/drawing/2014/main" id="{E21BC95A-4686-498B-B963-E833C161C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75D0D495-91A0-4092-A0C1-24C568201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id="{530BA2E2-B7F2-4797-BC7F-75B787DD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809F0D-5D5F-4F4F-8003-467CBB173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7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69B3-4E48-492C-A22B-6CB53650ADE4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932B-A9AB-4CE3-9BAD-3FD1A8200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635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7E8C9-064C-478C-845A-5E0A1026A2A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DFF935-5DB2-4AB9-BD4B-2B91A3381F5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94550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0B0319F-D19E-4D3A-B182-434453B0666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0FD50-C559-4F19-91EA-3AF3AA92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25757"/>
            <a:ext cx="729003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245C5-4BB4-47E0-BE56-9C70C681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F2131C-FFE3-4B04-9664-E62C7C3D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FF5775-8B43-4678-A76F-D6270175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98719A3-4931-40A8-9DDD-E70F6FA5D248}"/>
              </a:ext>
            </a:extLst>
          </p:cNvPr>
          <p:cNvSpPr/>
          <p:nvPr userDrawn="1"/>
        </p:nvSpPr>
        <p:spPr>
          <a:xfrm>
            <a:off x="2741256" y="6034946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0A7BD19-B10A-4619-9259-BB58CFBDFAA7}"/>
              </a:ext>
            </a:extLst>
          </p:cNvPr>
          <p:cNvSpPr/>
          <p:nvPr userDrawn="1"/>
        </p:nvSpPr>
        <p:spPr>
          <a:xfrm>
            <a:off x="8890000" y="10161"/>
            <a:ext cx="3329151" cy="6857999"/>
          </a:xfrm>
          <a:prstGeom prst="rect">
            <a:avLst/>
          </a:prstGeom>
          <a:blipFill>
            <a:blip r:embed="rId2" cstate="print"/>
            <a:stretch>
              <a:fillRect l="-39308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A2B23AD-9DEE-4C57-803A-35BDAD9B3B81}"/>
              </a:ext>
            </a:extLst>
          </p:cNvPr>
          <p:cNvSpPr/>
          <p:nvPr userDrawn="1"/>
        </p:nvSpPr>
        <p:spPr>
          <a:xfrm>
            <a:off x="7566597" y="2870200"/>
            <a:ext cx="2964180" cy="3997960"/>
          </a:xfrm>
          <a:custGeom>
            <a:avLst/>
            <a:gdLst/>
            <a:ahLst/>
            <a:cxnLst/>
            <a:rect l="l" t="t" r="r" b="b"/>
            <a:pathLst>
              <a:path w="4446269" h="5996940">
                <a:moveTo>
                  <a:pt x="3958525" y="2509954"/>
                </a:moveTo>
                <a:lnTo>
                  <a:pt x="2978206" y="5996379"/>
                </a:lnTo>
                <a:lnTo>
                  <a:pt x="0" y="5996379"/>
                </a:lnTo>
                <a:lnTo>
                  <a:pt x="1686071" y="0"/>
                </a:lnTo>
                <a:lnTo>
                  <a:pt x="4446064" y="776059"/>
                </a:lnTo>
                <a:lnTo>
                  <a:pt x="3958525" y="250995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2941E29-4402-4882-A303-ED0B027C91F5}"/>
              </a:ext>
            </a:extLst>
          </p:cNvPr>
          <p:cNvSpPr/>
          <p:nvPr userDrawn="1"/>
        </p:nvSpPr>
        <p:spPr>
          <a:xfrm>
            <a:off x="7795938" y="10160"/>
            <a:ext cx="3499697" cy="6858000"/>
          </a:xfrm>
          <a:custGeom>
            <a:avLst/>
            <a:gdLst/>
            <a:ahLst/>
            <a:cxnLst/>
            <a:rect l="l" t="t" r="r" b="b"/>
            <a:pathLst>
              <a:path w="5249544" h="10287000">
                <a:moveTo>
                  <a:pt x="2929279" y="0"/>
                </a:moveTo>
                <a:lnTo>
                  <a:pt x="5249464" y="10286997"/>
                </a:lnTo>
                <a:lnTo>
                  <a:pt x="2320185" y="10286997"/>
                </a:lnTo>
                <a:lnTo>
                  <a:pt x="0" y="0"/>
                </a:lnTo>
                <a:lnTo>
                  <a:pt x="2929279" y="0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id="{B78F90D2-67C2-43F5-A899-8A01789A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825625"/>
            <a:ext cx="7290030" cy="43518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84A45F-0B55-482A-BF8E-99BCC2C9C8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1B2B3A07-9BD3-4C6F-A32A-AC20297F555E}"/>
              </a:ext>
            </a:extLst>
          </p:cNvPr>
          <p:cNvSpPr/>
          <p:nvPr userDrawn="1"/>
        </p:nvSpPr>
        <p:spPr>
          <a:xfrm rot="17181003">
            <a:off x="7022308" y="5562127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90251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AD6428E-3301-4F63-8906-209FFDAC1EFE}"/>
              </a:ext>
            </a:extLst>
          </p:cNvPr>
          <p:cNvSpPr/>
          <p:nvPr userDrawn="1"/>
        </p:nvSpPr>
        <p:spPr>
          <a:xfrm>
            <a:off x="9919452" y="1"/>
            <a:ext cx="2272877" cy="4392083"/>
          </a:xfrm>
          <a:custGeom>
            <a:avLst/>
            <a:gdLst/>
            <a:ahLst/>
            <a:cxnLst/>
            <a:rect l="l" t="t" r="r" b="b"/>
            <a:pathLst>
              <a:path w="3409315" h="6588125">
                <a:moveTo>
                  <a:pt x="2384889" y="6587640"/>
                </a:moveTo>
                <a:lnTo>
                  <a:pt x="0" y="0"/>
                </a:lnTo>
                <a:lnTo>
                  <a:pt x="3408819" y="0"/>
                </a:lnTo>
                <a:lnTo>
                  <a:pt x="3408819" y="6216951"/>
                </a:lnTo>
                <a:lnTo>
                  <a:pt x="2384889" y="6587640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893F06E-BC11-4FDD-8310-393EA19D31D9}"/>
              </a:ext>
            </a:extLst>
          </p:cNvPr>
          <p:cNvSpPr/>
          <p:nvPr userDrawn="1"/>
        </p:nvSpPr>
        <p:spPr>
          <a:xfrm>
            <a:off x="10175550" y="939800"/>
            <a:ext cx="2016760" cy="5918488"/>
          </a:xfrm>
          <a:custGeom>
            <a:avLst/>
            <a:gdLst/>
            <a:ahLst/>
            <a:cxnLst/>
            <a:rect l="l" t="t" r="r" b="b"/>
            <a:pathLst>
              <a:path w="3025140" h="9735185">
                <a:moveTo>
                  <a:pt x="0" y="9734753"/>
                </a:moveTo>
                <a:lnTo>
                  <a:pt x="3024673" y="0"/>
                </a:lnTo>
                <a:lnTo>
                  <a:pt x="3024673" y="9734753"/>
                </a:lnTo>
                <a:lnTo>
                  <a:pt x="0" y="9734753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2" name="Диаграмма 11">
            <a:extLst>
              <a:ext uri="{FF2B5EF4-FFF2-40B4-BE49-F238E27FC236}">
                <a16:creationId xmlns:a16="http://schemas.microsoft.com/office/drawing/2014/main" id="{420DD5FE-AB18-409C-B1BC-FC656BA7A18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803400"/>
            <a:ext cx="4292600" cy="4267200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2316" y="2427817"/>
            <a:ext cx="3962400" cy="276754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6D64F6EE-885C-45AF-A23C-E9636320EA7E}"/>
              </a:ext>
            </a:extLst>
          </p:cNvPr>
          <p:cNvSpPr/>
          <p:nvPr userDrawn="1"/>
        </p:nvSpPr>
        <p:spPr>
          <a:xfrm rot="17369745">
            <a:off x="10052910" y="4698108"/>
            <a:ext cx="2005962" cy="17697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14525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7CE8CF-BDF2-4490-A412-B02A42E17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" y="2751"/>
            <a:ext cx="12190476" cy="6857143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8C0DC6CD-16F8-439D-A572-E6D1AFA14859}"/>
              </a:ext>
            </a:extLst>
          </p:cNvPr>
          <p:cNvSpPr/>
          <p:nvPr userDrawn="1"/>
        </p:nvSpPr>
        <p:spPr>
          <a:xfrm>
            <a:off x="-40051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60" y="0"/>
                </a:moveTo>
                <a:lnTo>
                  <a:pt x="1677575" y="9819367"/>
                </a:lnTo>
                <a:lnTo>
                  <a:pt x="0" y="9280751"/>
                </a:lnTo>
                <a:lnTo>
                  <a:pt x="0" y="0"/>
                </a:lnTo>
                <a:lnTo>
                  <a:pt x="4830260" y="0"/>
                </a:lnTo>
                <a:close/>
              </a:path>
            </a:pathLst>
          </a:custGeom>
          <a:solidFill>
            <a:srgbClr val="FAFE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F7C9C9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7749302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0" y="131445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837857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909C7-51DD-4AD9-A344-5D786D8E1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>
            <a:off x="0" y="0"/>
            <a:ext cx="12192000" cy="19405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0BDC6-546C-4A68-862C-BC5898A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307235"/>
            <a:ext cx="10185400" cy="1326091"/>
          </a:xfrm>
          <a:solidFill>
            <a:schemeClr val="bg1">
              <a:alpha val="88000"/>
            </a:schemeClr>
          </a:solidFill>
          <a:ln>
            <a:noFill/>
          </a:ln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E822AE-63A9-4144-9E62-777F9076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486F1E-5909-42DE-B7AB-3E12CAC4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1ED157-16C2-4ABD-8612-84F13B1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DC6FCB7-951E-4A97-BEE3-CD368B4E8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8400" y="2108200"/>
            <a:ext cx="10185400" cy="381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95AE4953-A2E7-44B9-89C3-FF7FF6F65ED4}"/>
              </a:ext>
            </a:extLst>
          </p:cNvPr>
          <p:cNvSpPr/>
          <p:nvPr userDrawn="1"/>
        </p:nvSpPr>
        <p:spPr>
          <a:xfrm rot="16200000">
            <a:off x="-1127601" y="1803006"/>
            <a:ext cx="2915602" cy="27129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B31CC8-7A0A-4C89-98A1-7AA9C4C585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1457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BC7A678-F705-4A38-A828-324EBAA70DD6}"/>
              </a:ext>
            </a:extLst>
          </p:cNvPr>
          <p:cNvSpPr/>
          <p:nvPr userDrawn="1"/>
        </p:nvSpPr>
        <p:spPr>
          <a:xfrm>
            <a:off x="11125200" y="0"/>
            <a:ext cx="355600" cy="6858000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DF4954-D380-4BE0-991A-1C3FA9EDC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8357449" y="3028531"/>
            <a:ext cx="6863081" cy="806021"/>
          </a:xfrm>
          <a:prstGeom prst="rect">
            <a:avLst/>
          </a:prstGeom>
        </p:spPr>
      </p:pic>
      <p:sp>
        <p:nvSpPr>
          <p:cNvPr id="19" name="Параллелограмм 4">
            <a:extLst>
              <a:ext uri="{FF2B5EF4-FFF2-40B4-BE49-F238E27FC236}">
                <a16:creationId xmlns:a16="http://schemas.microsoft.com/office/drawing/2014/main" id="{6678B175-4584-4C01-A266-31A4659F4D97}"/>
              </a:ext>
            </a:extLst>
          </p:cNvPr>
          <p:cNvSpPr/>
          <p:nvPr userDrawn="1"/>
        </p:nvSpPr>
        <p:spPr>
          <a:xfrm rot="10740000">
            <a:off x="9159398" y="6458675"/>
            <a:ext cx="2915602" cy="272324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212B8-26D8-498B-8B72-71D11ED6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0" y="262384"/>
            <a:ext cx="9766808" cy="86861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3A01AD-A188-4D67-BF8C-B5EF2A1A3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113" y="6452107"/>
            <a:ext cx="2743200" cy="365125"/>
          </a:xfrm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C5772-BE90-4D4B-8CDD-FD10C449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4056" y="6452107"/>
            <a:ext cx="41148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88269B-84D0-42F7-A216-39C2E998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52107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39CF228-380D-4197-935E-3E8E4EF5F9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072" y="1425828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F5EBE996-20A3-4369-9A28-C6C99F5C88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9912" y="3964367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B34D01D-D009-4121-8AD9-96116091AE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8798" y="1443544"/>
            <a:ext cx="6248400" cy="22447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260367CF-840E-42F7-B610-093638524B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4416" y="3956683"/>
            <a:ext cx="6248400" cy="22524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7710811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06777E-49B8-4370-A38A-A9D44CA6A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56" y="220451"/>
            <a:ext cx="772503" cy="8636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FA9B00-1DD5-48EF-A0E9-C3E0DF985497}"/>
              </a:ext>
            </a:extLst>
          </p:cNvPr>
          <p:cNvSpPr/>
          <p:nvPr userDrawn="1"/>
        </p:nvSpPr>
        <p:spPr>
          <a:xfrm rot="2016472">
            <a:off x="-1169225" y="3291557"/>
            <a:ext cx="12817013" cy="930747"/>
          </a:xfrm>
          <a:custGeom>
            <a:avLst/>
            <a:gdLst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0 w 19812230"/>
              <a:gd name="connsiteY3" fmla="*/ 1597152 h 1597152"/>
              <a:gd name="connsiteX4" fmla="*/ 0 w 19812230"/>
              <a:gd name="connsiteY4" fmla="*/ 0 h 1597152"/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862494 w 19812230"/>
              <a:gd name="connsiteY3" fmla="*/ 1441152 h 1597152"/>
              <a:gd name="connsiteX4" fmla="*/ 0 w 19812230"/>
              <a:gd name="connsiteY4" fmla="*/ 0 h 1597152"/>
              <a:gd name="connsiteX0" fmla="*/ 0 w 19437035"/>
              <a:gd name="connsiteY0" fmla="*/ 101983 h 1597152"/>
              <a:gd name="connsiteX1" fmla="*/ 19437035 w 19437035"/>
              <a:gd name="connsiteY1" fmla="*/ 0 h 1597152"/>
              <a:gd name="connsiteX2" fmla="*/ 19437035 w 19437035"/>
              <a:gd name="connsiteY2" fmla="*/ 1597152 h 1597152"/>
              <a:gd name="connsiteX3" fmla="*/ 487299 w 19437035"/>
              <a:gd name="connsiteY3" fmla="*/ 1441152 h 1597152"/>
              <a:gd name="connsiteX4" fmla="*/ 0 w 19437035"/>
              <a:gd name="connsiteY4" fmla="*/ 101983 h 1597152"/>
              <a:gd name="connsiteX0" fmla="*/ 219686 w 19656721"/>
              <a:gd name="connsiteY0" fmla="*/ 101983 h 1597152"/>
              <a:gd name="connsiteX1" fmla="*/ 19656721 w 19656721"/>
              <a:gd name="connsiteY1" fmla="*/ 0 h 1597152"/>
              <a:gd name="connsiteX2" fmla="*/ 19656721 w 19656721"/>
              <a:gd name="connsiteY2" fmla="*/ 1597152 h 1597152"/>
              <a:gd name="connsiteX3" fmla="*/ 706985 w 19656721"/>
              <a:gd name="connsiteY3" fmla="*/ 1441152 h 1597152"/>
              <a:gd name="connsiteX4" fmla="*/ 0 w 19656721"/>
              <a:gd name="connsiteY4" fmla="*/ 340332 h 1597152"/>
              <a:gd name="connsiteX5" fmla="*/ 219686 w 19656721"/>
              <a:gd name="connsiteY5" fmla="*/ 101983 h 1597152"/>
              <a:gd name="connsiteX0" fmla="*/ 219686 w 19656721"/>
              <a:gd name="connsiteY0" fmla="*/ 101983 h 1441152"/>
              <a:gd name="connsiteX1" fmla="*/ 19656721 w 19656721"/>
              <a:gd name="connsiteY1" fmla="*/ 0 h 1441152"/>
              <a:gd name="connsiteX2" fmla="*/ 18674458 w 19656721"/>
              <a:gd name="connsiteY2" fmla="*/ 383491 h 1441152"/>
              <a:gd name="connsiteX3" fmla="*/ 706985 w 19656721"/>
              <a:gd name="connsiteY3" fmla="*/ 1441152 h 1441152"/>
              <a:gd name="connsiteX4" fmla="*/ 0 w 19656721"/>
              <a:gd name="connsiteY4" fmla="*/ 340332 h 1441152"/>
              <a:gd name="connsiteX5" fmla="*/ 219686 w 19656721"/>
              <a:gd name="connsiteY5" fmla="*/ 101983 h 1441152"/>
              <a:gd name="connsiteX0" fmla="*/ 219686 w 19225520"/>
              <a:gd name="connsiteY0" fmla="*/ 56952 h 1396121"/>
              <a:gd name="connsiteX1" fmla="*/ 19225520 w 19225520"/>
              <a:gd name="connsiteY1" fmla="*/ 0 h 1396121"/>
              <a:gd name="connsiteX2" fmla="*/ 18674458 w 19225520"/>
              <a:gd name="connsiteY2" fmla="*/ 338460 h 1396121"/>
              <a:gd name="connsiteX3" fmla="*/ 706985 w 19225520"/>
              <a:gd name="connsiteY3" fmla="*/ 1396121 h 1396121"/>
              <a:gd name="connsiteX4" fmla="*/ 0 w 19225520"/>
              <a:gd name="connsiteY4" fmla="*/ 295301 h 1396121"/>
              <a:gd name="connsiteX5" fmla="*/ 219686 w 19225520"/>
              <a:gd name="connsiteY5" fmla="*/ 56952 h 139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520" h="1396121">
                <a:moveTo>
                  <a:pt x="219686" y="56952"/>
                </a:moveTo>
                <a:lnTo>
                  <a:pt x="19225520" y="0"/>
                </a:lnTo>
                <a:lnTo>
                  <a:pt x="18674458" y="338460"/>
                </a:lnTo>
                <a:lnTo>
                  <a:pt x="706985" y="1396121"/>
                </a:lnTo>
                <a:cubicBezTo>
                  <a:pt x="651889" y="1267832"/>
                  <a:pt x="55096" y="423590"/>
                  <a:pt x="0" y="295301"/>
                </a:cubicBezTo>
                <a:lnTo>
                  <a:pt x="219686" y="56952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1C32F0-7575-407E-A19B-C26DA511C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/>
          <a:stretch/>
        </p:blipFill>
        <p:spPr>
          <a:xfrm>
            <a:off x="0" y="-23368"/>
            <a:ext cx="10395765" cy="6857143"/>
          </a:xfrm>
          <a:prstGeom prst="rtTriangle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F1CED-2104-4772-ADAE-0B8F257B54C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C42EE9-E6E2-454D-B8DD-F510E368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07D782-B339-4301-B8FB-37635954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7E7D4-EDE5-47FE-86DA-F7C6FED3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6C3411CF-54D5-447E-B7B5-82C02D6BD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72209" cy="41656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3B75F39E-A852-406F-B57C-98A235AAFF47}"/>
              </a:ext>
            </a:extLst>
          </p:cNvPr>
          <p:cNvSpPr/>
          <p:nvPr userDrawn="1"/>
        </p:nvSpPr>
        <p:spPr>
          <a:xfrm rot="12759850">
            <a:off x="22179" y="935580"/>
            <a:ext cx="2310891" cy="22036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9657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C3A406-D70A-481F-A6AD-D43C656D3BC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араллелограмм 4">
            <a:extLst>
              <a:ext uri="{FF2B5EF4-FFF2-40B4-BE49-F238E27FC236}">
                <a16:creationId xmlns:a16="http://schemas.microsoft.com/office/drawing/2014/main" id="{D478AE97-0CFB-48BB-8581-1A66BF087432}"/>
              </a:ext>
            </a:extLst>
          </p:cNvPr>
          <p:cNvSpPr/>
          <p:nvPr userDrawn="1"/>
        </p:nvSpPr>
        <p:spPr>
          <a:xfrm rot="18600000">
            <a:off x="2802486" y="2051186"/>
            <a:ext cx="10881741" cy="293632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339252 w 2938553"/>
              <a:gd name="connsiteY3" fmla="*/ 398807 h 422859"/>
              <a:gd name="connsiteX4" fmla="*/ 524004 w 2938553"/>
              <a:gd name="connsiteY4" fmla="*/ 422859 h 422859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423338 w 2938553"/>
              <a:gd name="connsiteY3" fmla="*/ 19333 h 422859"/>
              <a:gd name="connsiteX4" fmla="*/ 2339252 w 2938553"/>
              <a:gd name="connsiteY4" fmla="*/ 398807 h 422859"/>
              <a:gd name="connsiteX5" fmla="*/ 524004 w 2938553"/>
              <a:gd name="connsiteY5" fmla="*/ 422859 h 422859"/>
              <a:gd name="connsiteX0" fmla="*/ 524004 w 2938553"/>
              <a:gd name="connsiteY0" fmla="*/ 433980 h 433980"/>
              <a:gd name="connsiteX1" fmla="*/ 0 w 2938553"/>
              <a:gd name="connsiteY1" fmla="*/ 11121 h 433980"/>
              <a:gd name="connsiteX2" fmla="*/ 2938553 w 2938553"/>
              <a:gd name="connsiteY2" fmla="*/ 21131 h 433980"/>
              <a:gd name="connsiteX3" fmla="*/ 1963984 w 2938553"/>
              <a:gd name="connsiteY3" fmla="*/ 21496 h 433980"/>
              <a:gd name="connsiteX4" fmla="*/ 2423338 w 2938553"/>
              <a:gd name="connsiteY4" fmla="*/ 30454 h 433980"/>
              <a:gd name="connsiteX5" fmla="*/ 2339252 w 2938553"/>
              <a:gd name="connsiteY5" fmla="*/ 409928 h 433980"/>
              <a:gd name="connsiteX6" fmla="*/ 524004 w 2938553"/>
              <a:gd name="connsiteY6" fmla="*/ 433980 h 433980"/>
              <a:gd name="connsiteX0" fmla="*/ 524004 w 2431121"/>
              <a:gd name="connsiteY0" fmla="*/ 433980 h 433980"/>
              <a:gd name="connsiteX1" fmla="*/ 0 w 2431121"/>
              <a:gd name="connsiteY1" fmla="*/ 11121 h 433980"/>
              <a:gd name="connsiteX2" fmla="*/ 1953314 w 2431121"/>
              <a:gd name="connsiteY2" fmla="*/ 20868 h 433980"/>
              <a:gd name="connsiteX3" fmla="*/ 1963984 w 2431121"/>
              <a:gd name="connsiteY3" fmla="*/ 21496 h 433980"/>
              <a:gd name="connsiteX4" fmla="*/ 2423338 w 2431121"/>
              <a:gd name="connsiteY4" fmla="*/ 30454 h 433980"/>
              <a:gd name="connsiteX5" fmla="*/ 2339252 w 2431121"/>
              <a:gd name="connsiteY5" fmla="*/ 409928 h 433980"/>
              <a:gd name="connsiteX6" fmla="*/ 524004 w 2431121"/>
              <a:gd name="connsiteY6" fmla="*/ 433980 h 433980"/>
              <a:gd name="connsiteX0" fmla="*/ 524004 w 2430251"/>
              <a:gd name="connsiteY0" fmla="*/ 434052 h 434052"/>
              <a:gd name="connsiteX1" fmla="*/ 0 w 2430251"/>
              <a:gd name="connsiteY1" fmla="*/ 11193 h 434052"/>
              <a:gd name="connsiteX2" fmla="*/ 1953314 w 2430251"/>
              <a:gd name="connsiteY2" fmla="*/ 20940 h 434052"/>
              <a:gd name="connsiteX3" fmla="*/ 1878004 w 2430251"/>
              <a:gd name="connsiteY3" fmla="*/ 21329 h 434052"/>
              <a:gd name="connsiteX4" fmla="*/ 2423338 w 2430251"/>
              <a:gd name="connsiteY4" fmla="*/ 30526 h 434052"/>
              <a:gd name="connsiteX5" fmla="*/ 2339252 w 2430251"/>
              <a:gd name="connsiteY5" fmla="*/ 410000 h 434052"/>
              <a:gd name="connsiteX6" fmla="*/ 524004 w 2430251"/>
              <a:gd name="connsiteY6" fmla="*/ 434052 h 434052"/>
              <a:gd name="connsiteX0" fmla="*/ 524004 w 2339252"/>
              <a:gd name="connsiteY0" fmla="*/ 443811 h 443811"/>
              <a:gd name="connsiteX1" fmla="*/ 0 w 2339252"/>
              <a:gd name="connsiteY1" fmla="*/ 20952 h 443811"/>
              <a:gd name="connsiteX2" fmla="*/ 1953314 w 2339252"/>
              <a:gd name="connsiteY2" fmla="*/ 30699 h 443811"/>
              <a:gd name="connsiteX3" fmla="*/ 1878004 w 2339252"/>
              <a:gd name="connsiteY3" fmla="*/ 31088 h 443811"/>
              <a:gd name="connsiteX4" fmla="*/ 1869579 w 2339252"/>
              <a:gd name="connsiteY4" fmla="*/ 26975 h 443811"/>
              <a:gd name="connsiteX5" fmla="*/ 2339252 w 2339252"/>
              <a:gd name="connsiteY5" fmla="*/ 419759 h 443811"/>
              <a:gd name="connsiteX6" fmla="*/ 524004 w 2339252"/>
              <a:gd name="connsiteY6" fmla="*/ 443811 h 443811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953314 w 2339252"/>
              <a:gd name="connsiteY2" fmla="*/ 33183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885117 w 2339252"/>
              <a:gd name="connsiteY2" fmla="*/ 33991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48299"/>
              <a:gd name="connsiteY0" fmla="*/ 446295 h 446295"/>
              <a:gd name="connsiteX1" fmla="*/ 0 w 2348299"/>
              <a:gd name="connsiteY1" fmla="*/ 23436 h 446295"/>
              <a:gd name="connsiteX2" fmla="*/ 1885117 w 2348299"/>
              <a:gd name="connsiteY2" fmla="*/ 33991 h 446295"/>
              <a:gd name="connsiteX3" fmla="*/ 1878004 w 2348299"/>
              <a:gd name="connsiteY3" fmla="*/ 33572 h 446295"/>
              <a:gd name="connsiteX4" fmla="*/ 1870579 w 2348299"/>
              <a:gd name="connsiteY4" fmla="*/ 35547 h 446295"/>
              <a:gd name="connsiteX5" fmla="*/ 1869579 w 2348299"/>
              <a:gd name="connsiteY5" fmla="*/ 29459 h 446295"/>
              <a:gd name="connsiteX6" fmla="*/ 2348299 w 2348299"/>
              <a:gd name="connsiteY6" fmla="*/ 421570 h 446295"/>
              <a:gd name="connsiteX7" fmla="*/ 524004 w 2348299"/>
              <a:gd name="connsiteY7" fmla="*/ 446295 h 446295"/>
              <a:gd name="connsiteX0" fmla="*/ 524004 w 2253182"/>
              <a:gd name="connsiteY0" fmla="*/ 446295 h 446295"/>
              <a:gd name="connsiteX1" fmla="*/ 0 w 2253182"/>
              <a:gd name="connsiteY1" fmla="*/ 23436 h 446295"/>
              <a:gd name="connsiteX2" fmla="*/ 1885117 w 2253182"/>
              <a:gd name="connsiteY2" fmla="*/ 33991 h 446295"/>
              <a:gd name="connsiteX3" fmla="*/ 1878004 w 2253182"/>
              <a:gd name="connsiteY3" fmla="*/ 33572 h 446295"/>
              <a:gd name="connsiteX4" fmla="*/ 1870579 w 2253182"/>
              <a:gd name="connsiteY4" fmla="*/ 35547 h 446295"/>
              <a:gd name="connsiteX5" fmla="*/ 1869579 w 2253182"/>
              <a:gd name="connsiteY5" fmla="*/ 29459 h 446295"/>
              <a:gd name="connsiteX6" fmla="*/ 2253182 w 2253182"/>
              <a:gd name="connsiteY6" fmla="*/ 339995 h 446295"/>
              <a:gd name="connsiteX7" fmla="*/ 524004 w 2253182"/>
              <a:gd name="connsiteY7" fmla="*/ 446295 h 446295"/>
              <a:gd name="connsiteX0" fmla="*/ 487615 w 2253182"/>
              <a:gd name="connsiteY0" fmla="*/ 409180 h 409180"/>
              <a:gd name="connsiteX1" fmla="*/ 0 w 2253182"/>
              <a:gd name="connsiteY1" fmla="*/ 23436 h 409180"/>
              <a:gd name="connsiteX2" fmla="*/ 1885117 w 2253182"/>
              <a:gd name="connsiteY2" fmla="*/ 33991 h 409180"/>
              <a:gd name="connsiteX3" fmla="*/ 1878004 w 2253182"/>
              <a:gd name="connsiteY3" fmla="*/ 33572 h 409180"/>
              <a:gd name="connsiteX4" fmla="*/ 1870579 w 2253182"/>
              <a:gd name="connsiteY4" fmla="*/ 35547 h 409180"/>
              <a:gd name="connsiteX5" fmla="*/ 1869579 w 2253182"/>
              <a:gd name="connsiteY5" fmla="*/ 29459 h 409180"/>
              <a:gd name="connsiteX6" fmla="*/ 2253182 w 2253182"/>
              <a:gd name="connsiteY6" fmla="*/ 339995 h 409180"/>
              <a:gd name="connsiteX7" fmla="*/ 487615 w 2253182"/>
              <a:gd name="connsiteY7" fmla="*/ 409180 h 4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3182" h="409180">
                <a:moveTo>
                  <a:pt x="487615" y="409180"/>
                </a:moveTo>
                <a:lnTo>
                  <a:pt x="0" y="23436"/>
                </a:lnTo>
                <a:lnTo>
                  <a:pt x="1885117" y="33991"/>
                </a:lnTo>
                <a:lnTo>
                  <a:pt x="1878004" y="33572"/>
                </a:lnTo>
                <a:cubicBezTo>
                  <a:pt x="1866345" y="29067"/>
                  <a:pt x="1871983" y="36232"/>
                  <a:pt x="1870579" y="35547"/>
                </a:cubicBezTo>
                <a:cubicBezTo>
                  <a:pt x="1869175" y="34862"/>
                  <a:pt x="1793597" y="-39890"/>
                  <a:pt x="1869579" y="29459"/>
                </a:cubicBezTo>
                <a:lnTo>
                  <a:pt x="2253182" y="339995"/>
                </a:lnTo>
                <a:lnTo>
                  <a:pt x="487615" y="409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id="{F2C437B0-0679-4D0E-9ECB-941931170A41}"/>
              </a:ext>
            </a:extLst>
          </p:cNvPr>
          <p:cNvSpPr/>
          <p:nvPr userDrawn="1"/>
        </p:nvSpPr>
        <p:spPr>
          <a:xfrm flipH="1">
            <a:off x="7278953" y="365125"/>
            <a:ext cx="4953000" cy="6469507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DDC385-CD4D-4DF3-B59F-BECF0FB9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512" y="173715"/>
            <a:ext cx="772503" cy="863600"/>
          </a:xfrm>
          <a:prstGeom prst="rect">
            <a:avLst/>
          </a:prstGeom>
        </p:spPr>
      </p:pic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FC50D5D3-E227-4AAD-AA6B-68A07CD9D73E}"/>
              </a:ext>
            </a:extLst>
          </p:cNvPr>
          <p:cNvSpPr/>
          <p:nvPr userDrawn="1"/>
        </p:nvSpPr>
        <p:spPr>
          <a:xfrm rot="18594348" flipH="1">
            <a:off x="6209274" y="152392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667DDC2D-9FA8-4DFB-99C5-3D21208AE78D}"/>
              </a:ext>
            </a:extLst>
          </p:cNvPr>
          <p:cNvSpPr/>
          <p:nvPr userDrawn="1"/>
        </p:nvSpPr>
        <p:spPr>
          <a:xfrm rot="18638020" flipH="1">
            <a:off x="2661561" y="482785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4219"/>
            <a:ext cx="4699000" cy="437560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E537A783-38E5-4B73-BCC5-9D0C7CFB01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36511" y="1844219"/>
            <a:ext cx="4699001" cy="43756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53529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97720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80973B50-7BAA-47F1-82A6-0F2BDC44EFA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1122892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E56A1593-2933-461F-A419-F8080A24426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24000" y="3602567"/>
            <a:ext cx="9144000" cy="165523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9270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7E8C9-064C-478C-845A-5E0A1026A2A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DFF935-5DB2-4AB9-BD4B-2B91A3381F5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36382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00" y="1825625"/>
            <a:ext cx="76454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0" y="365126"/>
            <a:ext cx="7645400" cy="132609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164803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37259"/>
          </a:xfrm>
          <a:solidFill>
            <a:schemeClr val="bg1"/>
          </a:solidFill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38" y="1802384"/>
            <a:ext cx="10515600" cy="4553966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39030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239" y="1824482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7055111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BF3905A5-284C-43CD-9819-9A47EECE24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0C3812D-280C-4021-AAA3-FE705D0577F9}"/>
              </a:ext>
            </a:extLst>
          </p:cNvPr>
          <p:cNvSpPr/>
          <p:nvPr userDrawn="1"/>
        </p:nvSpPr>
        <p:spPr>
          <a:xfrm>
            <a:off x="859790" y="6182572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D86D0DCF-58CC-4A15-9671-7C822D9DD3B1}"/>
              </a:ext>
            </a:extLst>
          </p:cNvPr>
          <p:cNvSpPr/>
          <p:nvPr userDrawn="1"/>
        </p:nvSpPr>
        <p:spPr>
          <a:xfrm rot="240000">
            <a:off x="-75290" y="4606693"/>
            <a:ext cx="1070735" cy="1615191"/>
          </a:xfrm>
          <a:custGeom>
            <a:avLst/>
            <a:gdLst>
              <a:gd name="connsiteX0" fmla="*/ 0 w 4816689"/>
              <a:gd name="connsiteY0" fmla="*/ 6560820 h 7914610"/>
              <a:gd name="connsiteX1" fmla="*/ 4816689 w 4816689"/>
              <a:gd name="connsiteY1" fmla="*/ 0 h 7914610"/>
              <a:gd name="connsiteX2" fmla="*/ 4816689 w 4816689"/>
              <a:gd name="connsiteY2" fmla="*/ 7659859 h 7914610"/>
              <a:gd name="connsiteX3" fmla="*/ 3976175 w 4816689"/>
              <a:gd name="connsiteY3" fmla="*/ 7914610 h 7914610"/>
              <a:gd name="connsiteX4" fmla="*/ 0 w 4816689"/>
              <a:gd name="connsiteY4" fmla="*/ 6560820 h 7914610"/>
              <a:gd name="connsiteX0" fmla="*/ 0 w 4816689"/>
              <a:gd name="connsiteY0" fmla="*/ 4114800 h 5468590"/>
              <a:gd name="connsiteX1" fmla="*/ 450430 w 4816689"/>
              <a:gd name="connsiteY1" fmla="*/ 0 h 5468590"/>
              <a:gd name="connsiteX2" fmla="*/ 4816689 w 4816689"/>
              <a:gd name="connsiteY2" fmla="*/ 5213839 h 5468590"/>
              <a:gd name="connsiteX3" fmla="*/ 3976175 w 4816689"/>
              <a:gd name="connsiteY3" fmla="*/ 5468590 h 5468590"/>
              <a:gd name="connsiteX4" fmla="*/ 0 w 4816689"/>
              <a:gd name="connsiteY4" fmla="*/ 4114800 h 5468590"/>
              <a:gd name="connsiteX0" fmla="*/ 0 w 4405209"/>
              <a:gd name="connsiteY0" fmla="*/ 4229100 h 5468590"/>
              <a:gd name="connsiteX1" fmla="*/ 38950 w 4405209"/>
              <a:gd name="connsiteY1" fmla="*/ 0 h 5468590"/>
              <a:gd name="connsiteX2" fmla="*/ 4405209 w 4405209"/>
              <a:gd name="connsiteY2" fmla="*/ 5213839 h 5468590"/>
              <a:gd name="connsiteX3" fmla="*/ 3564695 w 4405209"/>
              <a:gd name="connsiteY3" fmla="*/ 5468590 h 5468590"/>
              <a:gd name="connsiteX4" fmla="*/ 0 w 4405209"/>
              <a:gd name="connsiteY4" fmla="*/ 4229100 h 5468590"/>
              <a:gd name="connsiteX0" fmla="*/ 0 w 3564695"/>
              <a:gd name="connsiteY0" fmla="*/ 4570241 h 5809731"/>
              <a:gd name="connsiteX1" fmla="*/ 38950 w 3564695"/>
              <a:gd name="connsiteY1" fmla="*/ 341141 h 5809731"/>
              <a:gd name="connsiteX2" fmla="*/ 3353649 w 3564695"/>
              <a:gd name="connsiteY2" fmla="*/ 0 h 5809731"/>
              <a:gd name="connsiteX3" fmla="*/ 3564695 w 3564695"/>
              <a:gd name="connsiteY3" fmla="*/ 5809731 h 5809731"/>
              <a:gd name="connsiteX4" fmla="*/ 0 w 3564695"/>
              <a:gd name="connsiteY4" fmla="*/ 4570241 h 5809731"/>
              <a:gd name="connsiteX0" fmla="*/ 0 w 3353649"/>
              <a:gd name="connsiteY0" fmla="*/ 4570241 h 4575291"/>
              <a:gd name="connsiteX1" fmla="*/ 38950 w 3353649"/>
              <a:gd name="connsiteY1" fmla="*/ 341141 h 4575291"/>
              <a:gd name="connsiteX2" fmla="*/ 3353649 w 3353649"/>
              <a:gd name="connsiteY2" fmla="*/ 0 h 4575291"/>
              <a:gd name="connsiteX3" fmla="*/ 181416 w 3353649"/>
              <a:gd name="connsiteY3" fmla="*/ 4575291 h 4575291"/>
              <a:gd name="connsiteX4" fmla="*/ 0 w 3353649"/>
              <a:gd name="connsiteY4" fmla="*/ 4570241 h 4575291"/>
              <a:gd name="connsiteX0" fmla="*/ 0 w 3650829"/>
              <a:gd name="connsiteY0" fmla="*/ 4229100 h 4234150"/>
              <a:gd name="connsiteX1" fmla="*/ 38950 w 3650829"/>
              <a:gd name="connsiteY1" fmla="*/ 0 h 4234150"/>
              <a:gd name="connsiteX2" fmla="*/ 3650829 w 3650829"/>
              <a:gd name="connsiteY2" fmla="*/ 253219 h 4234150"/>
              <a:gd name="connsiteX3" fmla="*/ 181416 w 3650829"/>
              <a:gd name="connsiteY3" fmla="*/ 4234150 h 4234150"/>
              <a:gd name="connsiteX4" fmla="*/ 0 w 3650829"/>
              <a:gd name="connsiteY4" fmla="*/ 4229100 h 4234150"/>
              <a:gd name="connsiteX0" fmla="*/ 0 w 3650829"/>
              <a:gd name="connsiteY0" fmla="*/ 4160520 h 4165570"/>
              <a:gd name="connsiteX1" fmla="*/ 633310 w 3650829"/>
              <a:gd name="connsiteY1" fmla="*/ 0 h 4165570"/>
              <a:gd name="connsiteX2" fmla="*/ 3650829 w 3650829"/>
              <a:gd name="connsiteY2" fmla="*/ 184639 h 4165570"/>
              <a:gd name="connsiteX3" fmla="*/ 181416 w 3650829"/>
              <a:gd name="connsiteY3" fmla="*/ 4165570 h 4165570"/>
              <a:gd name="connsiteX4" fmla="*/ 0 w 3650829"/>
              <a:gd name="connsiteY4" fmla="*/ 4160520 h 4165570"/>
              <a:gd name="connsiteX0" fmla="*/ 687264 w 3469413"/>
              <a:gd name="connsiteY0" fmla="*/ 3360420 h 4165570"/>
              <a:gd name="connsiteX1" fmla="*/ 451894 w 3469413"/>
              <a:gd name="connsiteY1" fmla="*/ 0 h 4165570"/>
              <a:gd name="connsiteX2" fmla="*/ 3469413 w 3469413"/>
              <a:gd name="connsiteY2" fmla="*/ 184639 h 4165570"/>
              <a:gd name="connsiteX3" fmla="*/ 0 w 3469413"/>
              <a:gd name="connsiteY3" fmla="*/ 4165570 h 4165570"/>
              <a:gd name="connsiteX4" fmla="*/ 687264 w 3469413"/>
              <a:gd name="connsiteY4" fmla="*/ 3360420 h 4165570"/>
              <a:gd name="connsiteX0" fmla="*/ 235370 w 3017519"/>
              <a:gd name="connsiteY0" fmla="*/ 336042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235370 w 3017519"/>
              <a:gd name="connsiteY4" fmla="*/ 3360420 h 3365470"/>
              <a:gd name="connsiteX0" fmla="*/ 375530 w 3017519"/>
              <a:gd name="connsiteY0" fmla="*/ 335297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375530 w 3017519"/>
              <a:gd name="connsiteY4" fmla="*/ 3352970 h 3365470"/>
              <a:gd name="connsiteX0" fmla="*/ 307085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5 w 2949074"/>
              <a:gd name="connsiteY4" fmla="*/ 3374451 h 3386951"/>
              <a:gd name="connsiteX0" fmla="*/ 307086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6 w 2949074"/>
              <a:gd name="connsiteY4" fmla="*/ 3374451 h 3386951"/>
              <a:gd name="connsiteX0" fmla="*/ 330442 w 2949074"/>
              <a:gd name="connsiteY0" fmla="*/ 3373208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30442 w 2949074"/>
              <a:gd name="connsiteY4" fmla="*/ 3373208 h 338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074" h="3386951">
                <a:moveTo>
                  <a:pt x="330442" y="3373208"/>
                </a:moveTo>
                <a:lnTo>
                  <a:pt x="0" y="0"/>
                </a:lnTo>
                <a:lnTo>
                  <a:pt x="2949074" y="206120"/>
                </a:lnTo>
                <a:lnTo>
                  <a:pt x="142601" y="3386951"/>
                </a:lnTo>
                <a:lnTo>
                  <a:pt x="330442" y="3373208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араллелограмм 10">
            <a:extLst>
              <a:ext uri="{FF2B5EF4-FFF2-40B4-BE49-F238E27FC236}">
                <a16:creationId xmlns:a16="http://schemas.microsoft.com/office/drawing/2014/main" id="{78AD3DC7-FEEA-4315-9E25-CD157DF6C7C3}"/>
              </a:ext>
            </a:extLst>
          </p:cNvPr>
          <p:cNvSpPr/>
          <p:nvPr userDrawn="1"/>
        </p:nvSpPr>
        <p:spPr>
          <a:xfrm>
            <a:off x="1316941" y="1828887"/>
            <a:ext cx="10256568" cy="3694425"/>
          </a:xfrm>
          <a:custGeom>
            <a:avLst/>
            <a:gdLst>
              <a:gd name="connsiteX0" fmla="*/ 0 w 8364219"/>
              <a:gd name="connsiteY0" fmla="*/ 2919413 h 2919413"/>
              <a:gd name="connsiteX1" fmla="*/ 729853 w 8364219"/>
              <a:gd name="connsiteY1" fmla="*/ 0 h 2919413"/>
              <a:gd name="connsiteX2" fmla="*/ 8364219 w 8364219"/>
              <a:gd name="connsiteY2" fmla="*/ 0 h 2919413"/>
              <a:gd name="connsiteX3" fmla="*/ 7634366 w 8364219"/>
              <a:gd name="connsiteY3" fmla="*/ 2919413 h 2919413"/>
              <a:gd name="connsiteX4" fmla="*/ 0 w 8364219"/>
              <a:gd name="connsiteY4" fmla="*/ 2919413 h 2919413"/>
              <a:gd name="connsiteX0" fmla="*/ 0 w 10193019"/>
              <a:gd name="connsiteY0" fmla="*/ 2919413 h 2919413"/>
              <a:gd name="connsiteX1" fmla="*/ 729853 w 10193019"/>
              <a:gd name="connsiteY1" fmla="*/ 0 h 2919413"/>
              <a:gd name="connsiteX2" fmla="*/ 10193019 w 10193019"/>
              <a:gd name="connsiteY2" fmla="*/ 137160 h 2919413"/>
              <a:gd name="connsiteX3" fmla="*/ 7634366 w 10193019"/>
              <a:gd name="connsiteY3" fmla="*/ 2919413 h 2919413"/>
              <a:gd name="connsiteX4" fmla="*/ 0 w 10193019"/>
              <a:gd name="connsiteY4" fmla="*/ 2919413 h 2919413"/>
              <a:gd name="connsiteX0" fmla="*/ 0 w 10421619"/>
              <a:gd name="connsiteY0" fmla="*/ 2919413 h 2919413"/>
              <a:gd name="connsiteX1" fmla="*/ 729853 w 10421619"/>
              <a:gd name="connsiteY1" fmla="*/ 0 h 2919413"/>
              <a:gd name="connsiteX2" fmla="*/ 10421619 w 10421619"/>
              <a:gd name="connsiteY2" fmla="*/ 160020 h 2919413"/>
              <a:gd name="connsiteX3" fmla="*/ 7634366 w 10421619"/>
              <a:gd name="connsiteY3" fmla="*/ 2919413 h 2919413"/>
              <a:gd name="connsiteX4" fmla="*/ 0 w 10421619"/>
              <a:gd name="connsiteY4" fmla="*/ 2919413 h 2919413"/>
              <a:gd name="connsiteX0" fmla="*/ 0 w 10421619"/>
              <a:gd name="connsiteY0" fmla="*/ 2827973 h 2827973"/>
              <a:gd name="connsiteX1" fmla="*/ 2192893 w 10421619"/>
              <a:gd name="connsiteY1" fmla="*/ 0 h 2827973"/>
              <a:gd name="connsiteX2" fmla="*/ 10421619 w 10421619"/>
              <a:gd name="connsiteY2" fmla="*/ 68580 h 2827973"/>
              <a:gd name="connsiteX3" fmla="*/ 7634366 w 10421619"/>
              <a:gd name="connsiteY3" fmla="*/ 2827973 h 2827973"/>
              <a:gd name="connsiteX4" fmla="*/ 0 w 10421619"/>
              <a:gd name="connsiteY4" fmla="*/ 2827973 h 2827973"/>
              <a:gd name="connsiteX0" fmla="*/ 0 w 10421619"/>
              <a:gd name="connsiteY0" fmla="*/ 2805113 h 2805113"/>
              <a:gd name="connsiteX1" fmla="*/ 2398633 w 10421619"/>
              <a:gd name="connsiteY1" fmla="*/ 0 h 2805113"/>
              <a:gd name="connsiteX2" fmla="*/ 10421619 w 10421619"/>
              <a:gd name="connsiteY2" fmla="*/ 45720 h 2805113"/>
              <a:gd name="connsiteX3" fmla="*/ 7634366 w 10421619"/>
              <a:gd name="connsiteY3" fmla="*/ 2805113 h 2805113"/>
              <a:gd name="connsiteX4" fmla="*/ 0 w 10421619"/>
              <a:gd name="connsiteY4" fmla="*/ 2805113 h 2805113"/>
              <a:gd name="connsiteX0" fmla="*/ 0 w 10467339"/>
              <a:gd name="connsiteY0" fmla="*/ 2759393 h 2805113"/>
              <a:gd name="connsiteX1" fmla="*/ 2444353 w 10467339"/>
              <a:gd name="connsiteY1" fmla="*/ 0 h 2805113"/>
              <a:gd name="connsiteX2" fmla="*/ 10467339 w 10467339"/>
              <a:gd name="connsiteY2" fmla="*/ 45720 h 2805113"/>
              <a:gd name="connsiteX3" fmla="*/ 7680086 w 10467339"/>
              <a:gd name="connsiteY3" fmla="*/ 2805113 h 2805113"/>
              <a:gd name="connsiteX4" fmla="*/ 0 w 10467339"/>
              <a:gd name="connsiteY4" fmla="*/ 2759393 h 2805113"/>
              <a:gd name="connsiteX0" fmla="*/ 0 w 10535919"/>
              <a:gd name="connsiteY0" fmla="*/ 2736533 h 2805113"/>
              <a:gd name="connsiteX1" fmla="*/ 2512933 w 10535919"/>
              <a:gd name="connsiteY1" fmla="*/ 0 h 2805113"/>
              <a:gd name="connsiteX2" fmla="*/ 10535919 w 10535919"/>
              <a:gd name="connsiteY2" fmla="*/ 45720 h 2805113"/>
              <a:gd name="connsiteX3" fmla="*/ 7748666 w 10535919"/>
              <a:gd name="connsiteY3" fmla="*/ 2805113 h 2805113"/>
              <a:gd name="connsiteX4" fmla="*/ 0 w 10535919"/>
              <a:gd name="connsiteY4" fmla="*/ 2736533 h 2805113"/>
              <a:gd name="connsiteX0" fmla="*/ 0 w 10535919"/>
              <a:gd name="connsiteY0" fmla="*/ 2722238 h 2790818"/>
              <a:gd name="connsiteX1" fmla="*/ 3251396 w 10535919"/>
              <a:gd name="connsiteY1" fmla="*/ 0 h 2790818"/>
              <a:gd name="connsiteX2" fmla="*/ 10535919 w 10535919"/>
              <a:gd name="connsiteY2" fmla="*/ 31425 h 2790818"/>
              <a:gd name="connsiteX3" fmla="*/ 7748666 w 10535919"/>
              <a:gd name="connsiteY3" fmla="*/ 2790818 h 2790818"/>
              <a:gd name="connsiteX4" fmla="*/ 0 w 10535919"/>
              <a:gd name="connsiteY4" fmla="*/ 2722238 h 2790818"/>
              <a:gd name="connsiteX0" fmla="*/ 0 w 10617970"/>
              <a:gd name="connsiteY0" fmla="*/ 2507811 h 2790818"/>
              <a:gd name="connsiteX1" fmla="*/ 3333447 w 10617970"/>
              <a:gd name="connsiteY1" fmla="*/ 0 h 2790818"/>
              <a:gd name="connsiteX2" fmla="*/ 10617970 w 10617970"/>
              <a:gd name="connsiteY2" fmla="*/ 31425 h 2790818"/>
              <a:gd name="connsiteX3" fmla="*/ 7830717 w 10617970"/>
              <a:gd name="connsiteY3" fmla="*/ 2790818 h 2790818"/>
              <a:gd name="connsiteX4" fmla="*/ 0 w 10617970"/>
              <a:gd name="connsiteY4" fmla="*/ 2507811 h 2790818"/>
              <a:gd name="connsiteX0" fmla="*/ 0 w 10617970"/>
              <a:gd name="connsiteY0" fmla="*/ 2536401 h 2819408"/>
              <a:gd name="connsiteX1" fmla="*/ 3312935 w 10617970"/>
              <a:gd name="connsiteY1" fmla="*/ 0 h 2819408"/>
              <a:gd name="connsiteX2" fmla="*/ 10617970 w 10617970"/>
              <a:gd name="connsiteY2" fmla="*/ 60015 h 2819408"/>
              <a:gd name="connsiteX3" fmla="*/ 7830717 w 10617970"/>
              <a:gd name="connsiteY3" fmla="*/ 2819408 h 2819408"/>
              <a:gd name="connsiteX4" fmla="*/ 0 w 10617970"/>
              <a:gd name="connsiteY4" fmla="*/ 2536401 h 2819408"/>
              <a:gd name="connsiteX0" fmla="*/ 0 w 10617970"/>
              <a:gd name="connsiteY0" fmla="*/ 2536401 h 2676457"/>
              <a:gd name="connsiteX1" fmla="*/ 3312935 w 10617970"/>
              <a:gd name="connsiteY1" fmla="*/ 0 h 2676457"/>
              <a:gd name="connsiteX2" fmla="*/ 10617970 w 10617970"/>
              <a:gd name="connsiteY2" fmla="*/ 60015 h 2676457"/>
              <a:gd name="connsiteX3" fmla="*/ 6907638 w 10617970"/>
              <a:gd name="connsiteY3" fmla="*/ 2676457 h 2676457"/>
              <a:gd name="connsiteX4" fmla="*/ 0 w 10617970"/>
              <a:gd name="connsiteY4" fmla="*/ 2536401 h 2676457"/>
              <a:gd name="connsiteX0" fmla="*/ 0 w 10617970"/>
              <a:gd name="connsiteY0" fmla="*/ 2536401 h 2733638"/>
              <a:gd name="connsiteX1" fmla="*/ 3312935 w 10617970"/>
              <a:gd name="connsiteY1" fmla="*/ 0 h 2733638"/>
              <a:gd name="connsiteX2" fmla="*/ 10617970 w 10617970"/>
              <a:gd name="connsiteY2" fmla="*/ 60015 h 2733638"/>
              <a:gd name="connsiteX3" fmla="*/ 6846100 w 10617970"/>
              <a:gd name="connsiteY3" fmla="*/ 2733638 h 2733638"/>
              <a:gd name="connsiteX4" fmla="*/ 0 w 10617970"/>
              <a:gd name="connsiteY4" fmla="*/ 2536401 h 2733638"/>
              <a:gd name="connsiteX0" fmla="*/ 0 w 10638483"/>
              <a:gd name="connsiteY0" fmla="*/ 2536401 h 2733638"/>
              <a:gd name="connsiteX1" fmla="*/ 3312935 w 10638483"/>
              <a:gd name="connsiteY1" fmla="*/ 0 h 2733638"/>
              <a:gd name="connsiteX2" fmla="*/ 10638483 w 10638483"/>
              <a:gd name="connsiteY2" fmla="*/ 17130 h 2733638"/>
              <a:gd name="connsiteX3" fmla="*/ 6846100 w 10638483"/>
              <a:gd name="connsiteY3" fmla="*/ 2733638 h 2733638"/>
              <a:gd name="connsiteX4" fmla="*/ 0 w 10638483"/>
              <a:gd name="connsiteY4" fmla="*/ 2536401 h 2733638"/>
              <a:gd name="connsiteX0" fmla="*/ 0 w 10679509"/>
              <a:gd name="connsiteY0" fmla="*/ 2693648 h 2733638"/>
              <a:gd name="connsiteX1" fmla="*/ 3353961 w 10679509"/>
              <a:gd name="connsiteY1" fmla="*/ 0 h 2733638"/>
              <a:gd name="connsiteX2" fmla="*/ 10679509 w 10679509"/>
              <a:gd name="connsiteY2" fmla="*/ 17130 h 2733638"/>
              <a:gd name="connsiteX3" fmla="*/ 6887126 w 10679509"/>
              <a:gd name="connsiteY3" fmla="*/ 2733638 h 2733638"/>
              <a:gd name="connsiteX4" fmla="*/ 0 w 10679509"/>
              <a:gd name="connsiteY4" fmla="*/ 2693648 h 2733638"/>
              <a:gd name="connsiteX0" fmla="*/ 0 w 10782073"/>
              <a:gd name="connsiteY0" fmla="*/ 2693648 h 2733638"/>
              <a:gd name="connsiteX1" fmla="*/ 3353961 w 10782073"/>
              <a:gd name="connsiteY1" fmla="*/ 0 h 2733638"/>
              <a:gd name="connsiteX2" fmla="*/ 10782073 w 10782073"/>
              <a:gd name="connsiteY2" fmla="*/ 45720 h 2733638"/>
              <a:gd name="connsiteX3" fmla="*/ 6887126 w 10782073"/>
              <a:gd name="connsiteY3" fmla="*/ 2733638 h 2733638"/>
              <a:gd name="connsiteX4" fmla="*/ 0 w 10782073"/>
              <a:gd name="connsiteY4" fmla="*/ 2693648 h 2733638"/>
              <a:gd name="connsiteX0" fmla="*/ 0 w 10782073"/>
              <a:gd name="connsiteY0" fmla="*/ 2693648 h 2719343"/>
              <a:gd name="connsiteX1" fmla="*/ 3353961 w 10782073"/>
              <a:gd name="connsiteY1" fmla="*/ 0 h 2719343"/>
              <a:gd name="connsiteX2" fmla="*/ 10782073 w 10782073"/>
              <a:gd name="connsiteY2" fmla="*/ 45720 h 2719343"/>
              <a:gd name="connsiteX3" fmla="*/ 6907639 w 10782073"/>
              <a:gd name="connsiteY3" fmla="*/ 2719343 h 2719343"/>
              <a:gd name="connsiteX4" fmla="*/ 0 w 10782073"/>
              <a:gd name="connsiteY4" fmla="*/ 2693648 h 271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2073" h="2719343">
                <a:moveTo>
                  <a:pt x="0" y="2693648"/>
                </a:moveTo>
                <a:lnTo>
                  <a:pt x="3353961" y="0"/>
                </a:lnTo>
                <a:lnTo>
                  <a:pt x="10782073" y="45720"/>
                </a:lnTo>
                <a:lnTo>
                  <a:pt x="6907639" y="2719343"/>
                </a:lnTo>
                <a:lnTo>
                  <a:pt x="0" y="2693648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F4CE39D7-137A-45DE-AACA-91B777BEEA5A}"/>
              </a:ext>
            </a:extLst>
          </p:cNvPr>
          <p:cNvSpPr/>
          <p:nvPr userDrawn="1"/>
        </p:nvSpPr>
        <p:spPr>
          <a:xfrm rot="-120000">
            <a:off x="8970300" y="2090873"/>
            <a:ext cx="3299582" cy="3062687"/>
          </a:xfrm>
          <a:custGeom>
            <a:avLst/>
            <a:gdLst>
              <a:gd name="connsiteX0" fmla="*/ 0 w 5701682"/>
              <a:gd name="connsiteY0" fmla="*/ 8130453 h 9558000"/>
              <a:gd name="connsiteX1" fmla="*/ 5701682 w 5701682"/>
              <a:gd name="connsiteY1" fmla="*/ 0 h 9558000"/>
              <a:gd name="connsiteX2" fmla="*/ 5701682 w 5701682"/>
              <a:gd name="connsiteY2" fmla="*/ 9558000 h 9558000"/>
              <a:gd name="connsiteX3" fmla="*/ 0 w 5701682"/>
              <a:gd name="connsiteY3" fmla="*/ 8130453 h 9558000"/>
              <a:gd name="connsiteX0" fmla="*/ 0 w 6661802"/>
              <a:gd name="connsiteY0" fmla="*/ 6358326 h 7785873"/>
              <a:gd name="connsiteX1" fmla="*/ 6661802 w 6661802"/>
              <a:gd name="connsiteY1" fmla="*/ 0 h 7785873"/>
              <a:gd name="connsiteX2" fmla="*/ 5701682 w 6661802"/>
              <a:gd name="connsiteY2" fmla="*/ 7785873 h 7785873"/>
              <a:gd name="connsiteX3" fmla="*/ 0 w 6661802"/>
              <a:gd name="connsiteY3" fmla="*/ 6358326 h 7785873"/>
              <a:gd name="connsiteX0" fmla="*/ 0 w 6661802"/>
              <a:gd name="connsiteY0" fmla="*/ 6358326 h 7835099"/>
              <a:gd name="connsiteX1" fmla="*/ 6661802 w 6661802"/>
              <a:gd name="connsiteY1" fmla="*/ 0 h 7835099"/>
              <a:gd name="connsiteX2" fmla="*/ 6593222 w 6661802"/>
              <a:gd name="connsiteY2" fmla="*/ 7835099 h 7835099"/>
              <a:gd name="connsiteX3" fmla="*/ 0 w 6661802"/>
              <a:gd name="connsiteY3" fmla="*/ 6358326 h 7835099"/>
              <a:gd name="connsiteX0" fmla="*/ 0 w 6661802"/>
              <a:gd name="connsiteY0" fmla="*/ 6358326 h 7829914"/>
              <a:gd name="connsiteX1" fmla="*/ 6661802 w 6661802"/>
              <a:gd name="connsiteY1" fmla="*/ 0 h 7829914"/>
              <a:gd name="connsiteX2" fmla="*/ 6451571 w 6661802"/>
              <a:gd name="connsiteY2" fmla="*/ 7829914 h 7829914"/>
              <a:gd name="connsiteX3" fmla="*/ 0 w 6661802"/>
              <a:gd name="connsiteY3" fmla="*/ 6358326 h 7829914"/>
              <a:gd name="connsiteX0" fmla="*/ 0 w 6710668"/>
              <a:gd name="connsiteY0" fmla="*/ 6406086 h 7877674"/>
              <a:gd name="connsiteX1" fmla="*/ 6710668 w 6710668"/>
              <a:gd name="connsiteY1" fmla="*/ 0 h 7877674"/>
              <a:gd name="connsiteX2" fmla="*/ 6451571 w 6710668"/>
              <a:gd name="connsiteY2" fmla="*/ 7877674 h 7877674"/>
              <a:gd name="connsiteX3" fmla="*/ 0 w 6710668"/>
              <a:gd name="connsiteY3" fmla="*/ 6406086 h 7877674"/>
              <a:gd name="connsiteX0" fmla="*/ 0 w 6623279"/>
              <a:gd name="connsiteY0" fmla="*/ 3783190 h 5254778"/>
              <a:gd name="connsiteX1" fmla="*/ 6623279 w 6623279"/>
              <a:gd name="connsiteY1" fmla="*/ 0 h 5254778"/>
              <a:gd name="connsiteX2" fmla="*/ 6451571 w 6623279"/>
              <a:gd name="connsiteY2" fmla="*/ 5254778 h 5254778"/>
              <a:gd name="connsiteX3" fmla="*/ 0 w 6623279"/>
              <a:gd name="connsiteY3" fmla="*/ 3783190 h 5254778"/>
              <a:gd name="connsiteX0" fmla="*/ 0 w 5447277"/>
              <a:gd name="connsiteY0" fmla="*/ 4668565 h 5254778"/>
              <a:gd name="connsiteX1" fmla="*/ 5447277 w 5447277"/>
              <a:gd name="connsiteY1" fmla="*/ 0 h 5254778"/>
              <a:gd name="connsiteX2" fmla="*/ 5275569 w 5447277"/>
              <a:gd name="connsiteY2" fmla="*/ 5254778 h 5254778"/>
              <a:gd name="connsiteX3" fmla="*/ 0 w 5447277"/>
              <a:gd name="connsiteY3" fmla="*/ 4668565 h 5254778"/>
              <a:gd name="connsiteX0" fmla="*/ 0 w 5191706"/>
              <a:gd name="connsiteY0" fmla="*/ 4801792 h 5254778"/>
              <a:gd name="connsiteX1" fmla="*/ 5191706 w 5191706"/>
              <a:gd name="connsiteY1" fmla="*/ 0 h 5254778"/>
              <a:gd name="connsiteX2" fmla="*/ 5019998 w 5191706"/>
              <a:gd name="connsiteY2" fmla="*/ 5254778 h 5254778"/>
              <a:gd name="connsiteX3" fmla="*/ 0 w 5191706"/>
              <a:gd name="connsiteY3" fmla="*/ 4801792 h 5254778"/>
              <a:gd name="connsiteX0" fmla="*/ 0 w 5191706"/>
              <a:gd name="connsiteY0" fmla="*/ 4801792 h 4912678"/>
              <a:gd name="connsiteX1" fmla="*/ 5191706 w 5191706"/>
              <a:gd name="connsiteY1" fmla="*/ 0 h 4912678"/>
              <a:gd name="connsiteX2" fmla="*/ 5149582 w 5191706"/>
              <a:gd name="connsiteY2" fmla="*/ 4912678 h 4912678"/>
              <a:gd name="connsiteX3" fmla="*/ 0 w 5191706"/>
              <a:gd name="connsiteY3" fmla="*/ 4801792 h 4912678"/>
              <a:gd name="connsiteX0" fmla="*/ 0 w 5191706"/>
              <a:gd name="connsiteY0" fmla="*/ 4801792 h 4892965"/>
              <a:gd name="connsiteX1" fmla="*/ 5191706 w 5191706"/>
              <a:gd name="connsiteY1" fmla="*/ 0 h 4892965"/>
              <a:gd name="connsiteX2" fmla="*/ 4981863 w 5191706"/>
              <a:gd name="connsiteY2" fmla="*/ 4892965 h 4892965"/>
              <a:gd name="connsiteX3" fmla="*/ 0 w 5191706"/>
              <a:gd name="connsiteY3" fmla="*/ 4801792 h 4892965"/>
              <a:gd name="connsiteX0" fmla="*/ 0 w 5114541"/>
              <a:gd name="connsiteY0" fmla="*/ 4818191 h 4909364"/>
              <a:gd name="connsiteX1" fmla="*/ 5114541 w 5114541"/>
              <a:gd name="connsiteY1" fmla="*/ 0 h 4909364"/>
              <a:gd name="connsiteX2" fmla="*/ 4981863 w 5114541"/>
              <a:gd name="connsiteY2" fmla="*/ 4909364 h 4909364"/>
              <a:gd name="connsiteX3" fmla="*/ 0 w 5114541"/>
              <a:gd name="connsiteY3" fmla="*/ 4818191 h 4909364"/>
              <a:gd name="connsiteX0" fmla="*/ 0 w 5114541"/>
              <a:gd name="connsiteY0" fmla="*/ 4818191 h 4975736"/>
              <a:gd name="connsiteX1" fmla="*/ 5114541 w 5114541"/>
              <a:gd name="connsiteY1" fmla="*/ 0 h 4975736"/>
              <a:gd name="connsiteX2" fmla="*/ 4940796 w 5114541"/>
              <a:gd name="connsiteY2" fmla="*/ 4975736 h 4975736"/>
              <a:gd name="connsiteX3" fmla="*/ 0 w 5114541"/>
              <a:gd name="connsiteY3" fmla="*/ 4818191 h 497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4541" h="4975736">
                <a:moveTo>
                  <a:pt x="0" y="4818191"/>
                </a:moveTo>
                <a:lnTo>
                  <a:pt x="5114541" y="0"/>
                </a:lnTo>
                <a:lnTo>
                  <a:pt x="4940796" y="4975736"/>
                </a:lnTo>
                <a:lnTo>
                  <a:pt x="0" y="4818191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667FAF73-99E2-4911-9087-E9988CB5F6BB}"/>
              </a:ext>
            </a:extLst>
          </p:cNvPr>
          <p:cNvSpPr txBox="1">
            <a:spLocks/>
          </p:cNvSpPr>
          <p:nvPr userDrawn="1"/>
        </p:nvSpPr>
        <p:spPr>
          <a:xfrm>
            <a:off x="929640" y="1362074"/>
            <a:ext cx="10515599" cy="2301251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474A3AF9-7979-48A3-9C98-3B2A5A8CA2C9}"/>
              </a:ext>
            </a:extLst>
          </p:cNvPr>
          <p:cNvSpPr txBox="1">
            <a:spLocks/>
          </p:cNvSpPr>
          <p:nvPr userDrawn="1"/>
        </p:nvSpPr>
        <p:spPr>
          <a:xfrm>
            <a:off x="929640" y="3681846"/>
            <a:ext cx="10515600" cy="1499658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279C14-5234-43AA-AF0D-CA71307C7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15" name="Параллелограмм 4">
            <a:extLst>
              <a:ext uri="{FF2B5EF4-FFF2-40B4-BE49-F238E27FC236}">
                <a16:creationId xmlns:a16="http://schemas.microsoft.com/office/drawing/2014/main" id="{F11D33B9-9235-4876-9639-BA2484A33D03}"/>
              </a:ext>
            </a:extLst>
          </p:cNvPr>
          <p:cNvSpPr/>
          <p:nvPr userDrawn="1"/>
        </p:nvSpPr>
        <p:spPr>
          <a:xfrm rot="18440162">
            <a:off x="-9857" y="5513178"/>
            <a:ext cx="1297368" cy="20541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8EEA9-FBAF-4761-990C-C88A8050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70" y="1128325"/>
            <a:ext cx="10515600" cy="285220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5263B0-52F9-49E1-A657-553F84BCD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42430-8A93-42BF-894D-BA6608AF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B426FF-D332-4BD6-9319-58118FD0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1259A-AAA3-4CCE-B440-22015626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50549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6605552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2041D6C-37BA-4BE7-B6C6-C448029A9C69}"/>
              </a:ext>
            </a:extLst>
          </p:cNvPr>
          <p:cNvSpPr/>
          <p:nvPr userDrawn="1"/>
        </p:nvSpPr>
        <p:spPr>
          <a:xfrm>
            <a:off x="24356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8CAC632B-3868-41FF-9484-370BDC57F106}"/>
              </a:ext>
            </a:extLst>
          </p:cNvPr>
          <p:cNvSpPr/>
          <p:nvPr userDrawn="1"/>
        </p:nvSpPr>
        <p:spPr>
          <a:xfrm>
            <a:off x="0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59" y="0"/>
                </a:moveTo>
                <a:lnTo>
                  <a:pt x="1677575" y="9819365"/>
                </a:lnTo>
                <a:lnTo>
                  <a:pt x="0" y="9280749"/>
                </a:lnTo>
                <a:lnTo>
                  <a:pt x="0" y="0"/>
                </a:lnTo>
                <a:lnTo>
                  <a:pt x="483025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араллелограмм 4">
            <a:extLst>
              <a:ext uri="{FF2B5EF4-FFF2-40B4-BE49-F238E27FC236}">
                <a16:creationId xmlns:a16="http://schemas.microsoft.com/office/drawing/2014/main" id="{A01D34CB-912C-48C5-8F00-0F88922F6CB4}"/>
              </a:ext>
            </a:extLst>
          </p:cNvPr>
          <p:cNvSpPr/>
          <p:nvPr userDrawn="1"/>
        </p:nvSpPr>
        <p:spPr>
          <a:xfrm rot="14829342">
            <a:off x="77922" y="2763071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7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1A98DBAE-FB34-4B33-83AC-7FF075384FBA}"/>
              </a:ext>
            </a:extLst>
          </p:cNvPr>
          <p:cNvSpPr/>
          <p:nvPr userDrawn="1"/>
        </p:nvSpPr>
        <p:spPr>
          <a:xfrm>
            <a:off x="0" y="633810"/>
            <a:ext cx="2737697" cy="6224270"/>
          </a:xfrm>
          <a:custGeom>
            <a:avLst/>
            <a:gdLst/>
            <a:ahLst/>
            <a:cxnLst/>
            <a:rect l="l" t="t" r="r" b="b"/>
            <a:pathLst>
              <a:path w="4106545" h="9336405">
                <a:moveTo>
                  <a:pt x="1051464" y="2390629"/>
                </a:moveTo>
                <a:lnTo>
                  <a:pt x="4106355" y="9336285"/>
                </a:lnTo>
                <a:lnTo>
                  <a:pt x="0" y="9336285"/>
                </a:lnTo>
                <a:lnTo>
                  <a:pt x="0" y="0"/>
                </a:lnTo>
                <a:lnTo>
                  <a:pt x="1051464" y="2390629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67CCE2-DB5A-418C-BEE8-DE316F98B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945" y="76200"/>
            <a:ext cx="772503" cy="863600"/>
          </a:xfrm>
          <a:prstGeom prst="rect">
            <a:avLst/>
          </a:prstGeom>
        </p:spPr>
      </p:pic>
      <p:sp>
        <p:nvSpPr>
          <p:cNvPr id="33" name="Параллелограмм 4">
            <a:extLst>
              <a:ext uri="{FF2B5EF4-FFF2-40B4-BE49-F238E27FC236}">
                <a16:creationId xmlns:a16="http://schemas.microsoft.com/office/drawing/2014/main" id="{A73D97B9-51B7-4794-A32B-DF39BB56F48B}"/>
              </a:ext>
            </a:extLst>
          </p:cNvPr>
          <p:cNvSpPr/>
          <p:nvPr userDrawn="1"/>
        </p:nvSpPr>
        <p:spPr>
          <a:xfrm rot="14829342">
            <a:off x="843363" y="5628360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65345" y="1829434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220099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7F845D74-43E2-4D12-80B2-1568831FEF82}"/>
              </a:ext>
            </a:extLst>
          </p:cNvPr>
          <p:cNvSpPr/>
          <p:nvPr userDrawn="1"/>
        </p:nvSpPr>
        <p:spPr>
          <a:xfrm rot="18600000">
            <a:off x="6137353" y="3484076"/>
            <a:ext cx="8064070" cy="1553952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553" h="433660">
                <a:moveTo>
                  <a:pt x="461675" y="433660"/>
                </a:moveTo>
                <a:lnTo>
                  <a:pt x="0" y="0"/>
                </a:lnTo>
                <a:lnTo>
                  <a:pt x="2938553" y="10010"/>
                </a:lnTo>
                <a:lnTo>
                  <a:pt x="2339252" y="398807"/>
                </a:lnTo>
                <a:lnTo>
                  <a:pt x="461675" y="43366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9" name="Параллелограмм 4">
            <a:extLst>
              <a:ext uri="{FF2B5EF4-FFF2-40B4-BE49-F238E27FC236}">
                <a16:creationId xmlns:a16="http://schemas.microsoft.com/office/drawing/2014/main" id="{686F5A7E-CA3F-4D48-B1B6-F1F9C1AEB189}"/>
              </a:ext>
            </a:extLst>
          </p:cNvPr>
          <p:cNvSpPr/>
          <p:nvPr userDrawn="1"/>
        </p:nvSpPr>
        <p:spPr>
          <a:xfrm rot="14420581">
            <a:off x="-473103" y="4736782"/>
            <a:ext cx="3165804" cy="26702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id="{8A3C9FE5-0DD5-48C7-A67B-BE02DB97FF39}"/>
              </a:ext>
            </a:extLst>
          </p:cNvPr>
          <p:cNvSpPr/>
          <p:nvPr userDrawn="1"/>
        </p:nvSpPr>
        <p:spPr>
          <a:xfrm>
            <a:off x="0" y="3683000"/>
            <a:ext cx="1778000" cy="3175000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43770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AA221-9043-47F2-8C2B-79BE11E3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D7E4B6-52BE-406D-80EA-737802128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3863CC-3469-4D0A-8D0B-947B086D0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39BB74-0A4B-4357-9942-C4B97E12D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A38520-7141-406A-9CD7-81726FC63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24995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5B3444-59E8-4CDD-A5B1-7AD0BC3CB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99B38497-27E2-4C68-A8CC-B469E77C8479}"/>
              </a:ext>
            </a:extLst>
          </p:cNvPr>
          <p:cNvSpPr/>
          <p:nvPr userDrawn="1"/>
        </p:nvSpPr>
        <p:spPr>
          <a:xfrm>
            <a:off x="-24581" y="0"/>
            <a:ext cx="5155381" cy="4759957"/>
          </a:xfrm>
          <a:custGeom>
            <a:avLst/>
            <a:gdLst>
              <a:gd name="connsiteX0" fmla="*/ 15253439 w 15253439"/>
              <a:gd name="connsiteY0" fmla="*/ 0 h 10286995"/>
              <a:gd name="connsiteX1" fmla="*/ 7837783 w 15253439"/>
              <a:gd name="connsiteY1" fmla="*/ 10286994 h 10286995"/>
              <a:gd name="connsiteX2" fmla="*/ 0 w 15253439"/>
              <a:gd name="connsiteY2" fmla="*/ 10286994 h 10286995"/>
              <a:gd name="connsiteX3" fmla="*/ 0 w 15253439"/>
              <a:gd name="connsiteY3" fmla="*/ 0 h 10286995"/>
              <a:gd name="connsiteX4" fmla="*/ 15253439 w 15253439"/>
              <a:gd name="connsiteY4" fmla="*/ 0 h 10286995"/>
              <a:gd name="connsiteX0" fmla="*/ 15253439 w 15253439"/>
              <a:gd name="connsiteY0" fmla="*/ 0 h 10286994"/>
              <a:gd name="connsiteX1" fmla="*/ 108149 w 15253439"/>
              <a:gd name="connsiteY1" fmla="*/ 10224963 h 10286994"/>
              <a:gd name="connsiteX2" fmla="*/ 0 w 15253439"/>
              <a:gd name="connsiteY2" fmla="*/ 10286994 h 10286994"/>
              <a:gd name="connsiteX3" fmla="*/ 0 w 15253439"/>
              <a:gd name="connsiteY3" fmla="*/ 0 h 10286994"/>
              <a:gd name="connsiteX4" fmla="*/ 15253439 w 15253439"/>
              <a:gd name="connsiteY4" fmla="*/ 0 h 10286994"/>
              <a:gd name="connsiteX0" fmla="*/ 15283644 w 15283644"/>
              <a:gd name="connsiteY0" fmla="*/ 0 h 10224963"/>
              <a:gd name="connsiteX1" fmla="*/ 138354 w 15283644"/>
              <a:gd name="connsiteY1" fmla="*/ 10224963 h 10224963"/>
              <a:gd name="connsiteX2" fmla="*/ 0 w 15283644"/>
              <a:gd name="connsiteY2" fmla="*/ 9645995 h 10224963"/>
              <a:gd name="connsiteX3" fmla="*/ 30205 w 15283644"/>
              <a:gd name="connsiteY3" fmla="*/ 0 h 10224963"/>
              <a:gd name="connsiteX4" fmla="*/ 15283644 w 15283644"/>
              <a:gd name="connsiteY4" fmla="*/ 0 h 10224963"/>
              <a:gd name="connsiteX0" fmla="*/ 15326519 w 15326519"/>
              <a:gd name="connsiteY0" fmla="*/ 0 h 9687351"/>
              <a:gd name="connsiteX1" fmla="*/ 0 w 15326519"/>
              <a:gd name="connsiteY1" fmla="*/ 9687351 h 9687351"/>
              <a:gd name="connsiteX2" fmla="*/ 42875 w 15326519"/>
              <a:gd name="connsiteY2" fmla="*/ 9645995 h 9687351"/>
              <a:gd name="connsiteX3" fmla="*/ 73080 w 15326519"/>
              <a:gd name="connsiteY3" fmla="*/ 0 h 9687351"/>
              <a:gd name="connsiteX4" fmla="*/ 15326519 w 15326519"/>
              <a:gd name="connsiteY4" fmla="*/ 0 h 96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26519" h="9687351">
                <a:moveTo>
                  <a:pt x="15326519" y="0"/>
                </a:moveTo>
                <a:lnTo>
                  <a:pt x="0" y="9687351"/>
                </a:lnTo>
                <a:lnTo>
                  <a:pt x="42875" y="9645995"/>
                </a:lnTo>
                <a:cubicBezTo>
                  <a:pt x="52943" y="6430663"/>
                  <a:pt x="63012" y="3215332"/>
                  <a:pt x="73080" y="0"/>
                </a:cubicBezTo>
                <a:lnTo>
                  <a:pt x="15326519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id="{C798E045-EB28-423E-84E9-A4F9A5B17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6546" y="2158876"/>
            <a:ext cx="4348988" cy="3721735"/>
          </a:xfrm>
        </p:spPr>
        <p:txBody>
          <a:bodyPr/>
          <a:lstStyle>
            <a:lvl1pPr algn="l">
              <a:defRPr/>
            </a:lvl1pPr>
          </a:lstStyle>
          <a:p>
            <a:pPr algn="r"/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AC6268DB-2953-4CB5-96E4-323DDEE0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597" y="425243"/>
            <a:ext cx="6197600" cy="1326091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6" name="Объект 11">
            <a:extLst>
              <a:ext uri="{FF2B5EF4-FFF2-40B4-BE49-F238E27FC236}">
                <a16:creationId xmlns:a16="http://schemas.microsoft.com/office/drawing/2014/main" id="{FF5F2809-0201-4949-AF1C-1051FD3DA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94000" y="2174169"/>
            <a:ext cx="4348988" cy="37369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ACA67BED-4A51-4B13-BD61-2845B4611A09}"/>
              </a:ext>
            </a:extLst>
          </p:cNvPr>
          <p:cNvSpPr/>
          <p:nvPr userDrawn="1"/>
        </p:nvSpPr>
        <p:spPr>
          <a:xfrm rot="19021719">
            <a:off x="95936" y="3870944"/>
            <a:ext cx="2005962" cy="19102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661D97-0C17-4BA1-B9A3-CE5935461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1596" t="-461" r="2700" b="4593"/>
          <a:stretch/>
        </p:blipFill>
        <p:spPr>
          <a:xfrm rot="5400000">
            <a:off x="476420" y="194566"/>
            <a:ext cx="3621365" cy="3862511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306383103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72689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7E8C9-064C-478C-845A-5E0A1026A2A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DFF935-5DB2-4AB9-BD4B-2B91A3381F5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00041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4">
            <a:extLst>
              <a:ext uri="{FF2B5EF4-FFF2-40B4-BE49-F238E27FC236}">
                <a16:creationId xmlns:a16="http://schemas.microsoft.com/office/drawing/2014/main" id="{51E1380B-36CE-4F58-B854-29495A96CA11}"/>
              </a:ext>
            </a:extLst>
          </p:cNvPr>
          <p:cNvSpPr/>
          <p:nvPr userDrawn="1"/>
        </p:nvSpPr>
        <p:spPr>
          <a:xfrm rot="18420000">
            <a:off x="7954397" y="4366236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CD4F80D-9FD4-432F-8BF4-36388ACA2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7" t="14439" r="31446" b="15925"/>
          <a:stretch/>
        </p:blipFill>
        <p:spPr>
          <a:xfrm>
            <a:off x="848361" y="685800"/>
            <a:ext cx="3108961" cy="5396188"/>
          </a:xfrm>
          <a:prstGeom prst="rect">
            <a:avLst/>
          </a:prstGeom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4611FEDB-85F2-4525-86B6-4762FE3A73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8860" y="1346200"/>
            <a:ext cx="2542540" cy="41656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EDD53CED-D501-40DC-BDC7-4B4B10D342BA}"/>
              </a:ext>
            </a:extLst>
          </p:cNvPr>
          <p:cNvSpPr/>
          <p:nvPr userDrawn="1"/>
        </p:nvSpPr>
        <p:spPr>
          <a:xfrm>
            <a:off x="3497031" y="0"/>
            <a:ext cx="8747760" cy="6858000"/>
          </a:xfrm>
          <a:prstGeom prst="parallelogram">
            <a:avLst>
              <a:gd name="adj" fmla="val 76111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DDD13-3C7B-4D21-A243-1B466748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271" y="588962"/>
            <a:ext cx="7069369" cy="108267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DC5E83-AB84-44E6-80C6-130EFC47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AB61D6-D3A2-45C8-B8B5-9573FA54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7C84A0-B3BE-4322-B231-330D2404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A84139E-879E-48BC-9230-ECC433512F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4431" y="1854200"/>
            <a:ext cx="7069369" cy="4137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B9831CD-3BC2-46C2-A57C-1D11EA654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9501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21198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18A57D-C7C4-4A4D-B40C-5F4302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1E66E-0D5B-4B79-B95E-872E7F3C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EC5C0F-D001-40F2-8816-52C7D74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72E44C5-B029-4D43-9D42-DD74138E3320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4AF0FC3-F6AB-4F4A-87D2-DC381000EBCE}"/>
              </a:ext>
            </a:extLst>
          </p:cNvPr>
          <p:cNvSpPr/>
          <p:nvPr userDrawn="1"/>
        </p:nvSpPr>
        <p:spPr bwMode="hidden">
          <a:xfrm>
            <a:off x="14196" y="5080"/>
            <a:ext cx="6913033" cy="6858000"/>
          </a:xfrm>
          <a:custGeom>
            <a:avLst/>
            <a:gdLst/>
            <a:ahLst/>
            <a:cxnLst/>
            <a:rect l="l" t="t" r="r" b="b"/>
            <a:pathLst>
              <a:path w="10369550" h="10287000">
                <a:moveTo>
                  <a:pt x="8049068" y="0"/>
                </a:moveTo>
                <a:lnTo>
                  <a:pt x="10369306" y="10286992"/>
                </a:lnTo>
                <a:lnTo>
                  <a:pt x="0" y="10286992"/>
                </a:lnTo>
                <a:lnTo>
                  <a:pt x="0" y="0"/>
                </a:lnTo>
                <a:lnTo>
                  <a:pt x="8049068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44581DF-FCC8-4144-BB81-E6C683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E1C70E87-12CE-407C-8A15-3119052E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7">
            <a:extLst>
              <a:ext uri="{FF2B5EF4-FFF2-40B4-BE49-F238E27FC236}">
                <a16:creationId xmlns:a16="http://schemas.microsoft.com/office/drawing/2014/main" id="{E21BC95A-4686-498B-B963-E833C161C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75D0D495-91A0-4092-A0C1-24C568201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id="{530BA2E2-B7F2-4797-BC7F-75B787DD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809F0D-5D5F-4F4F-8003-467CBB173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8325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0B0319F-D19E-4D3A-B182-434453B0666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0FD50-C559-4F19-91EA-3AF3AA92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25757"/>
            <a:ext cx="729003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245C5-4BB4-47E0-BE56-9C70C681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F2131C-FFE3-4B04-9664-E62C7C3D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FF5775-8B43-4678-A76F-D6270175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98719A3-4931-40A8-9DDD-E70F6FA5D248}"/>
              </a:ext>
            </a:extLst>
          </p:cNvPr>
          <p:cNvSpPr/>
          <p:nvPr userDrawn="1"/>
        </p:nvSpPr>
        <p:spPr>
          <a:xfrm>
            <a:off x="2741256" y="6034946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0A7BD19-B10A-4619-9259-BB58CFBDFAA7}"/>
              </a:ext>
            </a:extLst>
          </p:cNvPr>
          <p:cNvSpPr/>
          <p:nvPr userDrawn="1"/>
        </p:nvSpPr>
        <p:spPr>
          <a:xfrm>
            <a:off x="8890000" y="10161"/>
            <a:ext cx="3329151" cy="6857999"/>
          </a:xfrm>
          <a:prstGeom prst="rect">
            <a:avLst/>
          </a:prstGeom>
          <a:blipFill>
            <a:blip r:embed="rId2" cstate="print"/>
            <a:stretch>
              <a:fillRect l="-39308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A2B23AD-9DEE-4C57-803A-35BDAD9B3B81}"/>
              </a:ext>
            </a:extLst>
          </p:cNvPr>
          <p:cNvSpPr/>
          <p:nvPr userDrawn="1"/>
        </p:nvSpPr>
        <p:spPr>
          <a:xfrm>
            <a:off x="7566597" y="2870200"/>
            <a:ext cx="2964180" cy="3997960"/>
          </a:xfrm>
          <a:custGeom>
            <a:avLst/>
            <a:gdLst/>
            <a:ahLst/>
            <a:cxnLst/>
            <a:rect l="l" t="t" r="r" b="b"/>
            <a:pathLst>
              <a:path w="4446269" h="5996940">
                <a:moveTo>
                  <a:pt x="3958525" y="2509954"/>
                </a:moveTo>
                <a:lnTo>
                  <a:pt x="2978206" y="5996379"/>
                </a:lnTo>
                <a:lnTo>
                  <a:pt x="0" y="5996379"/>
                </a:lnTo>
                <a:lnTo>
                  <a:pt x="1686071" y="0"/>
                </a:lnTo>
                <a:lnTo>
                  <a:pt x="4446064" y="776059"/>
                </a:lnTo>
                <a:lnTo>
                  <a:pt x="3958525" y="250995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2941E29-4402-4882-A303-ED0B027C91F5}"/>
              </a:ext>
            </a:extLst>
          </p:cNvPr>
          <p:cNvSpPr/>
          <p:nvPr userDrawn="1"/>
        </p:nvSpPr>
        <p:spPr>
          <a:xfrm>
            <a:off x="7795938" y="10160"/>
            <a:ext cx="3499697" cy="6858000"/>
          </a:xfrm>
          <a:custGeom>
            <a:avLst/>
            <a:gdLst/>
            <a:ahLst/>
            <a:cxnLst/>
            <a:rect l="l" t="t" r="r" b="b"/>
            <a:pathLst>
              <a:path w="5249544" h="10287000">
                <a:moveTo>
                  <a:pt x="2929279" y="0"/>
                </a:moveTo>
                <a:lnTo>
                  <a:pt x="5249464" y="10286997"/>
                </a:lnTo>
                <a:lnTo>
                  <a:pt x="2320185" y="10286997"/>
                </a:lnTo>
                <a:lnTo>
                  <a:pt x="0" y="0"/>
                </a:lnTo>
                <a:lnTo>
                  <a:pt x="2929279" y="0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id="{B78F90D2-67C2-43F5-A899-8A01789A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825625"/>
            <a:ext cx="7290030" cy="43518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84A45F-0B55-482A-BF8E-99BCC2C9C8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1B2B3A07-9BD3-4C6F-A32A-AC20297F555E}"/>
              </a:ext>
            </a:extLst>
          </p:cNvPr>
          <p:cNvSpPr/>
          <p:nvPr userDrawn="1"/>
        </p:nvSpPr>
        <p:spPr>
          <a:xfrm rot="17181003">
            <a:off x="7022308" y="5562127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09368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AD6428E-3301-4F63-8906-209FFDAC1EFE}"/>
              </a:ext>
            </a:extLst>
          </p:cNvPr>
          <p:cNvSpPr/>
          <p:nvPr userDrawn="1"/>
        </p:nvSpPr>
        <p:spPr>
          <a:xfrm>
            <a:off x="9919452" y="1"/>
            <a:ext cx="2272877" cy="4392083"/>
          </a:xfrm>
          <a:custGeom>
            <a:avLst/>
            <a:gdLst/>
            <a:ahLst/>
            <a:cxnLst/>
            <a:rect l="l" t="t" r="r" b="b"/>
            <a:pathLst>
              <a:path w="3409315" h="6588125">
                <a:moveTo>
                  <a:pt x="2384889" y="6587640"/>
                </a:moveTo>
                <a:lnTo>
                  <a:pt x="0" y="0"/>
                </a:lnTo>
                <a:lnTo>
                  <a:pt x="3408819" y="0"/>
                </a:lnTo>
                <a:lnTo>
                  <a:pt x="3408819" y="6216951"/>
                </a:lnTo>
                <a:lnTo>
                  <a:pt x="2384889" y="6587640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893F06E-BC11-4FDD-8310-393EA19D31D9}"/>
              </a:ext>
            </a:extLst>
          </p:cNvPr>
          <p:cNvSpPr/>
          <p:nvPr userDrawn="1"/>
        </p:nvSpPr>
        <p:spPr>
          <a:xfrm>
            <a:off x="10175550" y="939800"/>
            <a:ext cx="2016760" cy="5918488"/>
          </a:xfrm>
          <a:custGeom>
            <a:avLst/>
            <a:gdLst/>
            <a:ahLst/>
            <a:cxnLst/>
            <a:rect l="l" t="t" r="r" b="b"/>
            <a:pathLst>
              <a:path w="3025140" h="9735185">
                <a:moveTo>
                  <a:pt x="0" y="9734753"/>
                </a:moveTo>
                <a:lnTo>
                  <a:pt x="3024673" y="0"/>
                </a:lnTo>
                <a:lnTo>
                  <a:pt x="3024673" y="9734753"/>
                </a:lnTo>
                <a:lnTo>
                  <a:pt x="0" y="9734753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2" name="Диаграмма 11">
            <a:extLst>
              <a:ext uri="{FF2B5EF4-FFF2-40B4-BE49-F238E27FC236}">
                <a16:creationId xmlns:a16="http://schemas.microsoft.com/office/drawing/2014/main" id="{420DD5FE-AB18-409C-B1BC-FC656BA7A18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803400"/>
            <a:ext cx="4292600" cy="4267200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2316" y="2427817"/>
            <a:ext cx="3962400" cy="276754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6D64F6EE-885C-45AF-A23C-E9636320EA7E}"/>
              </a:ext>
            </a:extLst>
          </p:cNvPr>
          <p:cNvSpPr/>
          <p:nvPr userDrawn="1"/>
        </p:nvSpPr>
        <p:spPr>
          <a:xfrm rot="17369745">
            <a:off x="10052910" y="4698108"/>
            <a:ext cx="2005962" cy="17697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61194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7CE8CF-BDF2-4490-A412-B02A42E17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" y="2751"/>
            <a:ext cx="12190476" cy="6857143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8C0DC6CD-16F8-439D-A572-E6D1AFA14859}"/>
              </a:ext>
            </a:extLst>
          </p:cNvPr>
          <p:cNvSpPr/>
          <p:nvPr userDrawn="1"/>
        </p:nvSpPr>
        <p:spPr>
          <a:xfrm>
            <a:off x="-40051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60" y="0"/>
                </a:moveTo>
                <a:lnTo>
                  <a:pt x="1677575" y="9819367"/>
                </a:lnTo>
                <a:lnTo>
                  <a:pt x="0" y="9280751"/>
                </a:lnTo>
                <a:lnTo>
                  <a:pt x="0" y="0"/>
                </a:lnTo>
                <a:lnTo>
                  <a:pt x="4830260" y="0"/>
                </a:lnTo>
                <a:close/>
              </a:path>
            </a:pathLst>
          </a:custGeom>
          <a:solidFill>
            <a:srgbClr val="FAFE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F7C9C9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0899780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0" y="131445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1195732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909C7-51DD-4AD9-A344-5D786D8E1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>
            <a:off x="0" y="0"/>
            <a:ext cx="12192000" cy="19405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0BDC6-546C-4A68-862C-BC5898A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307235"/>
            <a:ext cx="10185400" cy="1326091"/>
          </a:xfrm>
          <a:solidFill>
            <a:schemeClr val="bg1">
              <a:alpha val="88000"/>
            </a:schemeClr>
          </a:solidFill>
          <a:ln>
            <a:noFill/>
          </a:ln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E822AE-63A9-4144-9E62-777F9076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486F1E-5909-42DE-B7AB-3E12CAC4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1ED157-16C2-4ABD-8612-84F13B1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DC6FCB7-951E-4A97-BEE3-CD368B4E8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8400" y="2108200"/>
            <a:ext cx="10185400" cy="381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95AE4953-A2E7-44B9-89C3-FF7FF6F65ED4}"/>
              </a:ext>
            </a:extLst>
          </p:cNvPr>
          <p:cNvSpPr/>
          <p:nvPr userDrawn="1"/>
        </p:nvSpPr>
        <p:spPr>
          <a:xfrm rot="16200000">
            <a:off x="-1127601" y="1803006"/>
            <a:ext cx="2915602" cy="27129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B31CC8-7A0A-4C89-98A1-7AA9C4C585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6318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BC7A678-F705-4A38-A828-324EBAA70DD6}"/>
              </a:ext>
            </a:extLst>
          </p:cNvPr>
          <p:cNvSpPr/>
          <p:nvPr userDrawn="1"/>
        </p:nvSpPr>
        <p:spPr>
          <a:xfrm>
            <a:off x="11125200" y="0"/>
            <a:ext cx="355600" cy="6858000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DF4954-D380-4BE0-991A-1C3FA9EDC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8357449" y="3028531"/>
            <a:ext cx="6863081" cy="806021"/>
          </a:xfrm>
          <a:prstGeom prst="rect">
            <a:avLst/>
          </a:prstGeom>
        </p:spPr>
      </p:pic>
      <p:sp>
        <p:nvSpPr>
          <p:cNvPr id="19" name="Параллелограмм 4">
            <a:extLst>
              <a:ext uri="{FF2B5EF4-FFF2-40B4-BE49-F238E27FC236}">
                <a16:creationId xmlns:a16="http://schemas.microsoft.com/office/drawing/2014/main" id="{6678B175-4584-4C01-A266-31A4659F4D97}"/>
              </a:ext>
            </a:extLst>
          </p:cNvPr>
          <p:cNvSpPr/>
          <p:nvPr userDrawn="1"/>
        </p:nvSpPr>
        <p:spPr>
          <a:xfrm rot="10740000">
            <a:off x="9159398" y="6458675"/>
            <a:ext cx="2915602" cy="272324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212B8-26D8-498B-8B72-71D11ED6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0" y="262384"/>
            <a:ext cx="9766808" cy="86861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3A01AD-A188-4D67-BF8C-B5EF2A1A3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113" y="6452107"/>
            <a:ext cx="2743200" cy="365125"/>
          </a:xfrm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C5772-BE90-4D4B-8CDD-FD10C449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4056" y="6452107"/>
            <a:ext cx="41148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88269B-84D0-42F7-A216-39C2E998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52107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39CF228-380D-4197-935E-3E8E4EF5F9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072" y="1425828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F5EBE996-20A3-4369-9A28-C6C99F5C88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9912" y="3964367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B34D01D-D009-4121-8AD9-96116091AE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8798" y="1443544"/>
            <a:ext cx="6248400" cy="22447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260367CF-840E-42F7-B610-093638524B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4416" y="3956683"/>
            <a:ext cx="6248400" cy="22524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7829547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06777E-49B8-4370-A38A-A9D44CA6A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56" y="220451"/>
            <a:ext cx="772503" cy="8636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FA9B00-1DD5-48EF-A0E9-C3E0DF985497}"/>
              </a:ext>
            </a:extLst>
          </p:cNvPr>
          <p:cNvSpPr/>
          <p:nvPr userDrawn="1"/>
        </p:nvSpPr>
        <p:spPr>
          <a:xfrm rot="2016472">
            <a:off x="-1169225" y="3291557"/>
            <a:ext cx="12817013" cy="930747"/>
          </a:xfrm>
          <a:custGeom>
            <a:avLst/>
            <a:gdLst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0 w 19812230"/>
              <a:gd name="connsiteY3" fmla="*/ 1597152 h 1597152"/>
              <a:gd name="connsiteX4" fmla="*/ 0 w 19812230"/>
              <a:gd name="connsiteY4" fmla="*/ 0 h 1597152"/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862494 w 19812230"/>
              <a:gd name="connsiteY3" fmla="*/ 1441152 h 1597152"/>
              <a:gd name="connsiteX4" fmla="*/ 0 w 19812230"/>
              <a:gd name="connsiteY4" fmla="*/ 0 h 1597152"/>
              <a:gd name="connsiteX0" fmla="*/ 0 w 19437035"/>
              <a:gd name="connsiteY0" fmla="*/ 101983 h 1597152"/>
              <a:gd name="connsiteX1" fmla="*/ 19437035 w 19437035"/>
              <a:gd name="connsiteY1" fmla="*/ 0 h 1597152"/>
              <a:gd name="connsiteX2" fmla="*/ 19437035 w 19437035"/>
              <a:gd name="connsiteY2" fmla="*/ 1597152 h 1597152"/>
              <a:gd name="connsiteX3" fmla="*/ 487299 w 19437035"/>
              <a:gd name="connsiteY3" fmla="*/ 1441152 h 1597152"/>
              <a:gd name="connsiteX4" fmla="*/ 0 w 19437035"/>
              <a:gd name="connsiteY4" fmla="*/ 101983 h 1597152"/>
              <a:gd name="connsiteX0" fmla="*/ 219686 w 19656721"/>
              <a:gd name="connsiteY0" fmla="*/ 101983 h 1597152"/>
              <a:gd name="connsiteX1" fmla="*/ 19656721 w 19656721"/>
              <a:gd name="connsiteY1" fmla="*/ 0 h 1597152"/>
              <a:gd name="connsiteX2" fmla="*/ 19656721 w 19656721"/>
              <a:gd name="connsiteY2" fmla="*/ 1597152 h 1597152"/>
              <a:gd name="connsiteX3" fmla="*/ 706985 w 19656721"/>
              <a:gd name="connsiteY3" fmla="*/ 1441152 h 1597152"/>
              <a:gd name="connsiteX4" fmla="*/ 0 w 19656721"/>
              <a:gd name="connsiteY4" fmla="*/ 340332 h 1597152"/>
              <a:gd name="connsiteX5" fmla="*/ 219686 w 19656721"/>
              <a:gd name="connsiteY5" fmla="*/ 101983 h 1597152"/>
              <a:gd name="connsiteX0" fmla="*/ 219686 w 19656721"/>
              <a:gd name="connsiteY0" fmla="*/ 101983 h 1441152"/>
              <a:gd name="connsiteX1" fmla="*/ 19656721 w 19656721"/>
              <a:gd name="connsiteY1" fmla="*/ 0 h 1441152"/>
              <a:gd name="connsiteX2" fmla="*/ 18674458 w 19656721"/>
              <a:gd name="connsiteY2" fmla="*/ 383491 h 1441152"/>
              <a:gd name="connsiteX3" fmla="*/ 706985 w 19656721"/>
              <a:gd name="connsiteY3" fmla="*/ 1441152 h 1441152"/>
              <a:gd name="connsiteX4" fmla="*/ 0 w 19656721"/>
              <a:gd name="connsiteY4" fmla="*/ 340332 h 1441152"/>
              <a:gd name="connsiteX5" fmla="*/ 219686 w 19656721"/>
              <a:gd name="connsiteY5" fmla="*/ 101983 h 1441152"/>
              <a:gd name="connsiteX0" fmla="*/ 219686 w 19225520"/>
              <a:gd name="connsiteY0" fmla="*/ 56952 h 1396121"/>
              <a:gd name="connsiteX1" fmla="*/ 19225520 w 19225520"/>
              <a:gd name="connsiteY1" fmla="*/ 0 h 1396121"/>
              <a:gd name="connsiteX2" fmla="*/ 18674458 w 19225520"/>
              <a:gd name="connsiteY2" fmla="*/ 338460 h 1396121"/>
              <a:gd name="connsiteX3" fmla="*/ 706985 w 19225520"/>
              <a:gd name="connsiteY3" fmla="*/ 1396121 h 1396121"/>
              <a:gd name="connsiteX4" fmla="*/ 0 w 19225520"/>
              <a:gd name="connsiteY4" fmla="*/ 295301 h 1396121"/>
              <a:gd name="connsiteX5" fmla="*/ 219686 w 19225520"/>
              <a:gd name="connsiteY5" fmla="*/ 56952 h 139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520" h="1396121">
                <a:moveTo>
                  <a:pt x="219686" y="56952"/>
                </a:moveTo>
                <a:lnTo>
                  <a:pt x="19225520" y="0"/>
                </a:lnTo>
                <a:lnTo>
                  <a:pt x="18674458" y="338460"/>
                </a:lnTo>
                <a:lnTo>
                  <a:pt x="706985" y="1396121"/>
                </a:lnTo>
                <a:cubicBezTo>
                  <a:pt x="651889" y="1267832"/>
                  <a:pt x="55096" y="423590"/>
                  <a:pt x="0" y="295301"/>
                </a:cubicBezTo>
                <a:lnTo>
                  <a:pt x="219686" y="56952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1C32F0-7575-407E-A19B-C26DA511C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/>
          <a:stretch/>
        </p:blipFill>
        <p:spPr>
          <a:xfrm>
            <a:off x="0" y="-23368"/>
            <a:ext cx="10395765" cy="6857143"/>
          </a:xfrm>
          <a:prstGeom prst="rtTriangle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F1CED-2104-4772-ADAE-0B8F257B54C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C42EE9-E6E2-454D-B8DD-F510E368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07D782-B339-4301-B8FB-37635954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7E7D4-EDE5-47FE-86DA-F7C6FED3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6C3411CF-54D5-447E-B7B5-82C02D6BD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72209" cy="41656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3B75F39E-A852-406F-B57C-98A235AAFF47}"/>
              </a:ext>
            </a:extLst>
          </p:cNvPr>
          <p:cNvSpPr/>
          <p:nvPr userDrawn="1"/>
        </p:nvSpPr>
        <p:spPr>
          <a:xfrm rot="12759850">
            <a:off x="22179" y="935580"/>
            <a:ext cx="2310891" cy="22036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240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909C7-51DD-4AD9-A344-5D786D8E1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>
            <a:off x="0" y="0"/>
            <a:ext cx="12192000" cy="19405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0BDC6-546C-4A68-862C-BC5898A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307236"/>
            <a:ext cx="10185400" cy="1326091"/>
          </a:xfrm>
          <a:solidFill>
            <a:schemeClr val="bg1">
              <a:alpha val="88000"/>
            </a:schemeClr>
          </a:solidFill>
          <a:ln>
            <a:noFill/>
          </a:ln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E822AE-63A9-4144-9E62-777F9076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486F1E-5909-42DE-B7AB-3E12CAC4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1ED157-16C2-4ABD-8612-84F13B1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DC6FCB7-951E-4A97-BEE3-CD368B4E8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8400" y="2108200"/>
            <a:ext cx="10185400" cy="381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95AE4953-A2E7-44B9-89C3-FF7FF6F65ED4}"/>
              </a:ext>
            </a:extLst>
          </p:cNvPr>
          <p:cNvSpPr/>
          <p:nvPr userDrawn="1"/>
        </p:nvSpPr>
        <p:spPr>
          <a:xfrm rot="16200000">
            <a:off x="-1127601" y="1803006"/>
            <a:ext cx="2915602" cy="271299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B31CC8-7A0A-4C89-98A1-7AA9C4C585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2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5139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C3A406-D70A-481F-A6AD-D43C656D3BC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араллелограмм 4">
            <a:extLst>
              <a:ext uri="{FF2B5EF4-FFF2-40B4-BE49-F238E27FC236}">
                <a16:creationId xmlns:a16="http://schemas.microsoft.com/office/drawing/2014/main" id="{D478AE97-0CFB-48BB-8581-1A66BF087432}"/>
              </a:ext>
            </a:extLst>
          </p:cNvPr>
          <p:cNvSpPr/>
          <p:nvPr userDrawn="1"/>
        </p:nvSpPr>
        <p:spPr>
          <a:xfrm rot="18600000">
            <a:off x="2802486" y="2051186"/>
            <a:ext cx="10881741" cy="293632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339252 w 2938553"/>
              <a:gd name="connsiteY3" fmla="*/ 398807 h 422859"/>
              <a:gd name="connsiteX4" fmla="*/ 524004 w 2938553"/>
              <a:gd name="connsiteY4" fmla="*/ 422859 h 422859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423338 w 2938553"/>
              <a:gd name="connsiteY3" fmla="*/ 19333 h 422859"/>
              <a:gd name="connsiteX4" fmla="*/ 2339252 w 2938553"/>
              <a:gd name="connsiteY4" fmla="*/ 398807 h 422859"/>
              <a:gd name="connsiteX5" fmla="*/ 524004 w 2938553"/>
              <a:gd name="connsiteY5" fmla="*/ 422859 h 422859"/>
              <a:gd name="connsiteX0" fmla="*/ 524004 w 2938553"/>
              <a:gd name="connsiteY0" fmla="*/ 433980 h 433980"/>
              <a:gd name="connsiteX1" fmla="*/ 0 w 2938553"/>
              <a:gd name="connsiteY1" fmla="*/ 11121 h 433980"/>
              <a:gd name="connsiteX2" fmla="*/ 2938553 w 2938553"/>
              <a:gd name="connsiteY2" fmla="*/ 21131 h 433980"/>
              <a:gd name="connsiteX3" fmla="*/ 1963984 w 2938553"/>
              <a:gd name="connsiteY3" fmla="*/ 21496 h 433980"/>
              <a:gd name="connsiteX4" fmla="*/ 2423338 w 2938553"/>
              <a:gd name="connsiteY4" fmla="*/ 30454 h 433980"/>
              <a:gd name="connsiteX5" fmla="*/ 2339252 w 2938553"/>
              <a:gd name="connsiteY5" fmla="*/ 409928 h 433980"/>
              <a:gd name="connsiteX6" fmla="*/ 524004 w 2938553"/>
              <a:gd name="connsiteY6" fmla="*/ 433980 h 433980"/>
              <a:gd name="connsiteX0" fmla="*/ 524004 w 2431121"/>
              <a:gd name="connsiteY0" fmla="*/ 433980 h 433980"/>
              <a:gd name="connsiteX1" fmla="*/ 0 w 2431121"/>
              <a:gd name="connsiteY1" fmla="*/ 11121 h 433980"/>
              <a:gd name="connsiteX2" fmla="*/ 1953314 w 2431121"/>
              <a:gd name="connsiteY2" fmla="*/ 20868 h 433980"/>
              <a:gd name="connsiteX3" fmla="*/ 1963984 w 2431121"/>
              <a:gd name="connsiteY3" fmla="*/ 21496 h 433980"/>
              <a:gd name="connsiteX4" fmla="*/ 2423338 w 2431121"/>
              <a:gd name="connsiteY4" fmla="*/ 30454 h 433980"/>
              <a:gd name="connsiteX5" fmla="*/ 2339252 w 2431121"/>
              <a:gd name="connsiteY5" fmla="*/ 409928 h 433980"/>
              <a:gd name="connsiteX6" fmla="*/ 524004 w 2431121"/>
              <a:gd name="connsiteY6" fmla="*/ 433980 h 433980"/>
              <a:gd name="connsiteX0" fmla="*/ 524004 w 2430251"/>
              <a:gd name="connsiteY0" fmla="*/ 434052 h 434052"/>
              <a:gd name="connsiteX1" fmla="*/ 0 w 2430251"/>
              <a:gd name="connsiteY1" fmla="*/ 11193 h 434052"/>
              <a:gd name="connsiteX2" fmla="*/ 1953314 w 2430251"/>
              <a:gd name="connsiteY2" fmla="*/ 20940 h 434052"/>
              <a:gd name="connsiteX3" fmla="*/ 1878004 w 2430251"/>
              <a:gd name="connsiteY3" fmla="*/ 21329 h 434052"/>
              <a:gd name="connsiteX4" fmla="*/ 2423338 w 2430251"/>
              <a:gd name="connsiteY4" fmla="*/ 30526 h 434052"/>
              <a:gd name="connsiteX5" fmla="*/ 2339252 w 2430251"/>
              <a:gd name="connsiteY5" fmla="*/ 410000 h 434052"/>
              <a:gd name="connsiteX6" fmla="*/ 524004 w 2430251"/>
              <a:gd name="connsiteY6" fmla="*/ 434052 h 434052"/>
              <a:gd name="connsiteX0" fmla="*/ 524004 w 2339252"/>
              <a:gd name="connsiteY0" fmla="*/ 443811 h 443811"/>
              <a:gd name="connsiteX1" fmla="*/ 0 w 2339252"/>
              <a:gd name="connsiteY1" fmla="*/ 20952 h 443811"/>
              <a:gd name="connsiteX2" fmla="*/ 1953314 w 2339252"/>
              <a:gd name="connsiteY2" fmla="*/ 30699 h 443811"/>
              <a:gd name="connsiteX3" fmla="*/ 1878004 w 2339252"/>
              <a:gd name="connsiteY3" fmla="*/ 31088 h 443811"/>
              <a:gd name="connsiteX4" fmla="*/ 1869579 w 2339252"/>
              <a:gd name="connsiteY4" fmla="*/ 26975 h 443811"/>
              <a:gd name="connsiteX5" fmla="*/ 2339252 w 2339252"/>
              <a:gd name="connsiteY5" fmla="*/ 419759 h 443811"/>
              <a:gd name="connsiteX6" fmla="*/ 524004 w 2339252"/>
              <a:gd name="connsiteY6" fmla="*/ 443811 h 443811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953314 w 2339252"/>
              <a:gd name="connsiteY2" fmla="*/ 33183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885117 w 2339252"/>
              <a:gd name="connsiteY2" fmla="*/ 33991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48299"/>
              <a:gd name="connsiteY0" fmla="*/ 446295 h 446295"/>
              <a:gd name="connsiteX1" fmla="*/ 0 w 2348299"/>
              <a:gd name="connsiteY1" fmla="*/ 23436 h 446295"/>
              <a:gd name="connsiteX2" fmla="*/ 1885117 w 2348299"/>
              <a:gd name="connsiteY2" fmla="*/ 33991 h 446295"/>
              <a:gd name="connsiteX3" fmla="*/ 1878004 w 2348299"/>
              <a:gd name="connsiteY3" fmla="*/ 33572 h 446295"/>
              <a:gd name="connsiteX4" fmla="*/ 1870579 w 2348299"/>
              <a:gd name="connsiteY4" fmla="*/ 35547 h 446295"/>
              <a:gd name="connsiteX5" fmla="*/ 1869579 w 2348299"/>
              <a:gd name="connsiteY5" fmla="*/ 29459 h 446295"/>
              <a:gd name="connsiteX6" fmla="*/ 2348299 w 2348299"/>
              <a:gd name="connsiteY6" fmla="*/ 421570 h 446295"/>
              <a:gd name="connsiteX7" fmla="*/ 524004 w 2348299"/>
              <a:gd name="connsiteY7" fmla="*/ 446295 h 446295"/>
              <a:gd name="connsiteX0" fmla="*/ 524004 w 2253182"/>
              <a:gd name="connsiteY0" fmla="*/ 446295 h 446295"/>
              <a:gd name="connsiteX1" fmla="*/ 0 w 2253182"/>
              <a:gd name="connsiteY1" fmla="*/ 23436 h 446295"/>
              <a:gd name="connsiteX2" fmla="*/ 1885117 w 2253182"/>
              <a:gd name="connsiteY2" fmla="*/ 33991 h 446295"/>
              <a:gd name="connsiteX3" fmla="*/ 1878004 w 2253182"/>
              <a:gd name="connsiteY3" fmla="*/ 33572 h 446295"/>
              <a:gd name="connsiteX4" fmla="*/ 1870579 w 2253182"/>
              <a:gd name="connsiteY4" fmla="*/ 35547 h 446295"/>
              <a:gd name="connsiteX5" fmla="*/ 1869579 w 2253182"/>
              <a:gd name="connsiteY5" fmla="*/ 29459 h 446295"/>
              <a:gd name="connsiteX6" fmla="*/ 2253182 w 2253182"/>
              <a:gd name="connsiteY6" fmla="*/ 339995 h 446295"/>
              <a:gd name="connsiteX7" fmla="*/ 524004 w 2253182"/>
              <a:gd name="connsiteY7" fmla="*/ 446295 h 446295"/>
              <a:gd name="connsiteX0" fmla="*/ 487615 w 2253182"/>
              <a:gd name="connsiteY0" fmla="*/ 409180 h 409180"/>
              <a:gd name="connsiteX1" fmla="*/ 0 w 2253182"/>
              <a:gd name="connsiteY1" fmla="*/ 23436 h 409180"/>
              <a:gd name="connsiteX2" fmla="*/ 1885117 w 2253182"/>
              <a:gd name="connsiteY2" fmla="*/ 33991 h 409180"/>
              <a:gd name="connsiteX3" fmla="*/ 1878004 w 2253182"/>
              <a:gd name="connsiteY3" fmla="*/ 33572 h 409180"/>
              <a:gd name="connsiteX4" fmla="*/ 1870579 w 2253182"/>
              <a:gd name="connsiteY4" fmla="*/ 35547 h 409180"/>
              <a:gd name="connsiteX5" fmla="*/ 1869579 w 2253182"/>
              <a:gd name="connsiteY5" fmla="*/ 29459 h 409180"/>
              <a:gd name="connsiteX6" fmla="*/ 2253182 w 2253182"/>
              <a:gd name="connsiteY6" fmla="*/ 339995 h 409180"/>
              <a:gd name="connsiteX7" fmla="*/ 487615 w 2253182"/>
              <a:gd name="connsiteY7" fmla="*/ 409180 h 4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3182" h="409180">
                <a:moveTo>
                  <a:pt x="487615" y="409180"/>
                </a:moveTo>
                <a:lnTo>
                  <a:pt x="0" y="23436"/>
                </a:lnTo>
                <a:lnTo>
                  <a:pt x="1885117" y="33991"/>
                </a:lnTo>
                <a:lnTo>
                  <a:pt x="1878004" y="33572"/>
                </a:lnTo>
                <a:cubicBezTo>
                  <a:pt x="1866345" y="29067"/>
                  <a:pt x="1871983" y="36232"/>
                  <a:pt x="1870579" y="35547"/>
                </a:cubicBezTo>
                <a:cubicBezTo>
                  <a:pt x="1869175" y="34862"/>
                  <a:pt x="1793597" y="-39890"/>
                  <a:pt x="1869579" y="29459"/>
                </a:cubicBezTo>
                <a:lnTo>
                  <a:pt x="2253182" y="339995"/>
                </a:lnTo>
                <a:lnTo>
                  <a:pt x="487615" y="409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id="{F2C437B0-0679-4D0E-9ECB-941931170A41}"/>
              </a:ext>
            </a:extLst>
          </p:cNvPr>
          <p:cNvSpPr/>
          <p:nvPr userDrawn="1"/>
        </p:nvSpPr>
        <p:spPr>
          <a:xfrm flipH="1">
            <a:off x="7278953" y="365125"/>
            <a:ext cx="4953000" cy="6469507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DDC385-CD4D-4DF3-B59F-BECF0FB9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512" y="173715"/>
            <a:ext cx="772503" cy="863600"/>
          </a:xfrm>
          <a:prstGeom prst="rect">
            <a:avLst/>
          </a:prstGeom>
        </p:spPr>
      </p:pic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FC50D5D3-E227-4AAD-AA6B-68A07CD9D73E}"/>
              </a:ext>
            </a:extLst>
          </p:cNvPr>
          <p:cNvSpPr/>
          <p:nvPr userDrawn="1"/>
        </p:nvSpPr>
        <p:spPr>
          <a:xfrm rot="18594348" flipH="1">
            <a:off x="6209274" y="152392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667DDC2D-9FA8-4DFB-99C5-3D21208AE78D}"/>
              </a:ext>
            </a:extLst>
          </p:cNvPr>
          <p:cNvSpPr/>
          <p:nvPr userDrawn="1"/>
        </p:nvSpPr>
        <p:spPr>
          <a:xfrm rot="18638020" flipH="1">
            <a:off x="2661561" y="482785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4219"/>
            <a:ext cx="4699000" cy="437560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E537A783-38E5-4B73-BCC5-9D0C7CFB01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36511" y="1844219"/>
            <a:ext cx="4699001" cy="43756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26818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A372B-9BF4-2788-6A8F-8E23BE276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00C9C8-E4BB-8CB6-860B-D32ECA28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F798E1-8970-0423-94EA-7CD0B6FA2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3322-55D3-4A0E-9AEB-ED275D2E1E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D7775B-4108-D9A8-4A41-7F0018E82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C77C04-EF5A-0861-70E0-BBE8C4AFF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6E970-57B6-487B-9273-D3D9A6C84B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0078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A66C4C-9BE9-C8CD-3921-DC2DC7BA3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42022C-9754-ADE0-2CD6-0CD6841749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BED09-0911-B727-04BD-21F486B2B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3322-55D3-4A0E-9AEB-ED275D2E1E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E5853-51EF-BE33-10C0-488D08214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C74E32-DF8F-6315-3D59-B0F6B0AAD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6E970-57B6-487B-9273-D3D9A6C84B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03957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4144D-EF29-FFCB-4B1E-7C04567D7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11BE41-52F0-D010-B4DB-7E99CE78A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9721FF-849D-7375-B9A2-AF746E4CE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3322-55D3-4A0E-9AEB-ED275D2E1E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84FAFC-BF86-2E92-D677-286287C8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20D1C7-B2AC-FD0F-5C42-CC3D3A57D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6E970-57B6-487B-9273-D3D9A6C84B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03922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BB5D5-8A44-FCD2-41BC-6C95F43DE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803281-F5B5-7A3A-226A-DB2E9ABB2D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B558E-BC2B-3F68-A0C6-D9BFB5B56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D1BE0F-77DF-A72B-0900-A05039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3322-55D3-4A0E-9AEB-ED275D2E1E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BDE337-AE18-8A30-C6C0-C481D3A5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E89366-582B-2142-6DD5-BCEF49E3C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6E970-57B6-487B-9273-D3D9A6C84B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93110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0D1AE-692D-04C2-26EF-2FDA8F3C6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348A46-333F-C682-0B82-1D81C024B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D934C4-38FF-D571-6498-DD9EB001D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B57ABE3-69C2-0246-6090-CB89DB334A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51AA89-328A-9FD2-22AF-98B4351B74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394783-59B0-7D90-EF00-1291DC5AD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3322-55D3-4A0E-9AEB-ED275D2E1E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0B7CEFC-A12E-0CC2-1315-F52F3ECED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C69023-CF57-1D41-3CC7-A0E19E14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6E970-57B6-487B-9273-D3D9A6C84B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318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863D3-D503-BA60-F975-D53C4A26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411B85-E9A3-D11E-2036-2FA8DCDD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3322-55D3-4A0E-9AEB-ED275D2E1E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0F4A78-92C7-E719-4509-1658642E2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86B80F7-0F92-8DD8-CF26-064557504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6E970-57B6-487B-9273-D3D9A6C84B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64824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CCE509-69CA-87D6-BCDE-9702CB8F9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3322-55D3-4A0E-9AEB-ED275D2E1E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D86961E-C52D-00FD-E938-E1BF70E91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D3349-3554-150A-DA19-07DD35E98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6E970-57B6-487B-9273-D3D9A6C84B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8953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3AB345-39A6-652D-DAA4-3D4DD0555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46976-F3C6-B203-4104-948F5784A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2FC447-569F-96FC-E7AC-3C82C8EC4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E56BE9-C1AD-CDC7-9588-0200B1E68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3322-55D3-4A0E-9AEB-ED275D2E1E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B8A081-B567-1AFA-1789-0F0855CBC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71B4A1-DDBB-9480-CD1B-ACA2E2D3F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6E970-57B6-487B-9273-D3D9A6C84B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15550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DD70E-E234-CD32-109D-42DDE5CA6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6A67D3-721A-9EF9-8160-28918F2E0D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6F70EB-3976-CFA6-6861-1E5226F4F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88638D-2175-48AA-0CAF-2291383A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3322-55D3-4A0E-9AEB-ED275D2E1E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D3BD1B-0B8F-E6D2-C553-ED20EF202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C4FB7E-0AB9-1FF5-2516-332C1D784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6E970-57B6-487B-9273-D3D9A6C84B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190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38428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0AD2C-9C7B-9E62-7189-FC2547F40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66475D-5A7E-28A1-D5F4-887476C2F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A338FF-3DD1-5CAA-48D1-AB1DC8151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3322-55D3-4A0E-9AEB-ED275D2E1E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C9D6A3-3669-F656-B886-D6A6FDECC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EE30A3-91D6-1927-9CCD-BA3DDC31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6E970-57B6-487B-9273-D3D9A6C84B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21511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B279997-E1C6-62F5-1190-527AFE23EE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6784D5-187E-AB7B-83E2-B0368723B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19B36-D061-7258-A5BB-4DFF39E2B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3322-55D3-4A0E-9AEB-ED275D2E1E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57F4D1-3990-2B00-648C-00557B32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7AE644-B9A4-376A-96D7-EDDF5419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6E970-57B6-487B-9273-D3D9A6C84B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74410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37259"/>
          </a:xfrm>
          <a:solidFill>
            <a:schemeClr val="bg1"/>
          </a:solidFill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38" y="1802384"/>
            <a:ext cx="10515600" cy="4553966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6590950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909C7-51DD-4AD9-A344-5D786D8E1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>
            <a:off x="0" y="0"/>
            <a:ext cx="12192000" cy="19405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0BDC6-546C-4A68-862C-BC5898A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307235"/>
            <a:ext cx="10185400" cy="1326091"/>
          </a:xfrm>
          <a:solidFill>
            <a:schemeClr val="bg1">
              <a:alpha val="88000"/>
            </a:schemeClr>
          </a:solidFill>
          <a:ln>
            <a:noFill/>
          </a:ln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E822AE-63A9-4144-9E62-777F9076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486F1E-5909-42DE-B7AB-3E12CAC4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1ED157-16C2-4ABD-8612-84F13B1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DC6FCB7-951E-4A97-BEE3-CD368B4E8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8400" y="2108200"/>
            <a:ext cx="10185400" cy="381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95AE4953-A2E7-44B9-89C3-FF7FF6F65ED4}"/>
              </a:ext>
            </a:extLst>
          </p:cNvPr>
          <p:cNvSpPr/>
          <p:nvPr userDrawn="1"/>
        </p:nvSpPr>
        <p:spPr>
          <a:xfrm rot="16200000">
            <a:off x="-1127601" y="1803006"/>
            <a:ext cx="2915602" cy="27129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B31CC8-7A0A-4C89-98A1-7AA9C4C585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2628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18A57D-C7C4-4A4D-B40C-5F4302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1E66E-0D5B-4B79-B95E-872E7F3C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EC5C0F-D001-40F2-8816-52C7D74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72E44C5-B029-4D43-9D42-DD74138E3320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4AF0FC3-F6AB-4F4A-87D2-DC381000EBCE}"/>
              </a:ext>
            </a:extLst>
          </p:cNvPr>
          <p:cNvSpPr/>
          <p:nvPr userDrawn="1"/>
        </p:nvSpPr>
        <p:spPr bwMode="hidden">
          <a:xfrm>
            <a:off x="14196" y="5080"/>
            <a:ext cx="6913033" cy="6858000"/>
          </a:xfrm>
          <a:custGeom>
            <a:avLst/>
            <a:gdLst/>
            <a:ahLst/>
            <a:cxnLst/>
            <a:rect l="l" t="t" r="r" b="b"/>
            <a:pathLst>
              <a:path w="10369550" h="10287000">
                <a:moveTo>
                  <a:pt x="8049068" y="0"/>
                </a:moveTo>
                <a:lnTo>
                  <a:pt x="10369306" y="10286992"/>
                </a:lnTo>
                <a:lnTo>
                  <a:pt x="0" y="10286992"/>
                </a:lnTo>
                <a:lnTo>
                  <a:pt x="0" y="0"/>
                </a:lnTo>
                <a:lnTo>
                  <a:pt x="8049068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44581DF-FCC8-4144-BB81-E6C683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E1C70E87-12CE-407C-8A15-3119052E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7">
            <a:extLst>
              <a:ext uri="{FF2B5EF4-FFF2-40B4-BE49-F238E27FC236}">
                <a16:creationId xmlns:a16="http://schemas.microsoft.com/office/drawing/2014/main" id="{E21BC95A-4686-498B-B963-E833C161C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75D0D495-91A0-4092-A0C1-24C568201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id="{530BA2E2-B7F2-4797-BC7F-75B787DD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809F0D-5D5F-4F4F-8003-467CBB173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5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18A57D-C7C4-4A4D-B40C-5F4302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1E66E-0D5B-4B79-B95E-872E7F3C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EC5C0F-D001-40F2-8816-52C7D74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72E44C5-B029-4D43-9D42-DD74138E3320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4AF0FC3-F6AB-4F4A-87D2-DC381000EBCE}"/>
              </a:ext>
            </a:extLst>
          </p:cNvPr>
          <p:cNvSpPr/>
          <p:nvPr userDrawn="1"/>
        </p:nvSpPr>
        <p:spPr bwMode="hidden">
          <a:xfrm>
            <a:off x="14196" y="5080"/>
            <a:ext cx="6913033" cy="6858000"/>
          </a:xfrm>
          <a:custGeom>
            <a:avLst/>
            <a:gdLst/>
            <a:ahLst/>
            <a:cxnLst/>
            <a:rect l="l" t="t" r="r" b="b"/>
            <a:pathLst>
              <a:path w="10369550" h="10287000">
                <a:moveTo>
                  <a:pt x="8049068" y="0"/>
                </a:moveTo>
                <a:lnTo>
                  <a:pt x="10369306" y="10286992"/>
                </a:lnTo>
                <a:lnTo>
                  <a:pt x="0" y="10286992"/>
                </a:lnTo>
                <a:lnTo>
                  <a:pt x="0" y="0"/>
                </a:lnTo>
                <a:lnTo>
                  <a:pt x="8049068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44581DF-FCC8-4144-BB81-E6C683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E1C70E87-12CE-407C-8A15-3119052E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7">
            <a:extLst>
              <a:ext uri="{FF2B5EF4-FFF2-40B4-BE49-F238E27FC236}">
                <a16:creationId xmlns:a16="http://schemas.microsoft.com/office/drawing/2014/main" id="{E21BC95A-4686-498B-B963-E833C161C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75D0D495-91A0-4092-A0C1-24C568201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id="{530BA2E2-B7F2-4797-BC7F-75B787DD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809F0D-5D5F-4F4F-8003-467CBB173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3335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18A57D-C7C4-4A4D-B40C-5F4302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1E66E-0D5B-4B79-B95E-872E7F3C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EC5C0F-D001-40F2-8816-52C7D74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72E44C5-B029-4D43-9D42-DD74138E3320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4AF0FC3-F6AB-4F4A-87D2-DC381000EBCE}"/>
              </a:ext>
            </a:extLst>
          </p:cNvPr>
          <p:cNvSpPr/>
          <p:nvPr userDrawn="1"/>
        </p:nvSpPr>
        <p:spPr bwMode="hidden">
          <a:xfrm>
            <a:off x="14196" y="5080"/>
            <a:ext cx="6913033" cy="6858000"/>
          </a:xfrm>
          <a:custGeom>
            <a:avLst/>
            <a:gdLst/>
            <a:ahLst/>
            <a:cxnLst/>
            <a:rect l="l" t="t" r="r" b="b"/>
            <a:pathLst>
              <a:path w="10369550" h="10287000">
                <a:moveTo>
                  <a:pt x="8049068" y="0"/>
                </a:moveTo>
                <a:lnTo>
                  <a:pt x="10369306" y="10286992"/>
                </a:lnTo>
                <a:lnTo>
                  <a:pt x="0" y="10286992"/>
                </a:lnTo>
                <a:lnTo>
                  <a:pt x="0" y="0"/>
                </a:lnTo>
                <a:lnTo>
                  <a:pt x="8049068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44581DF-FCC8-4144-BB81-E6C683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E1C70E87-12CE-407C-8A15-3119052E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7">
            <a:extLst>
              <a:ext uri="{FF2B5EF4-FFF2-40B4-BE49-F238E27FC236}">
                <a16:creationId xmlns:a16="http://schemas.microsoft.com/office/drawing/2014/main" id="{E21BC95A-4686-498B-B963-E833C161C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75D0D495-91A0-4092-A0C1-24C568201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id="{530BA2E2-B7F2-4797-BC7F-75B787DD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809F0D-5D5F-4F4F-8003-467CBB173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674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18A57D-C7C4-4A4D-B40C-5F4302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1E66E-0D5B-4B79-B95E-872E7F3C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EC5C0F-D001-40F2-8816-52C7D74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72E44C5-B029-4D43-9D42-DD74138E3320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4AF0FC3-F6AB-4F4A-87D2-DC381000EBCE}"/>
              </a:ext>
            </a:extLst>
          </p:cNvPr>
          <p:cNvSpPr/>
          <p:nvPr userDrawn="1"/>
        </p:nvSpPr>
        <p:spPr bwMode="hidden">
          <a:xfrm>
            <a:off x="14196" y="5080"/>
            <a:ext cx="6913033" cy="6858000"/>
          </a:xfrm>
          <a:custGeom>
            <a:avLst/>
            <a:gdLst/>
            <a:ahLst/>
            <a:cxnLst/>
            <a:rect l="l" t="t" r="r" b="b"/>
            <a:pathLst>
              <a:path w="10369550" h="10287000">
                <a:moveTo>
                  <a:pt x="8049068" y="0"/>
                </a:moveTo>
                <a:lnTo>
                  <a:pt x="10369306" y="10286992"/>
                </a:lnTo>
                <a:lnTo>
                  <a:pt x="0" y="10286992"/>
                </a:lnTo>
                <a:lnTo>
                  <a:pt x="0" y="0"/>
                </a:lnTo>
                <a:lnTo>
                  <a:pt x="8049068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44581DF-FCC8-4144-BB81-E6C683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E1C70E87-12CE-407C-8A15-3119052E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7">
            <a:extLst>
              <a:ext uri="{FF2B5EF4-FFF2-40B4-BE49-F238E27FC236}">
                <a16:creationId xmlns:a16="http://schemas.microsoft.com/office/drawing/2014/main" id="{E21BC95A-4686-498B-B963-E833C161C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75D0D495-91A0-4092-A0C1-24C568201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id="{530BA2E2-B7F2-4797-BC7F-75B787DD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809F0D-5D5F-4F4F-8003-467CBB173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275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80973B50-7BAA-47F1-82A6-0F2BDC44EFA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1122892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E56A1593-2933-461F-A419-F8080A24426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24000" y="3602567"/>
            <a:ext cx="9144000" cy="165523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808780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00" y="1825625"/>
            <a:ext cx="76454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0" y="365126"/>
            <a:ext cx="7645400" cy="132609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47055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37259"/>
          </a:xfrm>
          <a:solidFill>
            <a:schemeClr val="bg1"/>
          </a:solidFill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38" y="1802384"/>
            <a:ext cx="10515600" cy="4553966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7797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239" y="1824482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1148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BF3905A5-284C-43CD-9819-9A47EECE24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0C3812D-280C-4021-AAA3-FE705D0577F9}"/>
              </a:ext>
            </a:extLst>
          </p:cNvPr>
          <p:cNvSpPr/>
          <p:nvPr userDrawn="1"/>
        </p:nvSpPr>
        <p:spPr>
          <a:xfrm>
            <a:off x="859790" y="6182572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D86D0DCF-58CC-4A15-9671-7C822D9DD3B1}"/>
              </a:ext>
            </a:extLst>
          </p:cNvPr>
          <p:cNvSpPr/>
          <p:nvPr userDrawn="1"/>
        </p:nvSpPr>
        <p:spPr>
          <a:xfrm rot="240000">
            <a:off x="-75290" y="4606693"/>
            <a:ext cx="1070735" cy="1615191"/>
          </a:xfrm>
          <a:custGeom>
            <a:avLst/>
            <a:gdLst>
              <a:gd name="connsiteX0" fmla="*/ 0 w 4816689"/>
              <a:gd name="connsiteY0" fmla="*/ 6560820 h 7914610"/>
              <a:gd name="connsiteX1" fmla="*/ 4816689 w 4816689"/>
              <a:gd name="connsiteY1" fmla="*/ 0 h 7914610"/>
              <a:gd name="connsiteX2" fmla="*/ 4816689 w 4816689"/>
              <a:gd name="connsiteY2" fmla="*/ 7659859 h 7914610"/>
              <a:gd name="connsiteX3" fmla="*/ 3976175 w 4816689"/>
              <a:gd name="connsiteY3" fmla="*/ 7914610 h 7914610"/>
              <a:gd name="connsiteX4" fmla="*/ 0 w 4816689"/>
              <a:gd name="connsiteY4" fmla="*/ 6560820 h 7914610"/>
              <a:gd name="connsiteX0" fmla="*/ 0 w 4816689"/>
              <a:gd name="connsiteY0" fmla="*/ 4114800 h 5468590"/>
              <a:gd name="connsiteX1" fmla="*/ 450430 w 4816689"/>
              <a:gd name="connsiteY1" fmla="*/ 0 h 5468590"/>
              <a:gd name="connsiteX2" fmla="*/ 4816689 w 4816689"/>
              <a:gd name="connsiteY2" fmla="*/ 5213839 h 5468590"/>
              <a:gd name="connsiteX3" fmla="*/ 3976175 w 4816689"/>
              <a:gd name="connsiteY3" fmla="*/ 5468590 h 5468590"/>
              <a:gd name="connsiteX4" fmla="*/ 0 w 4816689"/>
              <a:gd name="connsiteY4" fmla="*/ 4114800 h 5468590"/>
              <a:gd name="connsiteX0" fmla="*/ 0 w 4405209"/>
              <a:gd name="connsiteY0" fmla="*/ 4229100 h 5468590"/>
              <a:gd name="connsiteX1" fmla="*/ 38950 w 4405209"/>
              <a:gd name="connsiteY1" fmla="*/ 0 h 5468590"/>
              <a:gd name="connsiteX2" fmla="*/ 4405209 w 4405209"/>
              <a:gd name="connsiteY2" fmla="*/ 5213839 h 5468590"/>
              <a:gd name="connsiteX3" fmla="*/ 3564695 w 4405209"/>
              <a:gd name="connsiteY3" fmla="*/ 5468590 h 5468590"/>
              <a:gd name="connsiteX4" fmla="*/ 0 w 4405209"/>
              <a:gd name="connsiteY4" fmla="*/ 4229100 h 5468590"/>
              <a:gd name="connsiteX0" fmla="*/ 0 w 3564695"/>
              <a:gd name="connsiteY0" fmla="*/ 4570241 h 5809731"/>
              <a:gd name="connsiteX1" fmla="*/ 38950 w 3564695"/>
              <a:gd name="connsiteY1" fmla="*/ 341141 h 5809731"/>
              <a:gd name="connsiteX2" fmla="*/ 3353649 w 3564695"/>
              <a:gd name="connsiteY2" fmla="*/ 0 h 5809731"/>
              <a:gd name="connsiteX3" fmla="*/ 3564695 w 3564695"/>
              <a:gd name="connsiteY3" fmla="*/ 5809731 h 5809731"/>
              <a:gd name="connsiteX4" fmla="*/ 0 w 3564695"/>
              <a:gd name="connsiteY4" fmla="*/ 4570241 h 5809731"/>
              <a:gd name="connsiteX0" fmla="*/ 0 w 3353649"/>
              <a:gd name="connsiteY0" fmla="*/ 4570241 h 4575291"/>
              <a:gd name="connsiteX1" fmla="*/ 38950 w 3353649"/>
              <a:gd name="connsiteY1" fmla="*/ 341141 h 4575291"/>
              <a:gd name="connsiteX2" fmla="*/ 3353649 w 3353649"/>
              <a:gd name="connsiteY2" fmla="*/ 0 h 4575291"/>
              <a:gd name="connsiteX3" fmla="*/ 181416 w 3353649"/>
              <a:gd name="connsiteY3" fmla="*/ 4575291 h 4575291"/>
              <a:gd name="connsiteX4" fmla="*/ 0 w 3353649"/>
              <a:gd name="connsiteY4" fmla="*/ 4570241 h 4575291"/>
              <a:gd name="connsiteX0" fmla="*/ 0 w 3650829"/>
              <a:gd name="connsiteY0" fmla="*/ 4229100 h 4234150"/>
              <a:gd name="connsiteX1" fmla="*/ 38950 w 3650829"/>
              <a:gd name="connsiteY1" fmla="*/ 0 h 4234150"/>
              <a:gd name="connsiteX2" fmla="*/ 3650829 w 3650829"/>
              <a:gd name="connsiteY2" fmla="*/ 253219 h 4234150"/>
              <a:gd name="connsiteX3" fmla="*/ 181416 w 3650829"/>
              <a:gd name="connsiteY3" fmla="*/ 4234150 h 4234150"/>
              <a:gd name="connsiteX4" fmla="*/ 0 w 3650829"/>
              <a:gd name="connsiteY4" fmla="*/ 4229100 h 4234150"/>
              <a:gd name="connsiteX0" fmla="*/ 0 w 3650829"/>
              <a:gd name="connsiteY0" fmla="*/ 4160520 h 4165570"/>
              <a:gd name="connsiteX1" fmla="*/ 633310 w 3650829"/>
              <a:gd name="connsiteY1" fmla="*/ 0 h 4165570"/>
              <a:gd name="connsiteX2" fmla="*/ 3650829 w 3650829"/>
              <a:gd name="connsiteY2" fmla="*/ 184639 h 4165570"/>
              <a:gd name="connsiteX3" fmla="*/ 181416 w 3650829"/>
              <a:gd name="connsiteY3" fmla="*/ 4165570 h 4165570"/>
              <a:gd name="connsiteX4" fmla="*/ 0 w 3650829"/>
              <a:gd name="connsiteY4" fmla="*/ 4160520 h 4165570"/>
              <a:gd name="connsiteX0" fmla="*/ 687264 w 3469413"/>
              <a:gd name="connsiteY0" fmla="*/ 3360420 h 4165570"/>
              <a:gd name="connsiteX1" fmla="*/ 451894 w 3469413"/>
              <a:gd name="connsiteY1" fmla="*/ 0 h 4165570"/>
              <a:gd name="connsiteX2" fmla="*/ 3469413 w 3469413"/>
              <a:gd name="connsiteY2" fmla="*/ 184639 h 4165570"/>
              <a:gd name="connsiteX3" fmla="*/ 0 w 3469413"/>
              <a:gd name="connsiteY3" fmla="*/ 4165570 h 4165570"/>
              <a:gd name="connsiteX4" fmla="*/ 687264 w 3469413"/>
              <a:gd name="connsiteY4" fmla="*/ 3360420 h 4165570"/>
              <a:gd name="connsiteX0" fmla="*/ 235370 w 3017519"/>
              <a:gd name="connsiteY0" fmla="*/ 336042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235370 w 3017519"/>
              <a:gd name="connsiteY4" fmla="*/ 3360420 h 3365470"/>
              <a:gd name="connsiteX0" fmla="*/ 375530 w 3017519"/>
              <a:gd name="connsiteY0" fmla="*/ 335297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375530 w 3017519"/>
              <a:gd name="connsiteY4" fmla="*/ 3352970 h 3365470"/>
              <a:gd name="connsiteX0" fmla="*/ 307085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5 w 2949074"/>
              <a:gd name="connsiteY4" fmla="*/ 3374451 h 3386951"/>
              <a:gd name="connsiteX0" fmla="*/ 307086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6 w 2949074"/>
              <a:gd name="connsiteY4" fmla="*/ 3374451 h 3386951"/>
              <a:gd name="connsiteX0" fmla="*/ 330442 w 2949074"/>
              <a:gd name="connsiteY0" fmla="*/ 3373208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30442 w 2949074"/>
              <a:gd name="connsiteY4" fmla="*/ 3373208 h 338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074" h="3386951">
                <a:moveTo>
                  <a:pt x="330442" y="3373208"/>
                </a:moveTo>
                <a:lnTo>
                  <a:pt x="0" y="0"/>
                </a:lnTo>
                <a:lnTo>
                  <a:pt x="2949074" y="206120"/>
                </a:lnTo>
                <a:lnTo>
                  <a:pt x="142601" y="3386951"/>
                </a:lnTo>
                <a:lnTo>
                  <a:pt x="330442" y="3373208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араллелограмм 10">
            <a:extLst>
              <a:ext uri="{FF2B5EF4-FFF2-40B4-BE49-F238E27FC236}">
                <a16:creationId xmlns:a16="http://schemas.microsoft.com/office/drawing/2014/main" id="{78AD3DC7-FEEA-4315-9E25-CD157DF6C7C3}"/>
              </a:ext>
            </a:extLst>
          </p:cNvPr>
          <p:cNvSpPr/>
          <p:nvPr userDrawn="1"/>
        </p:nvSpPr>
        <p:spPr>
          <a:xfrm>
            <a:off x="1316941" y="1828887"/>
            <a:ext cx="10256568" cy="3694425"/>
          </a:xfrm>
          <a:custGeom>
            <a:avLst/>
            <a:gdLst>
              <a:gd name="connsiteX0" fmla="*/ 0 w 8364219"/>
              <a:gd name="connsiteY0" fmla="*/ 2919413 h 2919413"/>
              <a:gd name="connsiteX1" fmla="*/ 729853 w 8364219"/>
              <a:gd name="connsiteY1" fmla="*/ 0 h 2919413"/>
              <a:gd name="connsiteX2" fmla="*/ 8364219 w 8364219"/>
              <a:gd name="connsiteY2" fmla="*/ 0 h 2919413"/>
              <a:gd name="connsiteX3" fmla="*/ 7634366 w 8364219"/>
              <a:gd name="connsiteY3" fmla="*/ 2919413 h 2919413"/>
              <a:gd name="connsiteX4" fmla="*/ 0 w 8364219"/>
              <a:gd name="connsiteY4" fmla="*/ 2919413 h 2919413"/>
              <a:gd name="connsiteX0" fmla="*/ 0 w 10193019"/>
              <a:gd name="connsiteY0" fmla="*/ 2919413 h 2919413"/>
              <a:gd name="connsiteX1" fmla="*/ 729853 w 10193019"/>
              <a:gd name="connsiteY1" fmla="*/ 0 h 2919413"/>
              <a:gd name="connsiteX2" fmla="*/ 10193019 w 10193019"/>
              <a:gd name="connsiteY2" fmla="*/ 137160 h 2919413"/>
              <a:gd name="connsiteX3" fmla="*/ 7634366 w 10193019"/>
              <a:gd name="connsiteY3" fmla="*/ 2919413 h 2919413"/>
              <a:gd name="connsiteX4" fmla="*/ 0 w 10193019"/>
              <a:gd name="connsiteY4" fmla="*/ 2919413 h 2919413"/>
              <a:gd name="connsiteX0" fmla="*/ 0 w 10421619"/>
              <a:gd name="connsiteY0" fmla="*/ 2919413 h 2919413"/>
              <a:gd name="connsiteX1" fmla="*/ 729853 w 10421619"/>
              <a:gd name="connsiteY1" fmla="*/ 0 h 2919413"/>
              <a:gd name="connsiteX2" fmla="*/ 10421619 w 10421619"/>
              <a:gd name="connsiteY2" fmla="*/ 160020 h 2919413"/>
              <a:gd name="connsiteX3" fmla="*/ 7634366 w 10421619"/>
              <a:gd name="connsiteY3" fmla="*/ 2919413 h 2919413"/>
              <a:gd name="connsiteX4" fmla="*/ 0 w 10421619"/>
              <a:gd name="connsiteY4" fmla="*/ 2919413 h 2919413"/>
              <a:gd name="connsiteX0" fmla="*/ 0 w 10421619"/>
              <a:gd name="connsiteY0" fmla="*/ 2827973 h 2827973"/>
              <a:gd name="connsiteX1" fmla="*/ 2192893 w 10421619"/>
              <a:gd name="connsiteY1" fmla="*/ 0 h 2827973"/>
              <a:gd name="connsiteX2" fmla="*/ 10421619 w 10421619"/>
              <a:gd name="connsiteY2" fmla="*/ 68580 h 2827973"/>
              <a:gd name="connsiteX3" fmla="*/ 7634366 w 10421619"/>
              <a:gd name="connsiteY3" fmla="*/ 2827973 h 2827973"/>
              <a:gd name="connsiteX4" fmla="*/ 0 w 10421619"/>
              <a:gd name="connsiteY4" fmla="*/ 2827973 h 2827973"/>
              <a:gd name="connsiteX0" fmla="*/ 0 w 10421619"/>
              <a:gd name="connsiteY0" fmla="*/ 2805113 h 2805113"/>
              <a:gd name="connsiteX1" fmla="*/ 2398633 w 10421619"/>
              <a:gd name="connsiteY1" fmla="*/ 0 h 2805113"/>
              <a:gd name="connsiteX2" fmla="*/ 10421619 w 10421619"/>
              <a:gd name="connsiteY2" fmla="*/ 45720 h 2805113"/>
              <a:gd name="connsiteX3" fmla="*/ 7634366 w 10421619"/>
              <a:gd name="connsiteY3" fmla="*/ 2805113 h 2805113"/>
              <a:gd name="connsiteX4" fmla="*/ 0 w 10421619"/>
              <a:gd name="connsiteY4" fmla="*/ 2805113 h 2805113"/>
              <a:gd name="connsiteX0" fmla="*/ 0 w 10467339"/>
              <a:gd name="connsiteY0" fmla="*/ 2759393 h 2805113"/>
              <a:gd name="connsiteX1" fmla="*/ 2444353 w 10467339"/>
              <a:gd name="connsiteY1" fmla="*/ 0 h 2805113"/>
              <a:gd name="connsiteX2" fmla="*/ 10467339 w 10467339"/>
              <a:gd name="connsiteY2" fmla="*/ 45720 h 2805113"/>
              <a:gd name="connsiteX3" fmla="*/ 7680086 w 10467339"/>
              <a:gd name="connsiteY3" fmla="*/ 2805113 h 2805113"/>
              <a:gd name="connsiteX4" fmla="*/ 0 w 10467339"/>
              <a:gd name="connsiteY4" fmla="*/ 2759393 h 2805113"/>
              <a:gd name="connsiteX0" fmla="*/ 0 w 10535919"/>
              <a:gd name="connsiteY0" fmla="*/ 2736533 h 2805113"/>
              <a:gd name="connsiteX1" fmla="*/ 2512933 w 10535919"/>
              <a:gd name="connsiteY1" fmla="*/ 0 h 2805113"/>
              <a:gd name="connsiteX2" fmla="*/ 10535919 w 10535919"/>
              <a:gd name="connsiteY2" fmla="*/ 45720 h 2805113"/>
              <a:gd name="connsiteX3" fmla="*/ 7748666 w 10535919"/>
              <a:gd name="connsiteY3" fmla="*/ 2805113 h 2805113"/>
              <a:gd name="connsiteX4" fmla="*/ 0 w 10535919"/>
              <a:gd name="connsiteY4" fmla="*/ 2736533 h 2805113"/>
              <a:gd name="connsiteX0" fmla="*/ 0 w 10535919"/>
              <a:gd name="connsiteY0" fmla="*/ 2722238 h 2790818"/>
              <a:gd name="connsiteX1" fmla="*/ 3251396 w 10535919"/>
              <a:gd name="connsiteY1" fmla="*/ 0 h 2790818"/>
              <a:gd name="connsiteX2" fmla="*/ 10535919 w 10535919"/>
              <a:gd name="connsiteY2" fmla="*/ 31425 h 2790818"/>
              <a:gd name="connsiteX3" fmla="*/ 7748666 w 10535919"/>
              <a:gd name="connsiteY3" fmla="*/ 2790818 h 2790818"/>
              <a:gd name="connsiteX4" fmla="*/ 0 w 10535919"/>
              <a:gd name="connsiteY4" fmla="*/ 2722238 h 2790818"/>
              <a:gd name="connsiteX0" fmla="*/ 0 w 10617970"/>
              <a:gd name="connsiteY0" fmla="*/ 2507811 h 2790818"/>
              <a:gd name="connsiteX1" fmla="*/ 3333447 w 10617970"/>
              <a:gd name="connsiteY1" fmla="*/ 0 h 2790818"/>
              <a:gd name="connsiteX2" fmla="*/ 10617970 w 10617970"/>
              <a:gd name="connsiteY2" fmla="*/ 31425 h 2790818"/>
              <a:gd name="connsiteX3" fmla="*/ 7830717 w 10617970"/>
              <a:gd name="connsiteY3" fmla="*/ 2790818 h 2790818"/>
              <a:gd name="connsiteX4" fmla="*/ 0 w 10617970"/>
              <a:gd name="connsiteY4" fmla="*/ 2507811 h 2790818"/>
              <a:gd name="connsiteX0" fmla="*/ 0 w 10617970"/>
              <a:gd name="connsiteY0" fmla="*/ 2536401 h 2819408"/>
              <a:gd name="connsiteX1" fmla="*/ 3312935 w 10617970"/>
              <a:gd name="connsiteY1" fmla="*/ 0 h 2819408"/>
              <a:gd name="connsiteX2" fmla="*/ 10617970 w 10617970"/>
              <a:gd name="connsiteY2" fmla="*/ 60015 h 2819408"/>
              <a:gd name="connsiteX3" fmla="*/ 7830717 w 10617970"/>
              <a:gd name="connsiteY3" fmla="*/ 2819408 h 2819408"/>
              <a:gd name="connsiteX4" fmla="*/ 0 w 10617970"/>
              <a:gd name="connsiteY4" fmla="*/ 2536401 h 2819408"/>
              <a:gd name="connsiteX0" fmla="*/ 0 w 10617970"/>
              <a:gd name="connsiteY0" fmla="*/ 2536401 h 2676457"/>
              <a:gd name="connsiteX1" fmla="*/ 3312935 w 10617970"/>
              <a:gd name="connsiteY1" fmla="*/ 0 h 2676457"/>
              <a:gd name="connsiteX2" fmla="*/ 10617970 w 10617970"/>
              <a:gd name="connsiteY2" fmla="*/ 60015 h 2676457"/>
              <a:gd name="connsiteX3" fmla="*/ 6907638 w 10617970"/>
              <a:gd name="connsiteY3" fmla="*/ 2676457 h 2676457"/>
              <a:gd name="connsiteX4" fmla="*/ 0 w 10617970"/>
              <a:gd name="connsiteY4" fmla="*/ 2536401 h 2676457"/>
              <a:gd name="connsiteX0" fmla="*/ 0 w 10617970"/>
              <a:gd name="connsiteY0" fmla="*/ 2536401 h 2733638"/>
              <a:gd name="connsiteX1" fmla="*/ 3312935 w 10617970"/>
              <a:gd name="connsiteY1" fmla="*/ 0 h 2733638"/>
              <a:gd name="connsiteX2" fmla="*/ 10617970 w 10617970"/>
              <a:gd name="connsiteY2" fmla="*/ 60015 h 2733638"/>
              <a:gd name="connsiteX3" fmla="*/ 6846100 w 10617970"/>
              <a:gd name="connsiteY3" fmla="*/ 2733638 h 2733638"/>
              <a:gd name="connsiteX4" fmla="*/ 0 w 10617970"/>
              <a:gd name="connsiteY4" fmla="*/ 2536401 h 2733638"/>
              <a:gd name="connsiteX0" fmla="*/ 0 w 10638483"/>
              <a:gd name="connsiteY0" fmla="*/ 2536401 h 2733638"/>
              <a:gd name="connsiteX1" fmla="*/ 3312935 w 10638483"/>
              <a:gd name="connsiteY1" fmla="*/ 0 h 2733638"/>
              <a:gd name="connsiteX2" fmla="*/ 10638483 w 10638483"/>
              <a:gd name="connsiteY2" fmla="*/ 17130 h 2733638"/>
              <a:gd name="connsiteX3" fmla="*/ 6846100 w 10638483"/>
              <a:gd name="connsiteY3" fmla="*/ 2733638 h 2733638"/>
              <a:gd name="connsiteX4" fmla="*/ 0 w 10638483"/>
              <a:gd name="connsiteY4" fmla="*/ 2536401 h 2733638"/>
              <a:gd name="connsiteX0" fmla="*/ 0 w 10679509"/>
              <a:gd name="connsiteY0" fmla="*/ 2693648 h 2733638"/>
              <a:gd name="connsiteX1" fmla="*/ 3353961 w 10679509"/>
              <a:gd name="connsiteY1" fmla="*/ 0 h 2733638"/>
              <a:gd name="connsiteX2" fmla="*/ 10679509 w 10679509"/>
              <a:gd name="connsiteY2" fmla="*/ 17130 h 2733638"/>
              <a:gd name="connsiteX3" fmla="*/ 6887126 w 10679509"/>
              <a:gd name="connsiteY3" fmla="*/ 2733638 h 2733638"/>
              <a:gd name="connsiteX4" fmla="*/ 0 w 10679509"/>
              <a:gd name="connsiteY4" fmla="*/ 2693648 h 2733638"/>
              <a:gd name="connsiteX0" fmla="*/ 0 w 10782073"/>
              <a:gd name="connsiteY0" fmla="*/ 2693648 h 2733638"/>
              <a:gd name="connsiteX1" fmla="*/ 3353961 w 10782073"/>
              <a:gd name="connsiteY1" fmla="*/ 0 h 2733638"/>
              <a:gd name="connsiteX2" fmla="*/ 10782073 w 10782073"/>
              <a:gd name="connsiteY2" fmla="*/ 45720 h 2733638"/>
              <a:gd name="connsiteX3" fmla="*/ 6887126 w 10782073"/>
              <a:gd name="connsiteY3" fmla="*/ 2733638 h 2733638"/>
              <a:gd name="connsiteX4" fmla="*/ 0 w 10782073"/>
              <a:gd name="connsiteY4" fmla="*/ 2693648 h 2733638"/>
              <a:gd name="connsiteX0" fmla="*/ 0 w 10782073"/>
              <a:gd name="connsiteY0" fmla="*/ 2693648 h 2719343"/>
              <a:gd name="connsiteX1" fmla="*/ 3353961 w 10782073"/>
              <a:gd name="connsiteY1" fmla="*/ 0 h 2719343"/>
              <a:gd name="connsiteX2" fmla="*/ 10782073 w 10782073"/>
              <a:gd name="connsiteY2" fmla="*/ 45720 h 2719343"/>
              <a:gd name="connsiteX3" fmla="*/ 6907639 w 10782073"/>
              <a:gd name="connsiteY3" fmla="*/ 2719343 h 2719343"/>
              <a:gd name="connsiteX4" fmla="*/ 0 w 10782073"/>
              <a:gd name="connsiteY4" fmla="*/ 2693648 h 271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2073" h="2719343">
                <a:moveTo>
                  <a:pt x="0" y="2693648"/>
                </a:moveTo>
                <a:lnTo>
                  <a:pt x="3353961" y="0"/>
                </a:lnTo>
                <a:lnTo>
                  <a:pt x="10782073" y="45720"/>
                </a:lnTo>
                <a:lnTo>
                  <a:pt x="6907639" y="2719343"/>
                </a:lnTo>
                <a:lnTo>
                  <a:pt x="0" y="2693648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F4CE39D7-137A-45DE-AACA-91B777BEEA5A}"/>
              </a:ext>
            </a:extLst>
          </p:cNvPr>
          <p:cNvSpPr/>
          <p:nvPr userDrawn="1"/>
        </p:nvSpPr>
        <p:spPr>
          <a:xfrm rot="-120000">
            <a:off x="8970300" y="2090873"/>
            <a:ext cx="3299582" cy="3062687"/>
          </a:xfrm>
          <a:custGeom>
            <a:avLst/>
            <a:gdLst>
              <a:gd name="connsiteX0" fmla="*/ 0 w 5701682"/>
              <a:gd name="connsiteY0" fmla="*/ 8130453 h 9558000"/>
              <a:gd name="connsiteX1" fmla="*/ 5701682 w 5701682"/>
              <a:gd name="connsiteY1" fmla="*/ 0 h 9558000"/>
              <a:gd name="connsiteX2" fmla="*/ 5701682 w 5701682"/>
              <a:gd name="connsiteY2" fmla="*/ 9558000 h 9558000"/>
              <a:gd name="connsiteX3" fmla="*/ 0 w 5701682"/>
              <a:gd name="connsiteY3" fmla="*/ 8130453 h 9558000"/>
              <a:gd name="connsiteX0" fmla="*/ 0 w 6661802"/>
              <a:gd name="connsiteY0" fmla="*/ 6358326 h 7785873"/>
              <a:gd name="connsiteX1" fmla="*/ 6661802 w 6661802"/>
              <a:gd name="connsiteY1" fmla="*/ 0 h 7785873"/>
              <a:gd name="connsiteX2" fmla="*/ 5701682 w 6661802"/>
              <a:gd name="connsiteY2" fmla="*/ 7785873 h 7785873"/>
              <a:gd name="connsiteX3" fmla="*/ 0 w 6661802"/>
              <a:gd name="connsiteY3" fmla="*/ 6358326 h 7785873"/>
              <a:gd name="connsiteX0" fmla="*/ 0 w 6661802"/>
              <a:gd name="connsiteY0" fmla="*/ 6358326 h 7835099"/>
              <a:gd name="connsiteX1" fmla="*/ 6661802 w 6661802"/>
              <a:gd name="connsiteY1" fmla="*/ 0 h 7835099"/>
              <a:gd name="connsiteX2" fmla="*/ 6593222 w 6661802"/>
              <a:gd name="connsiteY2" fmla="*/ 7835099 h 7835099"/>
              <a:gd name="connsiteX3" fmla="*/ 0 w 6661802"/>
              <a:gd name="connsiteY3" fmla="*/ 6358326 h 7835099"/>
              <a:gd name="connsiteX0" fmla="*/ 0 w 6661802"/>
              <a:gd name="connsiteY0" fmla="*/ 6358326 h 7829914"/>
              <a:gd name="connsiteX1" fmla="*/ 6661802 w 6661802"/>
              <a:gd name="connsiteY1" fmla="*/ 0 h 7829914"/>
              <a:gd name="connsiteX2" fmla="*/ 6451571 w 6661802"/>
              <a:gd name="connsiteY2" fmla="*/ 7829914 h 7829914"/>
              <a:gd name="connsiteX3" fmla="*/ 0 w 6661802"/>
              <a:gd name="connsiteY3" fmla="*/ 6358326 h 7829914"/>
              <a:gd name="connsiteX0" fmla="*/ 0 w 6710668"/>
              <a:gd name="connsiteY0" fmla="*/ 6406086 h 7877674"/>
              <a:gd name="connsiteX1" fmla="*/ 6710668 w 6710668"/>
              <a:gd name="connsiteY1" fmla="*/ 0 h 7877674"/>
              <a:gd name="connsiteX2" fmla="*/ 6451571 w 6710668"/>
              <a:gd name="connsiteY2" fmla="*/ 7877674 h 7877674"/>
              <a:gd name="connsiteX3" fmla="*/ 0 w 6710668"/>
              <a:gd name="connsiteY3" fmla="*/ 6406086 h 7877674"/>
              <a:gd name="connsiteX0" fmla="*/ 0 w 6623279"/>
              <a:gd name="connsiteY0" fmla="*/ 3783190 h 5254778"/>
              <a:gd name="connsiteX1" fmla="*/ 6623279 w 6623279"/>
              <a:gd name="connsiteY1" fmla="*/ 0 h 5254778"/>
              <a:gd name="connsiteX2" fmla="*/ 6451571 w 6623279"/>
              <a:gd name="connsiteY2" fmla="*/ 5254778 h 5254778"/>
              <a:gd name="connsiteX3" fmla="*/ 0 w 6623279"/>
              <a:gd name="connsiteY3" fmla="*/ 3783190 h 5254778"/>
              <a:gd name="connsiteX0" fmla="*/ 0 w 5447277"/>
              <a:gd name="connsiteY0" fmla="*/ 4668565 h 5254778"/>
              <a:gd name="connsiteX1" fmla="*/ 5447277 w 5447277"/>
              <a:gd name="connsiteY1" fmla="*/ 0 h 5254778"/>
              <a:gd name="connsiteX2" fmla="*/ 5275569 w 5447277"/>
              <a:gd name="connsiteY2" fmla="*/ 5254778 h 5254778"/>
              <a:gd name="connsiteX3" fmla="*/ 0 w 5447277"/>
              <a:gd name="connsiteY3" fmla="*/ 4668565 h 5254778"/>
              <a:gd name="connsiteX0" fmla="*/ 0 w 5191706"/>
              <a:gd name="connsiteY0" fmla="*/ 4801792 h 5254778"/>
              <a:gd name="connsiteX1" fmla="*/ 5191706 w 5191706"/>
              <a:gd name="connsiteY1" fmla="*/ 0 h 5254778"/>
              <a:gd name="connsiteX2" fmla="*/ 5019998 w 5191706"/>
              <a:gd name="connsiteY2" fmla="*/ 5254778 h 5254778"/>
              <a:gd name="connsiteX3" fmla="*/ 0 w 5191706"/>
              <a:gd name="connsiteY3" fmla="*/ 4801792 h 5254778"/>
              <a:gd name="connsiteX0" fmla="*/ 0 w 5191706"/>
              <a:gd name="connsiteY0" fmla="*/ 4801792 h 4912678"/>
              <a:gd name="connsiteX1" fmla="*/ 5191706 w 5191706"/>
              <a:gd name="connsiteY1" fmla="*/ 0 h 4912678"/>
              <a:gd name="connsiteX2" fmla="*/ 5149582 w 5191706"/>
              <a:gd name="connsiteY2" fmla="*/ 4912678 h 4912678"/>
              <a:gd name="connsiteX3" fmla="*/ 0 w 5191706"/>
              <a:gd name="connsiteY3" fmla="*/ 4801792 h 4912678"/>
              <a:gd name="connsiteX0" fmla="*/ 0 w 5191706"/>
              <a:gd name="connsiteY0" fmla="*/ 4801792 h 4892965"/>
              <a:gd name="connsiteX1" fmla="*/ 5191706 w 5191706"/>
              <a:gd name="connsiteY1" fmla="*/ 0 h 4892965"/>
              <a:gd name="connsiteX2" fmla="*/ 4981863 w 5191706"/>
              <a:gd name="connsiteY2" fmla="*/ 4892965 h 4892965"/>
              <a:gd name="connsiteX3" fmla="*/ 0 w 5191706"/>
              <a:gd name="connsiteY3" fmla="*/ 4801792 h 4892965"/>
              <a:gd name="connsiteX0" fmla="*/ 0 w 5114541"/>
              <a:gd name="connsiteY0" fmla="*/ 4818191 h 4909364"/>
              <a:gd name="connsiteX1" fmla="*/ 5114541 w 5114541"/>
              <a:gd name="connsiteY1" fmla="*/ 0 h 4909364"/>
              <a:gd name="connsiteX2" fmla="*/ 4981863 w 5114541"/>
              <a:gd name="connsiteY2" fmla="*/ 4909364 h 4909364"/>
              <a:gd name="connsiteX3" fmla="*/ 0 w 5114541"/>
              <a:gd name="connsiteY3" fmla="*/ 4818191 h 4909364"/>
              <a:gd name="connsiteX0" fmla="*/ 0 w 5114541"/>
              <a:gd name="connsiteY0" fmla="*/ 4818191 h 4975736"/>
              <a:gd name="connsiteX1" fmla="*/ 5114541 w 5114541"/>
              <a:gd name="connsiteY1" fmla="*/ 0 h 4975736"/>
              <a:gd name="connsiteX2" fmla="*/ 4940796 w 5114541"/>
              <a:gd name="connsiteY2" fmla="*/ 4975736 h 4975736"/>
              <a:gd name="connsiteX3" fmla="*/ 0 w 5114541"/>
              <a:gd name="connsiteY3" fmla="*/ 4818191 h 497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4541" h="4975736">
                <a:moveTo>
                  <a:pt x="0" y="4818191"/>
                </a:moveTo>
                <a:lnTo>
                  <a:pt x="5114541" y="0"/>
                </a:lnTo>
                <a:lnTo>
                  <a:pt x="4940796" y="4975736"/>
                </a:lnTo>
                <a:lnTo>
                  <a:pt x="0" y="4818191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667FAF73-99E2-4911-9087-E9988CB5F6BB}"/>
              </a:ext>
            </a:extLst>
          </p:cNvPr>
          <p:cNvSpPr txBox="1">
            <a:spLocks/>
          </p:cNvSpPr>
          <p:nvPr userDrawn="1"/>
        </p:nvSpPr>
        <p:spPr>
          <a:xfrm>
            <a:off x="929640" y="1362074"/>
            <a:ext cx="10515599" cy="2301251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474A3AF9-7979-48A3-9C98-3B2A5A8CA2C9}"/>
              </a:ext>
            </a:extLst>
          </p:cNvPr>
          <p:cNvSpPr txBox="1">
            <a:spLocks/>
          </p:cNvSpPr>
          <p:nvPr userDrawn="1"/>
        </p:nvSpPr>
        <p:spPr>
          <a:xfrm>
            <a:off x="929640" y="3681846"/>
            <a:ext cx="10515600" cy="1499658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279C14-5234-43AA-AF0D-CA71307C7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15" name="Параллелограмм 4">
            <a:extLst>
              <a:ext uri="{FF2B5EF4-FFF2-40B4-BE49-F238E27FC236}">
                <a16:creationId xmlns:a16="http://schemas.microsoft.com/office/drawing/2014/main" id="{F11D33B9-9235-4876-9639-BA2484A33D03}"/>
              </a:ext>
            </a:extLst>
          </p:cNvPr>
          <p:cNvSpPr/>
          <p:nvPr userDrawn="1"/>
        </p:nvSpPr>
        <p:spPr>
          <a:xfrm rot="18440162">
            <a:off x="-9857" y="5513178"/>
            <a:ext cx="1297368" cy="20541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8EEA9-FBAF-4761-990C-C88A8050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70" y="1128325"/>
            <a:ext cx="10515600" cy="285220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5263B0-52F9-49E1-A657-553F84BCD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42430-8A93-42BF-894D-BA6608AF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B426FF-D332-4BD6-9319-58118FD0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1259A-AAA3-4CCE-B440-22015626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917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69B3-4E48-492C-A22B-6CB53650ADE4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932B-A9AB-4CE3-9BAD-3FD1A8200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582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11038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2041D6C-37BA-4BE7-B6C6-C448029A9C69}"/>
              </a:ext>
            </a:extLst>
          </p:cNvPr>
          <p:cNvSpPr/>
          <p:nvPr userDrawn="1"/>
        </p:nvSpPr>
        <p:spPr>
          <a:xfrm>
            <a:off x="24356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8CAC632B-3868-41FF-9484-370BDC57F106}"/>
              </a:ext>
            </a:extLst>
          </p:cNvPr>
          <p:cNvSpPr/>
          <p:nvPr userDrawn="1"/>
        </p:nvSpPr>
        <p:spPr>
          <a:xfrm>
            <a:off x="0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59" y="0"/>
                </a:moveTo>
                <a:lnTo>
                  <a:pt x="1677575" y="9819365"/>
                </a:lnTo>
                <a:lnTo>
                  <a:pt x="0" y="9280749"/>
                </a:lnTo>
                <a:lnTo>
                  <a:pt x="0" y="0"/>
                </a:lnTo>
                <a:lnTo>
                  <a:pt x="483025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араллелограмм 4">
            <a:extLst>
              <a:ext uri="{FF2B5EF4-FFF2-40B4-BE49-F238E27FC236}">
                <a16:creationId xmlns:a16="http://schemas.microsoft.com/office/drawing/2014/main" id="{A01D34CB-912C-48C5-8F00-0F88922F6CB4}"/>
              </a:ext>
            </a:extLst>
          </p:cNvPr>
          <p:cNvSpPr/>
          <p:nvPr userDrawn="1"/>
        </p:nvSpPr>
        <p:spPr>
          <a:xfrm rot="14829342">
            <a:off x="77922" y="2763071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7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1A98DBAE-FB34-4B33-83AC-7FF075384FBA}"/>
              </a:ext>
            </a:extLst>
          </p:cNvPr>
          <p:cNvSpPr/>
          <p:nvPr userDrawn="1"/>
        </p:nvSpPr>
        <p:spPr>
          <a:xfrm>
            <a:off x="0" y="633810"/>
            <a:ext cx="2737697" cy="6224270"/>
          </a:xfrm>
          <a:custGeom>
            <a:avLst/>
            <a:gdLst/>
            <a:ahLst/>
            <a:cxnLst/>
            <a:rect l="l" t="t" r="r" b="b"/>
            <a:pathLst>
              <a:path w="4106545" h="9336405">
                <a:moveTo>
                  <a:pt x="1051464" y="2390629"/>
                </a:moveTo>
                <a:lnTo>
                  <a:pt x="4106355" y="9336285"/>
                </a:lnTo>
                <a:lnTo>
                  <a:pt x="0" y="9336285"/>
                </a:lnTo>
                <a:lnTo>
                  <a:pt x="0" y="0"/>
                </a:lnTo>
                <a:lnTo>
                  <a:pt x="1051464" y="2390629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67CCE2-DB5A-418C-BEE8-DE316F98B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945" y="76200"/>
            <a:ext cx="772503" cy="863600"/>
          </a:xfrm>
          <a:prstGeom prst="rect">
            <a:avLst/>
          </a:prstGeom>
        </p:spPr>
      </p:pic>
      <p:sp>
        <p:nvSpPr>
          <p:cNvPr id="33" name="Параллелограмм 4">
            <a:extLst>
              <a:ext uri="{FF2B5EF4-FFF2-40B4-BE49-F238E27FC236}">
                <a16:creationId xmlns:a16="http://schemas.microsoft.com/office/drawing/2014/main" id="{A73D97B9-51B7-4794-A32B-DF39BB56F48B}"/>
              </a:ext>
            </a:extLst>
          </p:cNvPr>
          <p:cNvSpPr/>
          <p:nvPr userDrawn="1"/>
        </p:nvSpPr>
        <p:spPr>
          <a:xfrm rot="14829342">
            <a:off x="843363" y="5628360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65345" y="1829434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3131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7F845D74-43E2-4D12-80B2-1568831FEF82}"/>
              </a:ext>
            </a:extLst>
          </p:cNvPr>
          <p:cNvSpPr/>
          <p:nvPr userDrawn="1"/>
        </p:nvSpPr>
        <p:spPr>
          <a:xfrm rot="18600000">
            <a:off x="6137353" y="3484076"/>
            <a:ext cx="8064070" cy="1553952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553" h="433660">
                <a:moveTo>
                  <a:pt x="461675" y="433660"/>
                </a:moveTo>
                <a:lnTo>
                  <a:pt x="0" y="0"/>
                </a:lnTo>
                <a:lnTo>
                  <a:pt x="2938553" y="10010"/>
                </a:lnTo>
                <a:lnTo>
                  <a:pt x="2339252" y="398807"/>
                </a:lnTo>
                <a:lnTo>
                  <a:pt x="461675" y="43366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9" name="Параллелограмм 4">
            <a:extLst>
              <a:ext uri="{FF2B5EF4-FFF2-40B4-BE49-F238E27FC236}">
                <a16:creationId xmlns:a16="http://schemas.microsoft.com/office/drawing/2014/main" id="{686F5A7E-CA3F-4D48-B1B6-F1F9C1AEB189}"/>
              </a:ext>
            </a:extLst>
          </p:cNvPr>
          <p:cNvSpPr/>
          <p:nvPr userDrawn="1"/>
        </p:nvSpPr>
        <p:spPr>
          <a:xfrm rot="14420581">
            <a:off x="-473103" y="4736782"/>
            <a:ext cx="3165804" cy="26702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id="{8A3C9FE5-0DD5-48C7-A67B-BE02DB97FF39}"/>
              </a:ext>
            </a:extLst>
          </p:cNvPr>
          <p:cNvSpPr/>
          <p:nvPr userDrawn="1"/>
        </p:nvSpPr>
        <p:spPr>
          <a:xfrm>
            <a:off x="0" y="3683000"/>
            <a:ext cx="1778000" cy="3175000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988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AA221-9043-47F2-8C2B-79BE11E3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D7E4B6-52BE-406D-80EA-737802128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3863CC-3469-4D0A-8D0B-947B086D0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39BB74-0A4B-4357-9942-C4B97E12D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A38520-7141-406A-9CD7-81726FC63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243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5B3444-59E8-4CDD-A5B1-7AD0BC3CB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99B38497-27E2-4C68-A8CC-B469E77C8479}"/>
              </a:ext>
            </a:extLst>
          </p:cNvPr>
          <p:cNvSpPr/>
          <p:nvPr userDrawn="1"/>
        </p:nvSpPr>
        <p:spPr>
          <a:xfrm>
            <a:off x="-24581" y="0"/>
            <a:ext cx="5155381" cy="4759957"/>
          </a:xfrm>
          <a:custGeom>
            <a:avLst/>
            <a:gdLst>
              <a:gd name="connsiteX0" fmla="*/ 15253439 w 15253439"/>
              <a:gd name="connsiteY0" fmla="*/ 0 h 10286995"/>
              <a:gd name="connsiteX1" fmla="*/ 7837783 w 15253439"/>
              <a:gd name="connsiteY1" fmla="*/ 10286994 h 10286995"/>
              <a:gd name="connsiteX2" fmla="*/ 0 w 15253439"/>
              <a:gd name="connsiteY2" fmla="*/ 10286994 h 10286995"/>
              <a:gd name="connsiteX3" fmla="*/ 0 w 15253439"/>
              <a:gd name="connsiteY3" fmla="*/ 0 h 10286995"/>
              <a:gd name="connsiteX4" fmla="*/ 15253439 w 15253439"/>
              <a:gd name="connsiteY4" fmla="*/ 0 h 10286995"/>
              <a:gd name="connsiteX0" fmla="*/ 15253439 w 15253439"/>
              <a:gd name="connsiteY0" fmla="*/ 0 h 10286994"/>
              <a:gd name="connsiteX1" fmla="*/ 108149 w 15253439"/>
              <a:gd name="connsiteY1" fmla="*/ 10224963 h 10286994"/>
              <a:gd name="connsiteX2" fmla="*/ 0 w 15253439"/>
              <a:gd name="connsiteY2" fmla="*/ 10286994 h 10286994"/>
              <a:gd name="connsiteX3" fmla="*/ 0 w 15253439"/>
              <a:gd name="connsiteY3" fmla="*/ 0 h 10286994"/>
              <a:gd name="connsiteX4" fmla="*/ 15253439 w 15253439"/>
              <a:gd name="connsiteY4" fmla="*/ 0 h 10286994"/>
              <a:gd name="connsiteX0" fmla="*/ 15283644 w 15283644"/>
              <a:gd name="connsiteY0" fmla="*/ 0 h 10224963"/>
              <a:gd name="connsiteX1" fmla="*/ 138354 w 15283644"/>
              <a:gd name="connsiteY1" fmla="*/ 10224963 h 10224963"/>
              <a:gd name="connsiteX2" fmla="*/ 0 w 15283644"/>
              <a:gd name="connsiteY2" fmla="*/ 9645995 h 10224963"/>
              <a:gd name="connsiteX3" fmla="*/ 30205 w 15283644"/>
              <a:gd name="connsiteY3" fmla="*/ 0 h 10224963"/>
              <a:gd name="connsiteX4" fmla="*/ 15283644 w 15283644"/>
              <a:gd name="connsiteY4" fmla="*/ 0 h 10224963"/>
              <a:gd name="connsiteX0" fmla="*/ 15326519 w 15326519"/>
              <a:gd name="connsiteY0" fmla="*/ 0 h 9687351"/>
              <a:gd name="connsiteX1" fmla="*/ 0 w 15326519"/>
              <a:gd name="connsiteY1" fmla="*/ 9687351 h 9687351"/>
              <a:gd name="connsiteX2" fmla="*/ 42875 w 15326519"/>
              <a:gd name="connsiteY2" fmla="*/ 9645995 h 9687351"/>
              <a:gd name="connsiteX3" fmla="*/ 73080 w 15326519"/>
              <a:gd name="connsiteY3" fmla="*/ 0 h 9687351"/>
              <a:gd name="connsiteX4" fmla="*/ 15326519 w 15326519"/>
              <a:gd name="connsiteY4" fmla="*/ 0 h 96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26519" h="9687351">
                <a:moveTo>
                  <a:pt x="15326519" y="0"/>
                </a:moveTo>
                <a:lnTo>
                  <a:pt x="0" y="9687351"/>
                </a:lnTo>
                <a:lnTo>
                  <a:pt x="42875" y="9645995"/>
                </a:lnTo>
                <a:cubicBezTo>
                  <a:pt x="52943" y="6430663"/>
                  <a:pt x="63012" y="3215332"/>
                  <a:pt x="73080" y="0"/>
                </a:cubicBezTo>
                <a:lnTo>
                  <a:pt x="15326519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id="{C798E045-EB28-423E-84E9-A4F9A5B17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6546" y="2158876"/>
            <a:ext cx="4348988" cy="3721735"/>
          </a:xfrm>
        </p:spPr>
        <p:txBody>
          <a:bodyPr/>
          <a:lstStyle>
            <a:lvl1pPr algn="l">
              <a:defRPr/>
            </a:lvl1pPr>
          </a:lstStyle>
          <a:p>
            <a:pPr algn="r"/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AC6268DB-2953-4CB5-96E4-323DDEE0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597" y="425243"/>
            <a:ext cx="6197600" cy="1326091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6" name="Объект 11">
            <a:extLst>
              <a:ext uri="{FF2B5EF4-FFF2-40B4-BE49-F238E27FC236}">
                <a16:creationId xmlns:a16="http://schemas.microsoft.com/office/drawing/2014/main" id="{FF5F2809-0201-4949-AF1C-1051FD3DA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94000" y="2174169"/>
            <a:ext cx="4348988" cy="37369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ACA67BED-4A51-4B13-BD61-2845B4611A09}"/>
              </a:ext>
            </a:extLst>
          </p:cNvPr>
          <p:cNvSpPr/>
          <p:nvPr userDrawn="1"/>
        </p:nvSpPr>
        <p:spPr>
          <a:xfrm rot="19021719">
            <a:off x="95936" y="3870944"/>
            <a:ext cx="2005962" cy="19102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661D97-0C17-4BA1-B9A3-CE5935461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1596" t="-461" r="2700" b="4593"/>
          <a:stretch/>
        </p:blipFill>
        <p:spPr>
          <a:xfrm rot="5400000">
            <a:off x="476420" y="194566"/>
            <a:ext cx="3621365" cy="3862511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16804226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53502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4">
            <a:extLst>
              <a:ext uri="{FF2B5EF4-FFF2-40B4-BE49-F238E27FC236}">
                <a16:creationId xmlns:a16="http://schemas.microsoft.com/office/drawing/2014/main" id="{51E1380B-36CE-4F58-B854-29495A96CA11}"/>
              </a:ext>
            </a:extLst>
          </p:cNvPr>
          <p:cNvSpPr/>
          <p:nvPr userDrawn="1"/>
        </p:nvSpPr>
        <p:spPr>
          <a:xfrm rot="18420000">
            <a:off x="7954397" y="4366236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CD4F80D-9FD4-432F-8BF4-36388ACA2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7" t="14439" r="31446" b="15925"/>
          <a:stretch/>
        </p:blipFill>
        <p:spPr>
          <a:xfrm>
            <a:off x="848361" y="685800"/>
            <a:ext cx="3108961" cy="5396188"/>
          </a:xfrm>
          <a:prstGeom prst="rect">
            <a:avLst/>
          </a:prstGeom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4611FEDB-85F2-4525-86B6-4762FE3A73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8860" y="1346200"/>
            <a:ext cx="2542540" cy="41656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EDD53CED-D501-40DC-BDC7-4B4B10D342BA}"/>
              </a:ext>
            </a:extLst>
          </p:cNvPr>
          <p:cNvSpPr/>
          <p:nvPr userDrawn="1"/>
        </p:nvSpPr>
        <p:spPr>
          <a:xfrm>
            <a:off x="3497031" y="0"/>
            <a:ext cx="8747760" cy="6858000"/>
          </a:xfrm>
          <a:prstGeom prst="parallelogram">
            <a:avLst>
              <a:gd name="adj" fmla="val 76111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DDD13-3C7B-4D21-A243-1B466748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271" y="588962"/>
            <a:ext cx="7069369" cy="108267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DC5E83-AB84-44E6-80C6-130EFC47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AB61D6-D3A2-45C8-B8B5-9573FA54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7C84A0-B3BE-4322-B231-330D2404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A84139E-879E-48BC-9230-ECC433512F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4431" y="1854200"/>
            <a:ext cx="7069369" cy="4137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B9831CD-3BC2-46C2-A57C-1D11EA654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68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110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18A57D-C7C4-4A4D-B40C-5F4302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1E66E-0D5B-4B79-B95E-872E7F3C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EC5C0F-D001-40F2-8816-52C7D74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72E44C5-B029-4D43-9D42-DD74138E3320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4AF0FC3-F6AB-4F4A-87D2-DC381000EBCE}"/>
              </a:ext>
            </a:extLst>
          </p:cNvPr>
          <p:cNvSpPr/>
          <p:nvPr userDrawn="1"/>
        </p:nvSpPr>
        <p:spPr bwMode="hidden">
          <a:xfrm>
            <a:off x="14196" y="5080"/>
            <a:ext cx="6913033" cy="6858000"/>
          </a:xfrm>
          <a:custGeom>
            <a:avLst/>
            <a:gdLst/>
            <a:ahLst/>
            <a:cxnLst/>
            <a:rect l="l" t="t" r="r" b="b"/>
            <a:pathLst>
              <a:path w="10369550" h="10287000">
                <a:moveTo>
                  <a:pt x="8049068" y="0"/>
                </a:moveTo>
                <a:lnTo>
                  <a:pt x="10369306" y="10286992"/>
                </a:lnTo>
                <a:lnTo>
                  <a:pt x="0" y="10286992"/>
                </a:lnTo>
                <a:lnTo>
                  <a:pt x="0" y="0"/>
                </a:lnTo>
                <a:lnTo>
                  <a:pt x="8049068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44581DF-FCC8-4144-BB81-E6C683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E1C70E87-12CE-407C-8A15-3119052E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7">
            <a:extLst>
              <a:ext uri="{FF2B5EF4-FFF2-40B4-BE49-F238E27FC236}">
                <a16:creationId xmlns:a16="http://schemas.microsoft.com/office/drawing/2014/main" id="{E21BC95A-4686-498B-B963-E833C161C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75D0D495-91A0-4092-A0C1-24C568201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id="{530BA2E2-B7F2-4797-BC7F-75B787DD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809F0D-5D5F-4F4F-8003-467CBB173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66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0B0319F-D19E-4D3A-B182-434453B0666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0FD50-C559-4F19-91EA-3AF3AA92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25757"/>
            <a:ext cx="729003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245C5-4BB4-47E0-BE56-9C70C681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F2131C-FFE3-4B04-9664-E62C7C3D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FF5775-8B43-4678-A76F-D6270175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98719A3-4931-40A8-9DDD-E70F6FA5D248}"/>
              </a:ext>
            </a:extLst>
          </p:cNvPr>
          <p:cNvSpPr/>
          <p:nvPr userDrawn="1"/>
        </p:nvSpPr>
        <p:spPr>
          <a:xfrm>
            <a:off x="2741256" y="6034946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0A7BD19-B10A-4619-9259-BB58CFBDFAA7}"/>
              </a:ext>
            </a:extLst>
          </p:cNvPr>
          <p:cNvSpPr/>
          <p:nvPr userDrawn="1"/>
        </p:nvSpPr>
        <p:spPr>
          <a:xfrm>
            <a:off x="8890000" y="10161"/>
            <a:ext cx="3329151" cy="6857999"/>
          </a:xfrm>
          <a:prstGeom prst="rect">
            <a:avLst/>
          </a:prstGeom>
          <a:blipFill>
            <a:blip r:embed="rId2" cstate="print"/>
            <a:stretch>
              <a:fillRect l="-39308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A2B23AD-9DEE-4C57-803A-35BDAD9B3B81}"/>
              </a:ext>
            </a:extLst>
          </p:cNvPr>
          <p:cNvSpPr/>
          <p:nvPr userDrawn="1"/>
        </p:nvSpPr>
        <p:spPr>
          <a:xfrm>
            <a:off x="7566597" y="2870200"/>
            <a:ext cx="2964180" cy="3997960"/>
          </a:xfrm>
          <a:custGeom>
            <a:avLst/>
            <a:gdLst/>
            <a:ahLst/>
            <a:cxnLst/>
            <a:rect l="l" t="t" r="r" b="b"/>
            <a:pathLst>
              <a:path w="4446269" h="5996940">
                <a:moveTo>
                  <a:pt x="3958525" y="2509954"/>
                </a:moveTo>
                <a:lnTo>
                  <a:pt x="2978206" y="5996379"/>
                </a:lnTo>
                <a:lnTo>
                  <a:pt x="0" y="5996379"/>
                </a:lnTo>
                <a:lnTo>
                  <a:pt x="1686071" y="0"/>
                </a:lnTo>
                <a:lnTo>
                  <a:pt x="4446064" y="776059"/>
                </a:lnTo>
                <a:lnTo>
                  <a:pt x="3958525" y="250995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2941E29-4402-4882-A303-ED0B027C91F5}"/>
              </a:ext>
            </a:extLst>
          </p:cNvPr>
          <p:cNvSpPr/>
          <p:nvPr userDrawn="1"/>
        </p:nvSpPr>
        <p:spPr>
          <a:xfrm>
            <a:off x="7795938" y="10160"/>
            <a:ext cx="3499697" cy="6858000"/>
          </a:xfrm>
          <a:custGeom>
            <a:avLst/>
            <a:gdLst/>
            <a:ahLst/>
            <a:cxnLst/>
            <a:rect l="l" t="t" r="r" b="b"/>
            <a:pathLst>
              <a:path w="5249544" h="10287000">
                <a:moveTo>
                  <a:pt x="2929279" y="0"/>
                </a:moveTo>
                <a:lnTo>
                  <a:pt x="5249464" y="10286997"/>
                </a:lnTo>
                <a:lnTo>
                  <a:pt x="2320185" y="10286997"/>
                </a:lnTo>
                <a:lnTo>
                  <a:pt x="0" y="0"/>
                </a:lnTo>
                <a:lnTo>
                  <a:pt x="2929279" y="0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id="{B78F90D2-67C2-43F5-A899-8A01789A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825625"/>
            <a:ext cx="7290030" cy="43518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84A45F-0B55-482A-BF8E-99BCC2C9C8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1B2B3A07-9BD3-4C6F-A32A-AC20297F555E}"/>
              </a:ext>
            </a:extLst>
          </p:cNvPr>
          <p:cNvSpPr/>
          <p:nvPr userDrawn="1"/>
        </p:nvSpPr>
        <p:spPr>
          <a:xfrm rot="17181003">
            <a:off x="7022308" y="5562127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312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69B3-4E48-492C-A22B-6CB53650ADE4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932B-A9AB-4CE3-9BAD-3FD1A8200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3104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AD6428E-3301-4F63-8906-209FFDAC1EFE}"/>
              </a:ext>
            </a:extLst>
          </p:cNvPr>
          <p:cNvSpPr/>
          <p:nvPr userDrawn="1"/>
        </p:nvSpPr>
        <p:spPr>
          <a:xfrm>
            <a:off x="9919452" y="1"/>
            <a:ext cx="2272877" cy="4392083"/>
          </a:xfrm>
          <a:custGeom>
            <a:avLst/>
            <a:gdLst/>
            <a:ahLst/>
            <a:cxnLst/>
            <a:rect l="l" t="t" r="r" b="b"/>
            <a:pathLst>
              <a:path w="3409315" h="6588125">
                <a:moveTo>
                  <a:pt x="2384889" y="6587640"/>
                </a:moveTo>
                <a:lnTo>
                  <a:pt x="0" y="0"/>
                </a:lnTo>
                <a:lnTo>
                  <a:pt x="3408819" y="0"/>
                </a:lnTo>
                <a:lnTo>
                  <a:pt x="3408819" y="6216951"/>
                </a:lnTo>
                <a:lnTo>
                  <a:pt x="2384889" y="6587640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893F06E-BC11-4FDD-8310-393EA19D31D9}"/>
              </a:ext>
            </a:extLst>
          </p:cNvPr>
          <p:cNvSpPr/>
          <p:nvPr userDrawn="1"/>
        </p:nvSpPr>
        <p:spPr>
          <a:xfrm>
            <a:off x="10175550" y="939800"/>
            <a:ext cx="2016760" cy="5918488"/>
          </a:xfrm>
          <a:custGeom>
            <a:avLst/>
            <a:gdLst/>
            <a:ahLst/>
            <a:cxnLst/>
            <a:rect l="l" t="t" r="r" b="b"/>
            <a:pathLst>
              <a:path w="3025140" h="9735185">
                <a:moveTo>
                  <a:pt x="0" y="9734753"/>
                </a:moveTo>
                <a:lnTo>
                  <a:pt x="3024673" y="0"/>
                </a:lnTo>
                <a:lnTo>
                  <a:pt x="3024673" y="9734753"/>
                </a:lnTo>
                <a:lnTo>
                  <a:pt x="0" y="9734753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2" name="Диаграмма 11">
            <a:extLst>
              <a:ext uri="{FF2B5EF4-FFF2-40B4-BE49-F238E27FC236}">
                <a16:creationId xmlns:a16="http://schemas.microsoft.com/office/drawing/2014/main" id="{420DD5FE-AB18-409C-B1BC-FC656BA7A18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803400"/>
            <a:ext cx="4292600" cy="4267200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2316" y="2427817"/>
            <a:ext cx="3962400" cy="276754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6D64F6EE-885C-45AF-A23C-E9636320EA7E}"/>
              </a:ext>
            </a:extLst>
          </p:cNvPr>
          <p:cNvSpPr/>
          <p:nvPr userDrawn="1"/>
        </p:nvSpPr>
        <p:spPr>
          <a:xfrm rot="17369745">
            <a:off x="10052910" y="4698108"/>
            <a:ext cx="2005962" cy="17697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5118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7CE8CF-BDF2-4490-A412-B02A42E17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" y="2751"/>
            <a:ext cx="12190476" cy="6857143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8C0DC6CD-16F8-439D-A572-E6D1AFA14859}"/>
              </a:ext>
            </a:extLst>
          </p:cNvPr>
          <p:cNvSpPr/>
          <p:nvPr userDrawn="1"/>
        </p:nvSpPr>
        <p:spPr>
          <a:xfrm>
            <a:off x="-40051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60" y="0"/>
                </a:moveTo>
                <a:lnTo>
                  <a:pt x="1677575" y="9819367"/>
                </a:lnTo>
                <a:lnTo>
                  <a:pt x="0" y="9280751"/>
                </a:lnTo>
                <a:lnTo>
                  <a:pt x="0" y="0"/>
                </a:lnTo>
                <a:lnTo>
                  <a:pt x="4830260" y="0"/>
                </a:lnTo>
                <a:close/>
              </a:path>
            </a:pathLst>
          </a:custGeom>
          <a:solidFill>
            <a:srgbClr val="FAFE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F7C9C9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682044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0" y="131445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312653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909C7-51DD-4AD9-A344-5D786D8E1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>
            <a:off x="0" y="0"/>
            <a:ext cx="12192000" cy="19405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0BDC6-546C-4A68-862C-BC5898A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307235"/>
            <a:ext cx="10185400" cy="1326091"/>
          </a:xfrm>
          <a:solidFill>
            <a:schemeClr val="bg1">
              <a:alpha val="88000"/>
            </a:schemeClr>
          </a:solidFill>
          <a:ln>
            <a:noFill/>
          </a:ln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E822AE-63A9-4144-9E62-777F9076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486F1E-5909-42DE-B7AB-3E12CAC4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1ED157-16C2-4ABD-8612-84F13B1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DC6FCB7-951E-4A97-BEE3-CD368B4E8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8400" y="2108200"/>
            <a:ext cx="10185400" cy="381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95AE4953-A2E7-44B9-89C3-FF7FF6F65ED4}"/>
              </a:ext>
            </a:extLst>
          </p:cNvPr>
          <p:cNvSpPr/>
          <p:nvPr userDrawn="1"/>
        </p:nvSpPr>
        <p:spPr>
          <a:xfrm rot="16200000">
            <a:off x="-1127601" y="1803006"/>
            <a:ext cx="2915602" cy="27129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B31CC8-7A0A-4C89-98A1-7AA9C4C585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39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BC7A678-F705-4A38-A828-324EBAA70DD6}"/>
              </a:ext>
            </a:extLst>
          </p:cNvPr>
          <p:cNvSpPr/>
          <p:nvPr userDrawn="1"/>
        </p:nvSpPr>
        <p:spPr>
          <a:xfrm>
            <a:off x="11125200" y="0"/>
            <a:ext cx="355600" cy="6858000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DF4954-D380-4BE0-991A-1C3FA9EDC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8357449" y="3028531"/>
            <a:ext cx="6863081" cy="806021"/>
          </a:xfrm>
          <a:prstGeom prst="rect">
            <a:avLst/>
          </a:prstGeom>
        </p:spPr>
      </p:pic>
      <p:sp>
        <p:nvSpPr>
          <p:cNvPr id="19" name="Параллелограмм 4">
            <a:extLst>
              <a:ext uri="{FF2B5EF4-FFF2-40B4-BE49-F238E27FC236}">
                <a16:creationId xmlns:a16="http://schemas.microsoft.com/office/drawing/2014/main" id="{6678B175-4584-4C01-A266-31A4659F4D97}"/>
              </a:ext>
            </a:extLst>
          </p:cNvPr>
          <p:cNvSpPr/>
          <p:nvPr userDrawn="1"/>
        </p:nvSpPr>
        <p:spPr>
          <a:xfrm rot="10740000">
            <a:off x="9159398" y="6458675"/>
            <a:ext cx="2915602" cy="272324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212B8-26D8-498B-8B72-71D11ED6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0" y="262384"/>
            <a:ext cx="9766808" cy="86861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3A01AD-A188-4D67-BF8C-B5EF2A1A3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113" y="6452107"/>
            <a:ext cx="2743200" cy="365125"/>
          </a:xfrm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C5772-BE90-4D4B-8CDD-FD10C449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4056" y="6452107"/>
            <a:ext cx="41148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88269B-84D0-42F7-A216-39C2E998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52107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39CF228-380D-4197-935E-3E8E4EF5F9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072" y="1425828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F5EBE996-20A3-4369-9A28-C6C99F5C88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9912" y="3964367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B34D01D-D009-4121-8AD9-96116091AE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8798" y="1443544"/>
            <a:ext cx="6248400" cy="22447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260367CF-840E-42F7-B610-093638524B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4416" y="3956683"/>
            <a:ext cx="6248400" cy="22524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12256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06777E-49B8-4370-A38A-A9D44CA6A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56" y="220451"/>
            <a:ext cx="772503" cy="8636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FA9B00-1DD5-48EF-A0E9-C3E0DF985497}"/>
              </a:ext>
            </a:extLst>
          </p:cNvPr>
          <p:cNvSpPr/>
          <p:nvPr userDrawn="1"/>
        </p:nvSpPr>
        <p:spPr>
          <a:xfrm rot="2016472">
            <a:off x="-1169225" y="3291557"/>
            <a:ext cx="12817013" cy="930747"/>
          </a:xfrm>
          <a:custGeom>
            <a:avLst/>
            <a:gdLst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0 w 19812230"/>
              <a:gd name="connsiteY3" fmla="*/ 1597152 h 1597152"/>
              <a:gd name="connsiteX4" fmla="*/ 0 w 19812230"/>
              <a:gd name="connsiteY4" fmla="*/ 0 h 1597152"/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862494 w 19812230"/>
              <a:gd name="connsiteY3" fmla="*/ 1441152 h 1597152"/>
              <a:gd name="connsiteX4" fmla="*/ 0 w 19812230"/>
              <a:gd name="connsiteY4" fmla="*/ 0 h 1597152"/>
              <a:gd name="connsiteX0" fmla="*/ 0 w 19437035"/>
              <a:gd name="connsiteY0" fmla="*/ 101983 h 1597152"/>
              <a:gd name="connsiteX1" fmla="*/ 19437035 w 19437035"/>
              <a:gd name="connsiteY1" fmla="*/ 0 h 1597152"/>
              <a:gd name="connsiteX2" fmla="*/ 19437035 w 19437035"/>
              <a:gd name="connsiteY2" fmla="*/ 1597152 h 1597152"/>
              <a:gd name="connsiteX3" fmla="*/ 487299 w 19437035"/>
              <a:gd name="connsiteY3" fmla="*/ 1441152 h 1597152"/>
              <a:gd name="connsiteX4" fmla="*/ 0 w 19437035"/>
              <a:gd name="connsiteY4" fmla="*/ 101983 h 1597152"/>
              <a:gd name="connsiteX0" fmla="*/ 219686 w 19656721"/>
              <a:gd name="connsiteY0" fmla="*/ 101983 h 1597152"/>
              <a:gd name="connsiteX1" fmla="*/ 19656721 w 19656721"/>
              <a:gd name="connsiteY1" fmla="*/ 0 h 1597152"/>
              <a:gd name="connsiteX2" fmla="*/ 19656721 w 19656721"/>
              <a:gd name="connsiteY2" fmla="*/ 1597152 h 1597152"/>
              <a:gd name="connsiteX3" fmla="*/ 706985 w 19656721"/>
              <a:gd name="connsiteY3" fmla="*/ 1441152 h 1597152"/>
              <a:gd name="connsiteX4" fmla="*/ 0 w 19656721"/>
              <a:gd name="connsiteY4" fmla="*/ 340332 h 1597152"/>
              <a:gd name="connsiteX5" fmla="*/ 219686 w 19656721"/>
              <a:gd name="connsiteY5" fmla="*/ 101983 h 1597152"/>
              <a:gd name="connsiteX0" fmla="*/ 219686 w 19656721"/>
              <a:gd name="connsiteY0" fmla="*/ 101983 h 1441152"/>
              <a:gd name="connsiteX1" fmla="*/ 19656721 w 19656721"/>
              <a:gd name="connsiteY1" fmla="*/ 0 h 1441152"/>
              <a:gd name="connsiteX2" fmla="*/ 18674458 w 19656721"/>
              <a:gd name="connsiteY2" fmla="*/ 383491 h 1441152"/>
              <a:gd name="connsiteX3" fmla="*/ 706985 w 19656721"/>
              <a:gd name="connsiteY3" fmla="*/ 1441152 h 1441152"/>
              <a:gd name="connsiteX4" fmla="*/ 0 w 19656721"/>
              <a:gd name="connsiteY4" fmla="*/ 340332 h 1441152"/>
              <a:gd name="connsiteX5" fmla="*/ 219686 w 19656721"/>
              <a:gd name="connsiteY5" fmla="*/ 101983 h 1441152"/>
              <a:gd name="connsiteX0" fmla="*/ 219686 w 19225520"/>
              <a:gd name="connsiteY0" fmla="*/ 56952 h 1396121"/>
              <a:gd name="connsiteX1" fmla="*/ 19225520 w 19225520"/>
              <a:gd name="connsiteY1" fmla="*/ 0 h 1396121"/>
              <a:gd name="connsiteX2" fmla="*/ 18674458 w 19225520"/>
              <a:gd name="connsiteY2" fmla="*/ 338460 h 1396121"/>
              <a:gd name="connsiteX3" fmla="*/ 706985 w 19225520"/>
              <a:gd name="connsiteY3" fmla="*/ 1396121 h 1396121"/>
              <a:gd name="connsiteX4" fmla="*/ 0 w 19225520"/>
              <a:gd name="connsiteY4" fmla="*/ 295301 h 1396121"/>
              <a:gd name="connsiteX5" fmla="*/ 219686 w 19225520"/>
              <a:gd name="connsiteY5" fmla="*/ 56952 h 139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520" h="1396121">
                <a:moveTo>
                  <a:pt x="219686" y="56952"/>
                </a:moveTo>
                <a:lnTo>
                  <a:pt x="19225520" y="0"/>
                </a:lnTo>
                <a:lnTo>
                  <a:pt x="18674458" y="338460"/>
                </a:lnTo>
                <a:lnTo>
                  <a:pt x="706985" y="1396121"/>
                </a:lnTo>
                <a:cubicBezTo>
                  <a:pt x="651889" y="1267832"/>
                  <a:pt x="55096" y="423590"/>
                  <a:pt x="0" y="295301"/>
                </a:cubicBezTo>
                <a:lnTo>
                  <a:pt x="219686" y="56952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1C32F0-7575-407E-A19B-C26DA511C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/>
          <a:stretch/>
        </p:blipFill>
        <p:spPr>
          <a:xfrm>
            <a:off x="0" y="-23368"/>
            <a:ext cx="10395765" cy="6857143"/>
          </a:xfrm>
          <a:prstGeom prst="rtTriangle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F1CED-2104-4772-ADAE-0B8F257B54C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C42EE9-E6E2-454D-B8DD-F510E368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07D782-B339-4301-B8FB-37635954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7E7D4-EDE5-47FE-86DA-F7C6FED3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6C3411CF-54D5-447E-B7B5-82C02D6BD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72209" cy="41656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3B75F39E-A852-406F-B57C-98A235AAFF47}"/>
              </a:ext>
            </a:extLst>
          </p:cNvPr>
          <p:cNvSpPr/>
          <p:nvPr userDrawn="1"/>
        </p:nvSpPr>
        <p:spPr>
          <a:xfrm rot="12759850">
            <a:off x="22179" y="935580"/>
            <a:ext cx="2310891" cy="22036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485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C3A406-D70A-481F-A6AD-D43C656D3BC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араллелограмм 4">
            <a:extLst>
              <a:ext uri="{FF2B5EF4-FFF2-40B4-BE49-F238E27FC236}">
                <a16:creationId xmlns:a16="http://schemas.microsoft.com/office/drawing/2014/main" id="{D478AE97-0CFB-48BB-8581-1A66BF087432}"/>
              </a:ext>
            </a:extLst>
          </p:cNvPr>
          <p:cNvSpPr/>
          <p:nvPr userDrawn="1"/>
        </p:nvSpPr>
        <p:spPr>
          <a:xfrm rot="18600000">
            <a:off x="2802486" y="2051186"/>
            <a:ext cx="10881741" cy="293632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339252 w 2938553"/>
              <a:gd name="connsiteY3" fmla="*/ 398807 h 422859"/>
              <a:gd name="connsiteX4" fmla="*/ 524004 w 2938553"/>
              <a:gd name="connsiteY4" fmla="*/ 422859 h 422859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423338 w 2938553"/>
              <a:gd name="connsiteY3" fmla="*/ 19333 h 422859"/>
              <a:gd name="connsiteX4" fmla="*/ 2339252 w 2938553"/>
              <a:gd name="connsiteY4" fmla="*/ 398807 h 422859"/>
              <a:gd name="connsiteX5" fmla="*/ 524004 w 2938553"/>
              <a:gd name="connsiteY5" fmla="*/ 422859 h 422859"/>
              <a:gd name="connsiteX0" fmla="*/ 524004 w 2938553"/>
              <a:gd name="connsiteY0" fmla="*/ 433980 h 433980"/>
              <a:gd name="connsiteX1" fmla="*/ 0 w 2938553"/>
              <a:gd name="connsiteY1" fmla="*/ 11121 h 433980"/>
              <a:gd name="connsiteX2" fmla="*/ 2938553 w 2938553"/>
              <a:gd name="connsiteY2" fmla="*/ 21131 h 433980"/>
              <a:gd name="connsiteX3" fmla="*/ 1963984 w 2938553"/>
              <a:gd name="connsiteY3" fmla="*/ 21496 h 433980"/>
              <a:gd name="connsiteX4" fmla="*/ 2423338 w 2938553"/>
              <a:gd name="connsiteY4" fmla="*/ 30454 h 433980"/>
              <a:gd name="connsiteX5" fmla="*/ 2339252 w 2938553"/>
              <a:gd name="connsiteY5" fmla="*/ 409928 h 433980"/>
              <a:gd name="connsiteX6" fmla="*/ 524004 w 2938553"/>
              <a:gd name="connsiteY6" fmla="*/ 433980 h 433980"/>
              <a:gd name="connsiteX0" fmla="*/ 524004 w 2431121"/>
              <a:gd name="connsiteY0" fmla="*/ 433980 h 433980"/>
              <a:gd name="connsiteX1" fmla="*/ 0 w 2431121"/>
              <a:gd name="connsiteY1" fmla="*/ 11121 h 433980"/>
              <a:gd name="connsiteX2" fmla="*/ 1953314 w 2431121"/>
              <a:gd name="connsiteY2" fmla="*/ 20868 h 433980"/>
              <a:gd name="connsiteX3" fmla="*/ 1963984 w 2431121"/>
              <a:gd name="connsiteY3" fmla="*/ 21496 h 433980"/>
              <a:gd name="connsiteX4" fmla="*/ 2423338 w 2431121"/>
              <a:gd name="connsiteY4" fmla="*/ 30454 h 433980"/>
              <a:gd name="connsiteX5" fmla="*/ 2339252 w 2431121"/>
              <a:gd name="connsiteY5" fmla="*/ 409928 h 433980"/>
              <a:gd name="connsiteX6" fmla="*/ 524004 w 2431121"/>
              <a:gd name="connsiteY6" fmla="*/ 433980 h 433980"/>
              <a:gd name="connsiteX0" fmla="*/ 524004 w 2430251"/>
              <a:gd name="connsiteY0" fmla="*/ 434052 h 434052"/>
              <a:gd name="connsiteX1" fmla="*/ 0 w 2430251"/>
              <a:gd name="connsiteY1" fmla="*/ 11193 h 434052"/>
              <a:gd name="connsiteX2" fmla="*/ 1953314 w 2430251"/>
              <a:gd name="connsiteY2" fmla="*/ 20940 h 434052"/>
              <a:gd name="connsiteX3" fmla="*/ 1878004 w 2430251"/>
              <a:gd name="connsiteY3" fmla="*/ 21329 h 434052"/>
              <a:gd name="connsiteX4" fmla="*/ 2423338 w 2430251"/>
              <a:gd name="connsiteY4" fmla="*/ 30526 h 434052"/>
              <a:gd name="connsiteX5" fmla="*/ 2339252 w 2430251"/>
              <a:gd name="connsiteY5" fmla="*/ 410000 h 434052"/>
              <a:gd name="connsiteX6" fmla="*/ 524004 w 2430251"/>
              <a:gd name="connsiteY6" fmla="*/ 434052 h 434052"/>
              <a:gd name="connsiteX0" fmla="*/ 524004 w 2339252"/>
              <a:gd name="connsiteY0" fmla="*/ 443811 h 443811"/>
              <a:gd name="connsiteX1" fmla="*/ 0 w 2339252"/>
              <a:gd name="connsiteY1" fmla="*/ 20952 h 443811"/>
              <a:gd name="connsiteX2" fmla="*/ 1953314 w 2339252"/>
              <a:gd name="connsiteY2" fmla="*/ 30699 h 443811"/>
              <a:gd name="connsiteX3" fmla="*/ 1878004 w 2339252"/>
              <a:gd name="connsiteY3" fmla="*/ 31088 h 443811"/>
              <a:gd name="connsiteX4" fmla="*/ 1869579 w 2339252"/>
              <a:gd name="connsiteY4" fmla="*/ 26975 h 443811"/>
              <a:gd name="connsiteX5" fmla="*/ 2339252 w 2339252"/>
              <a:gd name="connsiteY5" fmla="*/ 419759 h 443811"/>
              <a:gd name="connsiteX6" fmla="*/ 524004 w 2339252"/>
              <a:gd name="connsiteY6" fmla="*/ 443811 h 443811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953314 w 2339252"/>
              <a:gd name="connsiteY2" fmla="*/ 33183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885117 w 2339252"/>
              <a:gd name="connsiteY2" fmla="*/ 33991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48299"/>
              <a:gd name="connsiteY0" fmla="*/ 446295 h 446295"/>
              <a:gd name="connsiteX1" fmla="*/ 0 w 2348299"/>
              <a:gd name="connsiteY1" fmla="*/ 23436 h 446295"/>
              <a:gd name="connsiteX2" fmla="*/ 1885117 w 2348299"/>
              <a:gd name="connsiteY2" fmla="*/ 33991 h 446295"/>
              <a:gd name="connsiteX3" fmla="*/ 1878004 w 2348299"/>
              <a:gd name="connsiteY3" fmla="*/ 33572 h 446295"/>
              <a:gd name="connsiteX4" fmla="*/ 1870579 w 2348299"/>
              <a:gd name="connsiteY4" fmla="*/ 35547 h 446295"/>
              <a:gd name="connsiteX5" fmla="*/ 1869579 w 2348299"/>
              <a:gd name="connsiteY5" fmla="*/ 29459 h 446295"/>
              <a:gd name="connsiteX6" fmla="*/ 2348299 w 2348299"/>
              <a:gd name="connsiteY6" fmla="*/ 421570 h 446295"/>
              <a:gd name="connsiteX7" fmla="*/ 524004 w 2348299"/>
              <a:gd name="connsiteY7" fmla="*/ 446295 h 446295"/>
              <a:gd name="connsiteX0" fmla="*/ 524004 w 2253182"/>
              <a:gd name="connsiteY0" fmla="*/ 446295 h 446295"/>
              <a:gd name="connsiteX1" fmla="*/ 0 w 2253182"/>
              <a:gd name="connsiteY1" fmla="*/ 23436 h 446295"/>
              <a:gd name="connsiteX2" fmla="*/ 1885117 w 2253182"/>
              <a:gd name="connsiteY2" fmla="*/ 33991 h 446295"/>
              <a:gd name="connsiteX3" fmla="*/ 1878004 w 2253182"/>
              <a:gd name="connsiteY3" fmla="*/ 33572 h 446295"/>
              <a:gd name="connsiteX4" fmla="*/ 1870579 w 2253182"/>
              <a:gd name="connsiteY4" fmla="*/ 35547 h 446295"/>
              <a:gd name="connsiteX5" fmla="*/ 1869579 w 2253182"/>
              <a:gd name="connsiteY5" fmla="*/ 29459 h 446295"/>
              <a:gd name="connsiteX6" fmla="*/ 2253182 w 2253182"/>
              <a:gd name="connsiteY6" fmla="*/ 339995 h 446295"/>
              <a:gd name="connsiteX7" fmla="*/ 524004 w 2253182"/>
              <a:gd name="connsiteY7" fmla="*/ 446295 h 446295"/>
              <a:gd name="connsiteX0" fmla="*/ 487615 w 2253182"/>
              <a:gd name="connsiteY0" fmla="*/ 409180 h 409180"/>
              <a:gd name="connsiteX1" fmla="*/ 0 w 2253182"/>
              <a:gd name="connsiteY1" fmla="*/ 23436 h 409180"/>
              <a:gd name="connsiteX2" fmla="*/ 1885117 w 2253182"/>
              <a:gd name="connsiteY2" fmla="*/ 33991 h 409180"/>
              <a:gd name="connsiteX3" fmla="*/ 1878004 w 2253182"/>
              <a:gd name="connsiteY3" fmla="*/ 33572 h 409180"/>
              <a:gd name="connsiteX4" fmla="*/ 1870579 w 2253182"/>
              <a:gd name="connsiteY4" fmla="*/ 35547 h 409180"/>
              <a:gd name="connsiteX5" fmla="*/ 1869579 w 2253182"/>
              <a:gd name="connsiteY5" fmla="*/ 29459 h 409180"/>
              <a:gd name="connsiteX6" fmla="*/ 2253182 w 2253182"/>
              <a:gd name="connsiteY6" fmla="*/ 339995 h 409180"/>
              <a:gd name="connsiteX7" fmla="*/ 487615 w 2253182"/>
              <a:gd name="connsiteY7" fmla="*/ 409180 h 4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3182" h="409180">
                <a:moveTo>
                  <a:pt x="487615" y="409180"/>
                </a:moveTo>
                <a:lnTo>
                  <a:pt x="0" y="23436"/>
                </a:lnTo>
                <a:lnTo>
                  <a:pt x="1885117" y="33991"/>
                </a:lnTo>
                <a:lnTo>
                  <a:pt x="1878004" y="33572"/>
                </a:lnTo>
                <a:cubicBezTo>
                  <a:pt x="1866345" y="29067"/>
                  <a:pt x="1871983" y="36232"/>
                  <a:pt x="1870579" y="35547"/>
                </a:cubicBezTo>
                <a:cubicBezTo>
                  <a:pt x="1869175" y="34862"/>
                  <a:pt x="1793597" y="-39890"/>
                  <a:pt x="1869579" y="29459"/>
                </a:cubicBezTo>
                <a:lnTo>
                  <a:pt x="2253182" y="339995"/>
                </a:lnTo>
                <a:lnTo>
                  <a:pt x="487615" y="409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id="{F2C437B0-0679-4D0E-9ECB-941931170A41}"/>
              </a:ext>
            </a:extLst>
          </p:cNvPr>
          <p:cNvSpPr/>
          <p:nvPr userDrawn="1"/>
        </p:nvSpPr>
        <p:spPr>
          <a:xfrm flipH="1">
            <a:off x="7278953" y="365125"/>
            <a:ext cx="4953000" cy="6469507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DDC385-CD4D-4DF3-B59F-BECF0FB9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512" y="173715"/>
            <a:ext cx="772503" cy="863600"/>
          </a:xfrm>
          <a:prstGeom prst="rect">
            <a:avLst/>
          </a:prstGeom>
        </p:spPr>
      </p:pic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FC50D5D3-E227-4AAD-AA6B-68A07CD9D73E}"/>
              </a:ext>
            </a:extLst>
          </p:cNvPr>
          <p:cNvSpPr/>
          <p:nvPr userDrawn="1"/>
        </p:nvSpPr>
        <p:spPr>
          <a:xfrm rot="18594348" flipH="1">
            <a:off x="6209274" y="152392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667DDC2D-9FA8-4DFB-99C5-3D21208AE78D}"/>
              </a:ext>
            </a:extLst>
          </p:cNvPr>
          <p:cNvSpPr/>
          <p:nvPr userDrawn="1"/>
        </p:nvSpPr>
        <p:spPr>
          <a:xfrm rot="18638020" flipH="1">
            <a:off x="2661561" y="482785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4219"/>
            <a:ext cx="4699000" cy="437560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E537A783-38E5-4B73-BCC5-9D0C7CFB01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36511" y="1844219"/>
            <a:ext cx="4699001" cy="43756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5842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6060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80973B50-7BAA-47F1-82A6-0F2BDC44EFA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1122892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E56A1593-2933-461F-A419-F8080A24426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24000" y="3602567"/>
            <a:ext cx="9144000" cy="165523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338996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00" y="1825625"/>
            <a:ext cx="76454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0" y="365126"/>
            <a:ext cx="7645400" cy="132609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941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69B3-4E48-492C-A22B-6CB53650ADE4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932B-A9AB-4CE3-9BAD-3FD1A8200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0157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37259"/>
          </a:xfrm>
          <a:solidFill>
            <a:schemeClr val="bg1"/>
          </a:solidFill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38" y="1802384"/>
            <a:ext cx="10515600" cy="4553966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00006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239" y="1824482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0467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BF3905A5-284C-43CD-9819-9A47EECE24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0C3812D-280C-4021-AAA3-FE705D0577F9}"/>
              </a:ext>
            </a:extLst>
          </p:cNvPr>
          <p:cNvSpPr/>
          <p:nvPr userDrawn="1"/>
        </p:nvSpPr>
        <p:spPr>
          <a:xfrm>
            <a:off x="859790" y="6182572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D86D0DCF-58CC-4A15-9671-7C822D9DD3B1}"/>
              </a:ext>
            </a:extLst>
          </p:cNvPr>
          <p:cNvSpPr/>
          <p:nvPr userDrawn="1"/>
        </p:nvSpPr>
        <p:spPr>
          <a:xfrm rot="240000">
            <a:off x="-75290" y="4606693"/>
            <a:ext cx="1070735" cy="1615191"/>
          </a:xfrm>
          <a:custGeom>
            <a:avLst/>
            <a:gdLst>
              <a:gd name="connsiteX0" fmla="*/ 0 w 4816689"/>
              <a:gd name="connsiteY0" fmla="*/ 6560820 h 7914610"/>
              <a:gd name="connsiteX1" fmla="*/ 4816689 w 4816689"/>
              <a:gd name="connsiteY1" fmla="*/ 0 h 7914610"/>
              <a:gd name="connsiteX2" fmla="*/ 4816689 w 4816689"/>
              <a:gd name="connsiteY2" fmla="*/ 7659859 h 7914610"/>
              <a:gd name="connsiteX3" fmla="*/ 3976175 w 4816689"/>
              <a:gd name="connsiteY3" fmla="*/ 7914610 h 7914610"/>
              <a:gd name="connsiteX4" fmla="*/ 0 w 4816689"/>
              <a:gd name="connsiteY4" fmla="*/ 6560820 h 7914610"/>
              <a:gd name="connsiteX0" fmla="*/ 0 w 4816689"/>
              <a:gd name="connsiteY0" fmla="*/ 4114800 h 5468590"/>
              <a:gd name="connsiteX1" fmla="*/ 450430 w 4816689"/>
              <a:gd name="connsiteY1" fmla="*/ 0 h 5468590"/>
              <a:gd name="connsiteX2" fmla="*/ 4816689 w 4816689"/>
              <a:gd name="connsiteY2" fmla="*/ 5213839 h 5468590"/>
              <a:gd name="connsiteX3" fmla="*/ 3976175 w 4816689"/>
              <a:gd name="connsiteY3" fmla="*/ 5468590 h 5468590"/>
              <a:gd name="connsiteX4" fmla="*/ 0 w 4816689"/>
              <a:gd name="connsiteY4" fmla="*/ 4114800 h 5468590"/>
              <a:gd name="connsiteX0" fmla="*/ 0 w 4405209"/>
              <a:gd name="connsiteY0" fmla="*/ 4229100 h 5468590"/>
              <a:gd name="connsiteX1" fmla="*/ 38950 w 4405209"/>
              <a:gd name="connsiteY1" fmla="*/ 0 h 5468590"/>
              <a:gd name="connsiteX2" fmla="*/ 4405209 w 4405209"/>
              <a:gd name="connsiteY2" fmla="*/ 5213839 h 5468590"/>
              <a:gd name="connsiteX3" fmla="*/ 3564695 w 4405209"/>
              <a:gd name="connsiteY3" fmla="*/ 5468590 h 5468590"/>
              <a:gd name="connsiteX4" fmla="*/ 0 w 4405209"/>
              <a:gd name="connsiteY4" fmla="*/ 4229100 h 5468590"/>
              <a:gd name="connsiteX0" fmla="*/ 0 w 3564695"/>
              <a:gd name="connsiteY0" fmla="*/ 4570241 h 5809731"/>
              <a:gd name="connsiteX1" fmla="*/ 38950 w 3564695"/>
              <a:gd name="connsiteY1" fmla="*/ 341141 h 5809731"/>
              <a:gd name="connsiteX2" fmla="*/ 3353649 w 3564695"/>
              <a:gd name="connsiteY2" fmla="*/ 0 h 5809731"/>
              <a:gd name="connsiteX3" fmla="*/ 3564695 w 3564695"/>
              <a:gd name="connsiteY3" fmla="*/ 5809731 h 5809731"/>
              <a:gd name="connsiteX4" fmla="*/ 0 w 3564695"/>
              <a:gd name="connsiteY4" fmla="*/ 4570241 h 5809731"/>
              <a:gd name="connsiteX0" fmla="*/ 0 w 3353649"/>
              <a:gd name="connsiteY0" fmla="*/ 4570241 h 4575291"/>
              <a:gd name="connsiteX1" fmla="*/ 38950 w 3353649"/>
              <a:gd name="connsiteY1" fmla="*/ 341141 h 4575291"/>
              <a:gd name="connsiteX2" fmla="*/ 3353649 w 3353649"/>
              <a:gd name="connsiteY2" fmla="*/ 0 h 4575291"/>
              <a:gd name="connsiteX3" fmla="*/ 181416 w 3353649"/>
              <a:gd name="connsiteY3" fmla="*/ 4575291 h 4575291"/>
              <a:gd name="connsiteX4" fmla="*/ 0 w 3353649"/>
              <a:gd name="connsiteY4" fmla="*/ 4570241 h 4575291"/>
              <a:gd name="connsiteX0" fmla="*/ 0 w 3650829"/>
              <a:gd name="connsiteY0" fmla="*/ 4229100 h 4234150"/>
              <a:gd name="connsiteX1" fmla="*/ 38950 w 3650829"/>
              <a:gd name="connsiteY1" fmla="*/ 0 h 4234150"/>
              <a:gd name="connsiteX2" fmla="*/ 3650829 w 3650829"/>
              <a:gd name="connsiteY2" fmla="*/ 253219 h 4234150"/>
              <a:gd name="connsiteX3" fmla="*/ 181416 w 3650829"/>
              <a:gd name="connsiteY3" fmla="*/ 4234150 h 4234150"/>
              <a:gd name="connsiteX4" fmla="*/ 0 w 3650829"/>
              <a:gd name="connsiteY4" fmla="*/ 4229100 h 4234150"/>
              <a:gd name="connsiteX0" fmla="*/ 0 w 3650829"/>
              <a:gd name="connsiteY0" fmla="*/ 4160520 h 4165570"/>
              <a:gd name="connsiteX1" fmla="*/ 633310 w 3650829"/>
              <a:gd name="connsiteY1" fmla="*/ 0 h 4165570"/>
              <a:gd name="connsiteX2" fmla="*/ 3650829 w 3650829"/>
              <a:gd name="connsiteY2" fmla="*/ 184639 h 4165570"/>
              <a:gd name="connsiteX3" fmla="*/ 181416 w 3650829"/>
              <a:gd name="connsiteY3" fmla="*/ 4165570 h 4165570"/>
              <a:gd name="connsiteX4" fmla="*/ 0 w 3650829"/>
              <a:gd name="connsiteY4" fmla="*/ 4160520 h 4165570"/>
              <a:gd name="connsiteX0" fmla="*/ 687264 w 3469413"/>
              <a:gd name="connsiteY0" fmla="*/ 3360420 h 4165570"/>
              <a:gd name="connsiteX1" fmla="*/ 451894 w 3469413"/>
              <a:gd name="connsiteY1" fmla="*/ 0 h 4165570"/>
              <a:gd name="connsiteX2" fmla="*/ 3469413 w 3469413"/>
              <a:gd name="connsiteY2" fmla="*/ 184639 h 4165570"/>
              <a:gd name="connsiteX3" fmla="*/ 0 w 3469413"/>
              <a:gd name="connsiteY3" fmla="*/ 4165570 h 4165570"/>
              <a:gd name="connsiteX4" fmla="*/ 687264 w 3469413"/>
              <a:gd name="connsiteY4" fmla="*/ 3360420 h 4165570"/>
              <a:gd name="connsiteX0" fmla="*/ 235370 w 3017519"/>
              <a:gd name="connsiteY0" fmla="*/ 336042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235370 w 3017519"/>
              <a:gd name="connsiteY4" fmla="*/ 3360420 h 3365470"/>
              <a:gd name="connsiteX0" fmla="*/ 375530 w 3017519"/>
              <a:gd name="connsiteY0" fmla="*/ 335297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375530 w 3017519"/>
              <a:gd name="connsiteY4" fmla="*/ 3352970 h 3365470"/>
              <a:gd name="connsiteX0" fmla="*/ 307085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5 w 2949074"/>
              <a:gd name="connsiteY4" fmla="*/ 3374451 h 3386951"/>
              <a:gd name="connsiteX0" fmla="*/ 307086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6 w 2949074"/>
              <a:gd name="connsiteY4" fmla="*/ 3374451 h 3386951"/>
              <a:gd name="connsiteX0" fmla="*/ 330442 w 2949074"/>
              <a:gd name="connsiteY0" fmla="*/ 3373208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30442 w 2949074"/>
              <a:gd name="connsiteY4" fmla="*/ 3373208 h 338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074" h="3386951">
                <a:moveTo>
                  <a:pt x="330442" y="3373208"/>
                </a:moveTo>
                <a:lnTo>
                  <a:pt x="0" y="0"/>
                </a:lnTo>
                <a:lnTo>
                  <a:pt x="2949074" y="206120"/>
                </a:lnTo>
                <a:lnTo>
                  <a:pt x="142601" y="3386951"/>
                </a:lnTo>
                <a:lnTo>
                  <a:pt x="330442" y="3373208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араллелограмм 10">
            <a:extLst>
              <a:ext uri="{FF2B5EF4-FFF2-40B4-BE49-F238E27FC236}">
                <a16:creationId xmlns:a16="http://schemas.microsoft.com/office/drawing/2014/main" id="{78AD3DC7-FEEA-4315-9E25-CD157DF6C7C3}"/>
              </a:ext>
            </a:extLst>
          </p:cNvPr>
          <p:cNvSpPr/>
          <p:nvPr userDrawn="1"/>
        </p:nvSpPr>
        <p:spPr>
          <a:xfrm>
            <a:off x="1316941" y="1828887"/>
            <a:ext cx="10256568" cy="3694425"/>
          </a:xfrm>
          <a:custGeom>
            <a:avLst/>
            <a:gdLst>
              <a:gd name="connsiteX0" fmla="*/ 0 w 8364219"/>
              <a:gd name="connsiteY0" fmla="*/ 2919413 h 2919413"/>
              <a:gd name="connsiteX1" fmla="*/ 729853 w 8364219"/>
              <a:gd name="connsiteY1" fmla="*/ 0 h 2919413"/>
              <a:gd name="connsiteX2" fmla="*/ 8364219 w 8364219"/>
              <a:gd name="connsiteY2" fmla="*/ 0 h 2919413"/>
              <a:gd name="connsiteX3" fmla="*/ 7634366 w 8364219"/>
              <a:gd name="connsiteY3" fmla="*/ 2919413 h 2919413"/>
              <a:gd name="connsiteX4" fmla="*/ 0 w 8364219"/>
              <a:gd name="connsiteY4" fmla="*/ 2919413 h 2919413"/>
              <a:gd name="connsiteX0" fmla="*/ 0 w 10193019"/>
              <a:gd name="connsiteY0" fmla="*/ 2919413 h 2919413"/>
              <a:gd name="connsiteX1" fmla="*/ 729853 w 10193019"/>
              <a:gd name="connsiteY1" fmla="*/ 0 h 2919413"/>
              <a:gd name="connsiteX2" fmla="*/ 10193019 w 10193019"/>
              <a:gd name="connsiteY2" fmla="*/ 137160 h 2919413"/>
              <a:gd name="connsiteX3" fmla="*/ 7634366 w 10193019"/>
              <a:gd name="connsiteY3" fmla="*/ 2919413 h 2919413"/>
              <a:gd name="connsiteX4" fmla="*/ 0 w 10193019"/>
              <a:gd name="connsiteY4" fmla="*/ 2919413 h 2919413"/>
              <a:gd name="connsiteX0" fmla="*/ 0 w 10421619"/>
              <a:gd name="connsiteY0" fmla="*/ 2919413 h 2919413"/>
              <a:gd name="connsiteX1" fmla="*/ 729853 w 10421619"/>
              <a:gd name="connsiteY1" fmla="*/ 0 h 2919413"/>
              <a:gd name="connsiteX2" fmla="*/ 10421619 w 10421619"/>
              <a:gd name="connsiteY2" fmla="*/ 160020 h 2919413"/>
              <a:gd name="connsiteX3" fmla="*/ 7634366 w 10421619"/>
              <a:gd name="connsiteY3" fmla="*/ 2919413 h 2919413"/>
              <a:gd name="connsiteX4" fmla="*/ 0 w 10421619"/>
              <a:gd name="connsiteY4" fmla="*/ 2919413 h 2919413"/>
              <a:gd name="connsiteX0" fmla="*/ 0 w 10421619"/>
              <a:gd name="connsiteY0" fmla="*/ 2827973 h 2827973"/>
              <a:gd name="connsiteX1" fmla="*/ 2192893 w 10421619"/>
              <a:gd name="connsiteY1" fmla="*/ 0 h 2827973"/>
              <a:gd name="connsiteX2" fmla="*/ 10421619 w 10421619"/>
              <a:gd name="connsiteY2" fmla="*/ 68580 h 2827973"/>
              <a:gd name="connsiteX3" fmla="*/ 7634366 w 10421619"/>
              <a:gd name="connsiteY3" fmla="*/ 2827973 h 2827973"/>
              <a:gd name="connsiteX4" fmla="*/ 0 w 10421619"/>
              <a:gd name="connsiteY4" fmla="*/ 2827973 h 2827973"/>
              <a:gd name="connsiteX0" fmla="*/ 0 w 10421619"/>
              <a:gd name="connsiteY0" fmla="*/ 2805113 h 2805113"/>
              <a:gd name="connsiteX1" fmla="*/ 2398633 w 10421619"/>
              <a:gd name="connsiteY1" fmla="*/ 0 h 2805113"/>
              <a:gd name="connsiteX2" fmla="*/ 10421619 w 10421619"/>
              <a:gd name="connsiteY2" fmla="*/ 45720 h 2805113"/>
              <a:gd name="connsiteX3" fmla="*/ 7634366 w 10421619"/>
              <a:gd name="connsiteY3" fmla="*/ 2805113 h 2805113"/>
              <a:gd name="connsiteX4" fmla="*/ 0 w 10421619"/>
              <a:gd name="connsiteY4" fmla="*/ 2805113 h 2805113"/>
              <a:gd name="connsiteX0" fmla="*/ 0 w 10467339"/>
              <a:gd name="connsiteY0" fmla="*/ 2759393 h 2805113"/>
              <a:gd name="connsiteX1" fmla="*/ 2444353 w 10467339"/>
              <a:gd name="connsiteY1" fmla="*/ 0 h 2805113"/>
              <a:gd name="connsiteX2" fmla="*/ 10467339 w 10467339"/>
              <a:gd name="connsiteY2" fmla="*/ 45720 h 2805113"/>
              <a:gd name="connsiteX3" fmla="*/ 7680086 w 10467339"/>
              <a:gd name="connsiteY3" fmla="*/ 2805113 h 2805113"/>
              <a:gd name="connsiteX4" fmla="*/ 0 w 10467339"/>
              <a:gd name="connsiteY4" fmla="*/ 2759393 h 2805113"/>
              <a:gd name="connsiteX0" fmla="*/ 0 w 10535919"/>
              <a:gd name="connsiteY0" fmla="*/ 2736533 h 2805113"/>
              <a:gd name="connsiteX1" fmla="*/ 2512933 w 10535919"/>
              <a:gd name="connsiteY1" fmla="*/ 0 h 2805113"/>
              <a:gd name="connsiteX2" fmla="*/ 10535919 w 10535919"/>
              <a:gd name="connsiteY2" fmla="*/ 45720 h 2805113"/>
              <a:gd name="connsiteX3" fmla="*/ 7748666 w 10535919"/>
              <a:gd name="connsiteY3" fmla="*/ 2805113 h 2805113"/>
              <a:gd name="connsiteX4" fmla="*/ 0 w 10535919"/>
              <a:gd name="connsiteY4" fmla="*/ 2736533 h 2805113"/>
              <a:gd name="connsiteX0" fmla="*/ 0 w 10535919"/>
              <a:gd name="connsiteY0" fmla="*/ 2722238 h 2790818"/>
              <a:gd name="connsiteX1" fmla="*/ 3251396 w 10535919"/>
              <a:gd name="connsiteY1" fmla="*/ 0 h 2790818"/>
              <a:gd name="connsiteX2" fmla="*/ 10535919 w 10535919"/>
              <a:gd name="connsiteY2" fmla="*/ 31425 h 2790818"/>
              <a:gd name="connsiteX3" fmla="*/ 7748666 w 10535919"/>
              <a:gd name="connsiteY3" fmla="*/ 2790818 h 2790818"/>
              <a:gd name="connsiteX4" fmla="*/ 0 w 10535919"/>
              <a:gd name="connsiteY4" fmla="*/ 2722238 h 2790818"/>
              <a:gd name="connsiteX0" fmla="*/ 0 w 10617970"/>
              <a:gd name="connsiteY0" fmla="*/ 2507811 h 2790818"/>
              <a:gd name="connsiteX1" fmla="*/ 3333447 w 10617970"/>
              <a:gd name="connsiteY1" fmla="*/ 0 h 2790818"/>
              <a:gd name="connsiteX2" fmla="*/ 10617970 w 10617970"/>
              <a:gd name="connsiteY2" fmla="*/ 31425 h 2790818"/>
              <a:gd name="connsiteX3" fmla="*/ 7830717 w 10617970"/>
              <a:gd name="connsiteY3" fmla="*/ 2790818 h 2790818"/>
              <a:gd name="connsiteX4" fmla="*/ 0 w 10617970"/>
              <a:gd name="connsiteY4" fmla="*/ 2507811 h 2790818"/>
              <a:gd name="connsiteX0" fmla="*/ 0 w 10617970"/>
              <a:gd name="connsiteY0" fmla="*/ 2536401 h 2819408"/>
              <a:gd name="connsiteX1" fmla="*/ 3312935 w 10617970"/>
              <a:gd name="connsiteY1" fmla="*/ 0 h 2819408"/>
              <a:gd name="connsiteX2" fmla="*/ 10617970 w 10617970"/>
              <a:gd name="connsiteY2" fmla="*/ 60015 h 2819408"/>
              <a:gd name="connsiteX3" fmla="*/ 7830717 w 10617970"/>
              <a:gd name="connsiteY3" fmla="*/ 2819408 h 2819408"/>
              <a:gd name="connsiteX4" fmla="*/ 0 w 10617970"/>
              <a:gd name="connsiteY4" fmla="*/ 2536401 h 2819408"/>
              <a:gd name="connsiteX0" fmla="*/ 0 w 10617970"/>
              <a:gd name="connsiteY0" fmla="*/ 2536401 h 2676457"/>
              <a:gd name="connsiteX1" fmla="*/ 3312935 w 10617970"/>
              <a:gd name="connsiteY1" fmla="*/ 0 h 2676457"/>
              <a:gd name="connsiteX2" fmla="*/ 10617970 w 10617970"/>
              <a:gd name="connsiteY2" fmla="*/ 60015 h 2676457"/>
              <a:gd name="connsiteX3" fmla="*/ 6907638 w 10617970"/>
              <a:gd name="connsiteY3" fmla="*/ 2676457 h 2676457"/>
              <a:gd name="connsiteX4" fmla="*/ 0 w 10617970"/>
              <a:gd name="connsiteY4" fmla="*/ 2536401 h 2676457"/>
              <a:gd name="connsiteX0" fmla="*/ 0 w 10617970"/>
              <a:gd name="connsiteY0" fmla="*/ 2536401 h 2733638"/>
              <a:gd name="connsiteX1" fmla="*/ 3312935 w 10617970"/>
              <a:gd name="connsiteY1" fmla="*/ 0 h 2733638"/>
              <a:gd name="connsiteX2" fmla="*/ 10617970 w 10617970"/>
              <a:gd name="connsiteY2" fmla="*/ 60015 h 2733638"/>
              <a:gd name="connsiteX3" fmla="*/ 6846100 w 10617970"/>
              <a:gd name="connsiteY3" fmla="*/ 2733638 h 2733638"/>
              <a:gd name="connsiteX4" fmla="*/ 0 w 10617970"/>
              <a:gd name="connsiteY4" fmla="*/ 2536401 h 2733638"/>
              <a:gd name="connsiteX0" fmla="*/ 0 w 10638483"/>
              <a:gd name="connsiteY0" fmla="*/ 2536401 h 2733638"/>
              <a:gd name="connsiteX1" fmla="*/ 3312935 w 10638483"/>
              <a:gd name="connsiteY1" fmla="*/ 0 h 2733638"/>
              <a:gd name="connsiteX2" fmla="*/ 10638483 w 10638483"/>
              <a:gd name="connsiteY2" fmla="*/ 17130 h 2733638"/>
              <a:gd name="connsiteX3" fmla="*/ 6846100 w 10638483"/>
              <a:gd name="connsiteY3" fmla="*/ 2733638 h 2733638"/>
              <a:gd name="connsiteX4" fmla="*/ 0 w 10638483"/>
              <a:gd name="connsiteY4" fmla="*/ 2536401 h 2733638"/>
              <a:gd name="connsiteX0" fmla="*/ 0 w 10679509"/>
              <a:gd name="connsiteY0" fmla="*/ 2693648 h 2733638"/>
              <a:gd name="connsiteX1" fmla="*/ 3353961 w 10679509"/>
              <a:gd name="connsiteY1" fmla="*/ 0 h 2733638"/>
              <a:gd name="connsiteX2" fmla="*/ 10679509 w 10679509"/>
              <a:gd name="connsiteY2" fmla="*/ 17130 h 2733638"/>
              <a:gd name="connsiteX3" fmla="*/ 6887126 w 10679509"/>
              <a:gd name="connsiteY3" fmla="*/ 2733638 h 2733638"/>
              <a:gd name="connsiteX4" fmla="*/ 0 w 10679509"/>
              <a:gd name="connsiteY4" fmla="*/ 2693648 h 2733638"/>
              <a:gd name="connsiteX0" fmla="*/ 0 w 10782073"/>
              <a:gd name="connsiteY0" fmla="*/ 2693648 h 2733638"/>
              <a:gd name="connsiteX1" fmla="*/ 3353961 w 10782073"/>
              <a:gd name="connsiteY1" fmla="*/ 0 h 2733638"/>
              <a:gd name="connsiteX2" fmla="*/ 10782073 w 10782073"/>
              <a:gd name="connsiteY2" fmla="*/ 45720 h 2733638"/>
              <a:gd name="connsiteX3" fmla="*/ 6887126 w 10782073"/>
              <a:gd name="connsiteY3" fmla="*/ 2733638 h 2733638"/>
              <a:gd name="connsiteX4" fmla="*/ 0 w 10782073"/>
              <a:gd name="connsiteY4" fmla="*/ 2693648 h 2733638"/>
              <a:gd name="connsiteX0" fmla="*/ 0 w 10782073"/>
              <a:gd name="connsiteY0" fmla="*/ 2693648 h 2719343"/>
              <a:gd name="connsiteX1" fmla="*/ 3353961 w 10782073"/>
              <a:gd name="connsiteY1" fmla="*/ 0 h 2719343"/>
              <a:gd name="connsiteX2" fmla="*/ 10782073 w 10782073"/>
              <a:gd name="connsiteY2" fmla="*/ 45720 h 2719343"/>
              <a:gd name="connsiteX3" fmla="*/ 6907639 w 10782073"/>
              <a:gd name="connsiteY3" fmla="*/ 2719343 h 2719343"/>
              <a:gd name="connsiteX4" fmla="*/ 0 w 10782073"/>
              <a:gd name="connsiteY4" fmla="*/ 2693648 h 271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2073" h="2719343">
                <a:moveTo>
                  <a:pt x="0" y="2693648"/>
                </a:moveTo>
                <a:lnTo>
                  <a:pt x="3353961" y="0"/>
                </a:lnTo>
                <a:lnTo>
                  <a:pt x="10782073" y="45720"/>
                </a:lnTo>
                <a:lnTo>
                  <a:pt x="6907639" y="2719343"/>
                </a:lnTo>
                <a:lnTo>
                  <a:pt x="0" y="2693648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F4CE39D7-137A-45DE-AACA-91B777BEEA5A}"/>
              </a:ext>
            </a:extLst>
          </p:cNvPr>
          <p:cNvSpPr/>
          <p:nvPr userDrawn="1"/>
        </p:nvSpPr>
        <p:spPr>
          <a:xfrm rot="-120000">
            <a:off x="8970300" y="2090873"/>
            <a:ext cx="3299582" cy="3062687"/>
          </a:xfrm>
          <a:custGeom>
            <a:avLst/>
            <a:gdLst>
              <a:gd name="connsiteX0" fmla="*/ 0 w 5701682"/>
              <a:gd name="connsiteY0" fmla="*/ 8130453 h 9558000"/>
              <a:gd name="connsiteX1" fmla="*/ 5701682 w 5701682"/>
              <a:gd name="connsiteY1" fmla="*/ 0 h 9558000"/>
              <a:gd name="connsiteX2" fmla="*/ 5701682 w 5701682"/>
              <a:gd name="connsiteY2" fmla="*/ 9558000 h 9558000"/>
              <a:gd name="connsiteX3" fmla="*/ 0 w 5701682"/>
              <a:gd name="connsiteY3" fmla="*/ 8130453 h 9558000"/>
              <a:gd name="connsiteX0" fmla="*/ 0 w 6661802"/>
              <a:gd name="connsiteY0" fmla="*/ 6358326 h 7785873"/>
              <a:gd name="connsiteX1" fmla="*/ 6661802 w 6661802"/>
              <a:gd name="connsiteY1" fmla="*/ 0 h 7785873"/>
              <a:gd name="connsiteX2" fmla="*/ 5701682 w 6661802"/>
              <a:gd name="connsiteY2" fmla="*/ 7785873 h 7785873"/>
              <a:gd name="connsiteX3" fmla="*/ 0 w 6661802"/>
              <a:gd name="connsiteY3" fmla="*/ 6358326 h 7785873"/>
              <a:gd name="connsiteX0" fmla="*/ 0 w 6661802"/>
              <a:gd name="connsiteY0" fmla="*/ 6358326 h 7835099"/>
              <a:gd name="connsiteX1" fmla="*/ 6661802 w 6661802"/>
              <a:gd name="connsiteY1" fmla="*/ 0 h 7835099"/>
              <a:gd name="connsiteX2" fmla="*/ 6593222 w 6661802"/>
              <a:gd name="connsiteY2" fmla="*/ 7835099 h 7835099"/>
              <a:gd name="connsiteX3" fmla="*/ 0 w 6661802"/>
              <a:gd name="connsiteY3" fmla="*/ 6358326 h 7835099"/>
              <a:gd name="connsiteX0" fmla="*/ 0 w 6661802"/>
              <a:gd name="connsiteY0" fmla="*/ 6358326 h 7829914"/>
              <a:gd name="connsiteX1" fmla="*/ 6661802 w 6661802"/>
              <a:gd name="connsiteY1" fmla="*/ 0 h 7829914"/>
              <a:gd name="connsiteX2" fmla="*/ 6451571 w 6661802"/>
              <a:gd name="connsiteY2" fmla="*/ 7829914 h 7829914"/>
              <a:gd name="connsiteX3" fmla="*/ 0 w 6661802"/>
              <a:gd name="connsiteY3" fmla="*/ 6358326 h 7829914"/>
              <a:gd name="connsiteX0" fmla="*/ 0 w 6710668"/>
              <a:gd name="connsiteY0" fmla="*/ 6406086 h 7877674"/>
              <a:gd name="connsiteX1" fmla="*/ 6710668 w 6710668"/>
              <a:gd name="connsiteY1" fmla="*/ 0 h 7877674"/>
              <a:gd name="connsiteX2" fmla="*/ 6451571 w 6710668"/>
              <a:gd name="connsiteY2" fmla="*/ 7877674 h 7877674"/>
              <a:gd name="connsiteX3" fmla="*/ 0 w 6710668"/>
              <a:gd name="connsiteY3" fmla="*/ 6406086 h 7877674"/>
              <a:gd name="connsiteX0" fmla="*/ 0 w 6623279"/>
              <a:gd name="connsiteY0" fmla="*/ 3783190 h 5254778"/>
              <a:gd name="connsiteX1" fmla="*/ 6623279 w 6623279"/>
              <a:gd name="connsiteY1" fmla="*/ 0 h 5254778"/>
              <a:gd name="connsiteX2" fmla="*/ 6451571 w 6623279"/>
              <a:gd name="connsiteY2" fmla="*/ 5254778 h 5254778"/>
              <a:gd name="connsiteX3" fmla="*/ 0 w 6623279"/>
              <a:gd name="connsiteY3" fmla="*/ 3783190 h 5254778"/>
              <a:gd name="connsiteX0" fmla="*/ 0 w 5447277"/>
              <a:gd name="connsiteY0" fmla="*/ 4668565 h 5254778"/>
              <a:gd name="connsiteX1" fmla="*/ 5447277 w 5447277"/>
              <a:gd name="connsiteY1" fmla="*/ 0 h 5254778"/>
              <a:gd name="connsiteX2" fmla="*/ 5275569 w 5447277"/>
              <a:gd name="connsiteY2" fmla="*/ 5254778 h 5254778"/>
              <a:gd name="connsiteX3" fmla="*/ 0 w 5447277"/>
              <a:gd name="connsiteY3" fmla="*/ 4668565 h 5254778"/>
              <a:gd name="connsiteX0" fmla="*/ 0 w 5191706"/>
              <a:gd name="connsiteY0" fmla="*/ 4801792 h 5254778"/>
              <a:gd name="connsiteX1" fmla="*/ 5191706 w 5191706"/>
              <a:gd name="connsiteY1" fmla="*/ 0 h 5254778"/>
              <a:gd name="connsiteX2" fmla="*/ 5019998 w 5191706"/>
              <a:gd name="connsiteY2" fmla="*/ 5254778 h 5254778"/>
              <a:gd name="connsiteX3" fmla="*/ 0 w 5191706"/>
              <a:gd name="connsiteY3" fmla="*/ 4801792 h 5254778"/>
              <a:gd name="connsiteX0" fmla="*/ 0 w 5191706"/>
              <a:gd name="connsiteY0" fmla="*/ 4801792 h 4912678"/>
              <a:gd name="connsiteX1" fmla="*/ 5191706 w 5191706"/>
              <a:gd name="connsiteY1" fmla="*/ 0 h 4912678"/>
              <a:gd name="connsiteX2" fmla="*/ 5149582 w 5191706"/>
              <a:gd name="connsiteY2" fmla="*/ 4912678 h 4912678"/>
              <a:gd name="connsiteX3" fmla="*/ 0 w 5191706"/>
              <a:gd name="connsiteY3" fmla="*/ 4801792 h 4912678"/>
              <a:gd name="connsiteX0" fmla="*/ 0 w 5191706"/>
              <a:gd name="connsiteY0" fmla="*/ 4801792 h 4892965"/>
              <a:gd name="connsiteX1" fmla="*/ 5191706 w 5191706"/>
              <a:gd name="connsiteY1" fmla="*/ 0 h 4892965"/>
              <a:gd name="connsiteX2" fmla="*/ 4981863 w 5191706"/>
              <a:gd name="connsiteY2" fmla="*/ 4892965 h 4892965"/>
              <a:gd name="connsiteX3" fmla="*/ 0 w 5191706"/>
              <a:gd name="connsiteY3" fmla="*/ 4801792 h 4892965"/>
              <a:gd name="connsiteX0" fmla="*/ 0 w 5114541"/>
              <a:gd name="connsiteY0" fmla="*/ 4818191 h 4909364"/>
              <a:gd name="connsiteX1" fmla="*/ 5114541 w 5114541"/>
              <a:gd name="connsiteY1" fmla="*/ 0 h 4909364"/>
              <a:gd name="connsiteX2" fmla="*/ 4981863 w 5114541"/>
              <a:gd name="connsiteY2" fmla="*/ 4909364 h 4909364"/>
              <a:gd name="connsiteX3" fmla="*/ 0 w 5114541"/>
              <a:gd name="connsiteY3" fmla="*/ 4818191 h 4909364"/>
              <a:gd name="connsiteX0" fmla="*/ 0 w 5114541"/>
              <a:gd name="connsiteY0" fmla="*/ 4818191 h 4975736"/>
              <a:gd name="connsiteX1" fmla="*/ 5114541 w 5114541"/>
              <a:gd name="connsiteY1" fmla="*/ 0 h 4975736"/>
              <a:gd name="connsiteX2" fmla="*/ 4940796 w 5114541"/>
              <a:gd name="connsiteY2" fmla="*/ 4975736 h 4975736"/>
              <a:gd name="connsiteX3" fmla="*/ 0 w 5114541"/>
              <a:gd name="connsiteY3" fmla="*/ 4818191 h 497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4541" h="4975736">
                <a:moveTo>
                  <a:pt x="0" y="4818191"/>
                </a:moveTo>
                <a:lnTo>
                  <a:pt x="5114541" y="0"/>
                </a:lnTo>
                <a:lnTo>
                  <a:pt x="4940796" y="4975736"/>
                </a:lnTo>
                <a:lnTo>
                  <a:pt x="0" y="4818191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667FAF73-99E2-4911-9087-E9988CB5F6BB}"/>
              </a:ext>
            </a:extLst>
          </p:cNvPr>
          <p:cNvSpPr txBox="1">
            <a:spLocks/>
          </p:cNvSpPr>
          <p:nvPr userDrawn="1"/>
        </p:nvSpPr>
        <p:spPr>
          <a:xfrm>
            <a:off x="929640" y="1362074"/>
            <a:ext cx="10515599" cy="2301251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474A3AF9-7979-48A3-9C98-3B2A5A8CA2C9}"/>
              </a:ext>
            </a:extLst>
          </p:cNvPr>
          <p:cNvSpPr txBox="1">
            <a:spLocks/>
          </p:cNvSpPr>
          <p:nvPr userDrawn="1"/>
        </p:nvSpPr>
        <p:spPr>
          <a:xfrm>
            <a:off x="929640" y="3681846"/>
            <a:ext cx="10515600" cy="1499658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279C14-5234-43AA-AF0D-CA71307C7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15" name="Параллелограмм 4">
            <a:extLst>
              <a:ext uri="{FF2B5EF4-FFF2-40B4-BE49-F238E27FC236}">
                <a16:creationId xmlns:a16="http://schemas.microsoft.com/office/drawing/2014/main" id="{F11D33B9-9235-4876-9639-BA2484A33D03}"/>
              </a:ext>
            </a:extLst>
          </p:cNvPr>
          <p:cNvSpPr/>
          <p:nvPr userDrawn="1"/>
        </p:nvSpPr>
        <p:spPr>
          <a:xfrm rot="18440162">
            <a:off x="-9857" y="5513178"/>
            <a:ext cx="1297368" cy="20541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8EEA9-FBAF-4761-990C-C88A8050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70" y="1128325"/>
            <a:ext cx="10515600" cy="285220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5263B0-52F9-49E1-A657-553F84BCD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42430-8A93-42BF-894D-BA6608AF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B426FF-D332-4BD6-9319-58118FD0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1259A-AAA3-4CCE-B440-22015626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8463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941692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2041D6C-37BA-4BE7-B6C6-C448029A9C69}"/>
              </a:ext>
            </a:extLst>
          </p:cNvPr>
          <p:cNvSpPr/>
          <p:nvPr userDrawn="1"/>
        </p:nvSpPr>
        <p:spPr>
          <a:xfrm>
            <a:off x="24356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8CAC632B-3868-41FF-9484-370BDC57F106}"/>
              </a:ext>
            </a:extLst>
          </p:cNvPr>
          <p:cNvSpPr/>
          <p:nvPr userDrawn="1"/>
        </p:nvSpPr>
        <p:spPr>
          <a:xfrm>
            <a:off x="0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59" y="0"/>
                </a:moveTo>
                <a:lnTo>
                  <a:pt x="1677575" y="9819365"/>
                </a:lnTo>
                <a:lnTo>
                  <a:pt x="0" y="9280749"/>
                </a:lnTo>
                <a:lnTo>
                  <a:pt x="0" y="0"/>
                </a:lnTo>
                <a:lnTo>
                  <a:pt x="483025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араллелограмм 4">
            <a:extLst>
              <a:ext uri="{FF2B5EF4-FFF2-40B4-BE49-F238E27FC236}">
                <a16:creationId xmlns:a16="http://schemas.microsoft.com/office/drawing/2014/main" id="{A01D34CB-912C-48C5-8F00-0F88922F6CB4}"/>
              </a:ext>
            </a:extLst>
          </p:cNvPr>
          <p:cNvSpPr/>
          <p:nvPr userDrawn="1"/>
        </p:nvSpPr>
        <p:spPr>
          <a:xfrm rot="14829342">
            <a:off x="77922" y="2763071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7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1A98DBAE-FB34-4B33-83AC-7FF075384FBA}"/>
              </a:ext>
            </a:extLst>
          </p:cNvPr>
          <p:cNvSpPr/>
          <p:nvPr userDrawn="1"/>
        </p:nvSpPr>
        <p:spPr>
          <a:xfrm>
            <a:off x="0" y="633810"/>
            <a:ext cx="2737697" cy="6224270"/>
          </a:xfrm>
          <a:custGeom>
            <a:avLst/>
            <a:gdLst/>
            <a:ahLst/>
            <a:cxnLst/>
            <a:rect l="l" t="t" r="r" b="b"/>
            <a:pathLst>
              <a:path w="4106545" h="9336405">
                <a:moveTo>
                  <a:pt x="1051464" y="2390629"/>
                </a:moveTo>
                <a:lnTo>
                  <a:pt x="4106355" y="9336285"/>
                </a:lnTo>
                <a:lnTo>
                  <a:pt x="0" y="9336285"/>
                </a:lnTo>
                <a:lnTo>
                  <a:pt x="0" y="0"/>
                </a:lnTo>
                <a:lnTo>
                  <a:pt x="1051464" y="2390629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67CCE2-DB5A-418C-BEE8-DE316F98B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945" y="76200"/>
            <a:ext cx="772503" cy="863600"/>
          </a:xfrm>
          <a:prstGeom prst="rect">
            <a:avLst/>
          </a:prstGeom>
        </p:spPr>
      </p:pic>
      <p:sp>
        <p:nvSpPr>
          <p:cNvPr id="33" name="Параллелограмм 4">
            <a:extLst>
              <a:ext uri="{FF2B5EF4-FFF2-40B4-BE49-F238E27FC236}">
                <a16:creationId xmlns:a16="http://schemas.microsoft.com/office/drawing/2014/main" id="{A73D97B9-51B7-4794-A32B-DF39BB56F48B}"/>
              </a:ext>
            </a:extLst>
          </p:cNvPr>
          <p:cNvSpPr/>
          <p:nvPr userDrawn="1"/>
        </p:nvSpPr>
        <p:spPr>
          <a:xfrm rot="14829342">
            <a:off x="843363" y="5628360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65345" y="1829434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31855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7F845D74-43E2-4D12-80B2-1568831FEF82}"/>
              </a:ext>
            </a:extLst>
          </p:cNvPr>
          <p:cNvSpPr/>
          <p:nvPr userDrawn="1"/>
        </p:nvSpPr>
        <p:spPr>
          <a:xfrm rot="18600000">
            <a:off x="6137353" y="3484076"/>
            <a:ext cx="8064070" cy="1553952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553" h="433660">
                <a:moveTo>
                  <a:pt x="461675" y="433660"/>
                </a:moveTo>
                <a:lnTo>
                  <a:pt x="0" y="0"/>
                </a:lnTo>
                <a:lnTo>
                  <a:pt x="2938553" y="10010"/>
                </a:lnTo>
                <a:lnTo>
                  <a:pt x="2339252" y="398807"/>
                </a:lnTo>
                <a:lnTo>
                  <a:pt x="461675" y="43366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9" name="Параллелограмм 4">
            <a:extLst>
              <a:ext uri="{FF2B5EF4-FFF2-40B4-BE49-F238E27FC236}">
                <a16:creationId xmlns:a16="http://schemas.microsoft.com/office/drawing/2014/main" id="{686F5A7E-CA3F-4D48-B1B6-F1F9C1AEB189}"/>
              </a:ext>
            </a:extLst>
          </p:cNvPr>
          <p:cNvSpPr/>
          <p:nvPr userDrawn="1"/>
        </p:nvSpPr>
        <p:spPr>
          <a:xfrm rot="14420581">
            <a:off x="-473103" y="4736782"/>
            <a:ext cx="3165804" cy="26702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id="{8A3C9FE5-0DD5-48C7-A67B-BE02DB97FF39}"/>
              </a:ext>
            </a:extLst>
          </p:cNvPr>
          <p:cNvSpPr/>
          <p:nvPr userDrawn="1"/>
        </p:nvSpPr>
        <p:spPr>
          <a:xfrm>
            <a:off x="0" y="3683000"/>
            <a:ext cx="1778000" cy="3175000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2026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AA221-9043-47F2-8C2B-79BE11E3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D7E4B6-52BE-406D-80EA-737802128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3863CC-3469-4D0A-8D0B-947B086D0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39BB74-0A4B-4357-9942-C4B97E12D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A38520-7141-406A-9CD7-81726FC63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487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5B3444-59E8-4CDD-A5B1-7AD0BC3CB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99B38497-27E2-4C68-A8CC-B469E77C8479}"/>
              </a:ext>
            </a:extLst>
          </p:cNvPr>
          <p:cNvSpPr/>
          <p:nvPr userDrawn="1"/>
        </p:nvSpPr>
        <p:spPr>
          <a:xfrm>
            <a:off x="-24581" y="0"/>
            <a:ext cx="5155381" cy="4759957"/>
          </a:xfrm>
          <a:custGeom>
            <a:avLst/>
            <a:gdLst>
              <a:gd name="connsiteX0" fmla="*/ 15253439 w 15253439"/>
              <a:gd name="connsiteY0" fmla="*/ 0 h 10286995"/>
              <a:gd name="connsiteX1" fmla="*/ 7837783 w 15253439"/>
              <a:gd name="connsiteY1" fmla="*/ 10286994 h 10286995"/>
              <a:gd name="connsiteX2" fmla="*/ 0 w 15253439"/>
              <a:gd name="connsiteY2" fmla="*/ 10286994 h 10286995"/>
              <a:gd name="connsiteX3" fmla="*/ 0 w 15253439"/>
              <a:gd name="connsiteY3" fmla="*/ 0 h 10286995"/>
              <a:gd name="connsiteX4" fmla="*/ 15253439 w 15253439"/>
              <a:gd name="connsiteY4" fmla="*/ 0 h 10286995"/>
              <a:gd name="connsiteX0" fmla="*/ 15253439 w 15253439"/>
              <a:gd name="connsiteY0" fmla="*/ 0 h 10286994"/>
              <a:gd name="connsiteX1" fmla="*/ 108149 w 15253439"/>
              <a:gd name="connsiteY1" fmla="*/ 10224963 h 10286994"/>
              <a:gd name="connsiteX2" fmla="*/ 0 w 15253439"/>
              <a:gd name="connsiteY2" fmla="*/ 10286994 h 10286994"/>
              <a:gd name="connsiteX3" fmla="*/ 0 w 15253439"/>
              <a:gd name="connsiteY3" fmla="*/ 0 h 10286994"/>
              <a:gd name="connsiteX4" fmla="*/ 15253439 w 15253439"/>
              <a:gd name="connsiteY4" fmla="*/ 0 h 10286994"/>
              <a:gd name="connsiteX0" fmla="*/ 15283644 w 15283644"/>
              <a:gd name="connsiteY0" fmla="*/ 0 h 10224963"/>
              <a:gd name="connsiteX1" fmla="*/ 138354 w 15283644"/>
              <a:gd name="connsiteY1" fmla="*/ 10224963 h 10224963"/>
              <a:gd name="connsiteX2" fmla="*/ 0 w 15283644"/>
              <a:gd name="connsiteY2" fmla="*/ 9645995 h 10224963"/>
              <a:gd name="connsiteX3" fmla="*/ 30205 w 15283644"/>
              <a:gd name="connsiteY3" fmla="*/ 0 h 10224963"/>
              <a:gd name="connsiteX4" fmla="*/ 15283644 w 15283644"/>
              <a:gd name="connsiteY4" fmla="*/ 0 h 10224963"/>
              <a:gd name="connsiteX0" fmla="*/ 15326519 w 15326519"/>
              <a:gd name="connsiteY0" fmla="*/ 0 h 9687351"/>
              <a:gd name="connsiteX1" fmla="*/ 0 w 15326519"/>
              <a:gd name="connsiteY1" fmla="*/ 9687351 h 9687351"/>
              <a:gd name="connsiteX2" fmla="*/ 42875 w 15326519"/>
              <a:gd name="connsiteY2" fmla="*/ 9645995 h 9687351"/>
              <a:gd name="connsiteX3" fmla="*/ 73080 w 15326519"/>
              <a:gd name="connsiteY3" fmla="*/ 0 h 9687351"/>
              <a:gd name="connsiteX4" fmla="*/ 15326519 w 15326519"/>
              <a:gd name="connsiteY4" fmla="*/ 0 h 96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26519" h="9687351">
                <a:moveTo>
                  <a:pt x="15326519" y="0"/>
                </a:moveTo>
                <a:lnTo>
                  <a:pt x="0" y="9687351"/>
                </a:lnTo>
                <a:lnTo>
                  <a:pt x="42875" y="9645995"/>
                </a:lnTo>
                <a:cubicBezTo>
                  <a:pt x="52943" y="6430663"/>
                  <a:pt x="63012" y="3215332"/>
                  <a:pt x="73080" y="0"/>
                </a:cubicBezTo>
                <a:lnTo>
                  <a:pt x="15326519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id="{C798E045-EB28-423E-84E9-A4F9A5B17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6546" y="2158876"/>
            <a:ext cx="4348988" cy="3721735"/>
          </a:xfrm>
        </p:spPr>
        <p:txBody>
          <a:bodyPr/>
          <a:lstStyle>
            <a:lvl1pPr algn="l">
              <a:defRPr/>
            </a:lvl1pPr>
          </a:lstStyle>
          <a:p>
            <a:pPr algn="r"/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AC6268DB-2953-4CB5-96E4-323DDEE0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597" y="425243"/>
            <a:ext cx="6197600" cy="1326091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6" name="Объект 11">
            <a:extLst>
              <a:ext uri="{FF2B5EF4-FFF2-40B4-BE49-F238E27FC236}">
                <a16:creationId xmlns:a16="http://schemas.microsoft.com/office/drawing/2014/main" id="{FF5F2809-0201-4949-AF1C-1051FD3DA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94000" y="2174169"/>
            <a:ext cx="4348988" cy="37369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ACA67BED-4A51-4B13-BD61-2845B4611A09}"/>
              </a:ext>
            </a:extLst>
          </p:cNvPr>
          <p:cNvSpPr/>
          <p:nvPr userDrawn="1"/>
        </p:nvSpPr>
        <p:spPr>
          <a:xfrm rot="19021719">
            <a:off x="95936" y="3870944"/>
            <a:ext cx="2005962" cy="19102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661D97-0C17-4BA1-B9A3-CE5935461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1596" t="-461" r="2700" b="4593"/>
          <a:stretch/>
        </p:blipFill>
        <p:spPr>
          <a:xfrm rot="5400000">
            <a:off x="476420" y="194566"/>
            <a:ext cx="3621365" cy="3862511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33738012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098021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4">
            <a:extLst>
              <a:ext uri="{FF2B5EF4-FFF2-40B4-BE49-F238E27FC236}">
                <a16:creationId xmlns:a16="http://schemas.microsoft.com/office/drawing/2014/main" id="{51E1380B-36CE-4F58-B854-29495A96CA11}"/>
              </a:ext>
            </a:extLst>
          </p:cNvPr>
          <p:cNvSpPr/>
          <p:nvPr userDrawn="1"/>
        </p:nvSpPr>
        <p:spPr>
          <a:xfrm rot="18420000">
            <a:off x="7954397" y="4366236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CD4F80D-9FD4-432F-8BF4-36388ACA2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7" t="14439" r="31446" b="15925"/>
          <a:stretch/>
        </p:blipFill>
        <p:spPr>
          <a:xfrm>
            <a:off x="848361" y="685800"/>
            <a:ext cx="3108961" cy="5396188"/>
          </a:xfrm>
          <a:prstGeom prst="rect">
            <a:avLst/>
          </a:prstGeom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4611FEDB-85F2-4525-86B6-4762FE3A73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8860" y="1346200"/>
            <a:ext cx="2542540" cy="41656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EDD53CED-D501-40DC-BDC7-4B4B10D342BA}"/>
              </a:ext>
            </a:extLst>
          </p:cNvPr>
          <p:cNvSpPr/>
          <p:nvPr userDrawn="1"/>
        </p:nvSpPr>
        <p:spPr>
          <a:xfrm>
            <a:off x="3497031" y="0"/>
            <a:ext cx="8747760" cy="6858000"/>
          </a:xfrm>
          <a:prstGeom prst="parallelogram">
            <a:avLst>
              <a:gd name="adj" fmla="val 76111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DDD13-3C7B-4D21-A243-1B466748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271" y="588962"/>
            <a:ext cx="7069369" cy="108267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DC5E83-AB84-44E6-80C6-130EFC47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AB61D6-D3A2-45C8-B8B5-9573FA54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7C84A0-B3BE-4322-B231-330D2404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A84139E-879E-48BC-9230-ECC433512F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4431" y="1854200"/>
            <a:ext cx="7069369" cy="4137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B9831CD-3BC2-46C2-A57C-1D11EA654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3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69B3-4E48-492C-A22B-6CB53650ADE4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932B-A9AB-4CE3-9BAD-3FD1A8200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1172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7075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18A57D-C7C4-4A4D-B40C-5F4302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1E66E-0D5B-4B79-B95E-872E7F3C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EC5C0F-D001-40F2-8816-52C7D74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72E44C5-B029-4D43-9D42-DD74138E3320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4AF0FC3-F6AB-4F4A-87D2-DC381000EBCE}"/>
              </a:ext>
            </a:extLst>
          </p:cNvPr>
          <p:cNvSpPr/>
          <p:nvPr userDrawn="1"/>
        </p:nvSpPr>
        <p:spPr bwMode="hidden">
          <a:xfrm>
            <a:off x="14196" y="5080"/>
            <a:ext cx="6913033" cy="6858000"/>
          </a:xfrm>
          <a:custGeom>
            <a:avLst/>
            <a:gdLst/>
            <a:ahLst/>
            <a:cxnLst/>
            <a:rect l="l" t="t" r="r" b="b"/>
            <a:pathLst>
              <a:path w="10369550" h="10287000">
                <a:moveTo>
                  <a:pt x="8049068" y="0"/>
                </a:moveTo>
                <a:lnTo>
                  <a:pt x="10369306" y="10286992"/>
                </a:lnTo>
                <a:lnTo>
                  <a:pt x="0" y="10286992"/>
                </a:lnTo>
                <a:lnTo>
                  <a:pt x="0" y="0"/>
                </a:lnTo>
                <a:lnTo>
                  <a:pt x="8049068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44581DF-FCC8-4144-BB81-E6C683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E1C70E87-12CE-407C-8A15-3119052E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7">
            <a:extLst>
              <a:ext uri="{FF2B5EF4-FFF2-40B4-BE49-F238E27FC236}">
                <a16:creationId xmlns:a16="http://schemas.microsoft.com/office/drawing/2014/main" id="{E21BC95A-4686-498B-B963-E833C161C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75D0D495-91A0-4092-A0C1-24C568201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id="{530BA2E2-B7F2-4797-BC7F-75B787DD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809F0D-5D5F-4F4F-8003-467CBB173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631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0B0319F-D19E-4D3A-B182-434453B0666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0FD50-C559-4F19-91EA-3AF3AA92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25757"/>
            <a:ext cx="729003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245C5-4BB4-47E0-BE56-9C70C681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F2131C-FFE3-4B04-9664-E62C7C3D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FF5775-8B43-4678-A76F-D6270175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98719A3-4931-40A8-9DDD-E70F6FA5D248}"/>
              </a:ext>
            </a:extLst>
          </p:cNvPr>
          <p:cNvSpPr/>
          <p:nvPr userDrawn="1"/>
        </p:nvSpPr>
        <p:spPr>
          <a:xfrm>
            <a:off x="2741256" y="6034946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0A7BD19-B10A-4619-9259-BB58CFBDFAA7}"/>
              </a:ext>
            </a:extLst>
          </p:cNvPr>
          <p:cNvSpPr/>
          <p:nvPr userDrawn="1"/>
        </p:nvSpPr>
        <p:spPr>
          <a:xfrm>
            <a:off x="8890000" y="10161"/>
            <a:ext cx="3329151" cy="6857999"/>
          </a:xfrm>
          <a:prstGeom prst="rect">
            <a:avLst/>
          </a:prstGeom>
          <a:blipFill>
            <a:blip r:embed="rId2" cstate="print"/>
            <a:stretch>
              <a:fillRect l="-39308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A2B23AD-9DEE-4C57-803A-35BDAD9B3B81}"/>
              </a:ext>
            </a:extLst>
          </p:cNvPr>
          <p:cNvSpPr/>
          <p:nvPr userDrawn="1"/>
        </p:nvSpPr>
        <p:spPr>
          <a:xfrm>
            <a:off x="7566597" y="2870200"/>
            <a:ext cx="2964180" cy="3997960"/>
          </a:xfrm>
          <a:custGeom>
            <a:avLst/>
            <a:gdLst/>
            <a:ahLst/>
            <a:cxnLst/>
            <a:rect l="l" t="t" r="r" b="b"/>
            <a:pathLst>
              <a:path w="4446269" h="5996940">
                <a:moveTo>
                  <a:pt x="3958525" y="2509954"/>
                </a:moveTo>
                <a:lnTo>
                  <a:pt x="2978206" y="5996379"/>
                </a:lnTo>
                <a:lnTo>
                  <a:pt x="0" y="5996379"/>
                </a:lnTo>
                <a:lnTo>
                  <a:pt x="1686071" y="0"/>
                </a:lnTo>
                <a:lnTo>
                  <a:pt x="4446064" y="776059"/>
                </a:lnTo>
                <a:lnTo>
                  <a:pt x="3958525" y="250995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2941E29-4402-4882-A303-ED0B027C91F5}"/>
              </a:ext>
            </a:extLst>
          </p:cNvPr>
          <p:cNvSpPr/>
          <p:nvPr userDrawn="1"/>
        </p:nvSpPr>
        <p:spPr>
          <a:xfrm>
            <a:off x="7795938" y="10160"/>
            <a:ext cx="3499697" cy="6858000"/>
          </a:xfrm>
          <a:custGeom>
            <a:avLst/>
            <a:gdLst/>
            <a:ahLst/>
            <a:cxnLst/>
            <a:rect l="l" t="t" r="r" b="b"/>
            <a:pathLst>
              <a:path w="5249544" h="10287000">
                <a:moveTo>
                  <a:pt x="2929279" y="0"/>
                </a:moveTo>
                <a:lnTo>
                  <a:pt x="5249464" y="10286997"/>
                </a:lnTo>
                <a:lnTo>
                  <a:pt x="2320185" y="10286997"/>
                </a:lnTo>
                <a:lnTo>
                  <a:pt x="0" y="0"/>
                </a:lnTo>
                <a:lnTo>
                  <a:pt x="2929279" y="0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id="{B78F90D2-67C2-43F5-A899-8A01789A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825625"/>
            <a:ext cx="7290030" cy="43518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84A45F-0B55-482A-BF8E-99BCC2C9C8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1B2B3A07-9BD3-4C6F-A32A-AC20297F555E}"/>
              </a:ext>
            </a:extLst>
          </p:cNvPr>
          <p:cNvSpPr/>
          <p:nvPr userDrawn="1"/>
        </p:nvSpPr>
        <p:spPr>
          <a:xfrm rot="17181003">
            <a:off x="7022308" y="5562127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4282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AD6428E-3301-4F63-8906-209FFDAC1EFE}"/>
              </a:ext>
            </a:extLst>
          </p:cNvPr>
          <p:cNvSpPr/>
          <p:nvPr userDrawn="1"/>
        </p:nvSpPr>
        <p:spPr>
          <a:xfrm>
            <a:off x="9919452" y="1"/>
            <a:ext cx="2272877" cy="4392083"/>
          </a:xfrm>
          <a:custGeom>
            <a:avLst/>
            <a:gdLst/>
            <a:ahLst/>
            <a:cxnLst/>
            <a:rect l="l" t="t" r="r" b="b"/>
            <a:pathLst>
              <a:path w="3409315" h="6588125">
                <a:moveTo>
                  <a:pt x="2384889" y="6587640"/>
                </a:moveTo>
                <a:lnTo>
                  <a:pt x="0" y="0"/>
                </a:lnTo>
                <a:lnTo>
                  <a:pt x="3408819" y="0"/>
                </a:lnTo>
                <a:lnTo>
                  <a:pt x="3408819" y="6216951"/>
                </a:lnTo>
                <a:lnTo>
                  <a:pt x="2384889" y="6587640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893F06E-BC11-4FDD-8310-393EA19D31D9}"/>
              </a:ext>
            </a:extLst>
          </p:cNvPr>
          <p:cNvSpPr/>
          <p:nvPr userDrawn="1"/>
        </p:nvSpPr>
        <p:spPr>
          <a:xfrm>
            <a:off x="10175550" y="939800"/>
            <a:ext cx="2016760" cy="5918488"/>
          </a:xfrm>
          <a:custGeom>
            <a:avLst/>
            <a:gdLst/>
            <a:ahLst/>
            <a:cxnLst/>
            <a:rect l="l" t="t" r="r" b="b"/>
            <a:pathLst>
              <a:path w="3025140" h="9735185">
                <a:moveTo>
                  <a:pt x="0" y="9734753"/>
                </a:moveTo>
                <a:lnTo>
                  <a:pt x="3024673" y="0"/>
                </a:lnTo>
                <a:lnTo>
                  <a:pt x="3024673" y="9734753"/>
                </a:lnTo>
                <a:lnTo>
                  <a:pt x="0" y="9734753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2" name="Диаграмма 11">
            <a:extLst>
              <a:ext uri="{FF2B5EF4-FFF2-40B4-BE49-F238E27FC236}">
                <a16:creationId xmlns:a16="http://schemas.microsoft.com/office/drawing/2014/main" id="{420DD5FE-AB18-409C-B1BC-FC656BA7A18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803400"/>
            <a:ext cx="4292600" cy="4267200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2316" y="2427817"/>
            <a:ext cx="3962400" cy="276754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6D64F6EE-885C-45AF-A23C-E9636320EA7E}"/>
              </a:ext>
            </a:extLst>
          </p:cNvPr>
          <p:cNvSpPr/>
          <p:nvPr userDrawn="1"/>
        </p:nvSpPr>
        <p:spPr>
          <a:xfrm rot="17369745">
            <a:off x="10052910" y="4698108"/>
            <a:ext cx="2005962" cy="17697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1646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7CE8CF-BDF2-4490-A412-B02A42E17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" y="2751"/>
            <a:ext cx="12190476" cy="6857143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8C0DC6CD-16F8-439D-A572-E6D1AFA14859}"/>
              </a:ext>
            </a:extLst>
          </p:cNvPr>
          <p:cNvSpPr/>
          <p:nvPr userDrawn="1"/>
        </p:nvSpPr>
        <p:spPr>
          <a:xfrm>
            <a:off x="-40051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60" y="0"/>
                </a:moveTo>
                <a:lnTo>
                  <a:pt x="1677575" y="9819367"/>
                </a:lnTo>
                <a:lnTo>
                  <a:pt x="0" y="9280751"/>
                </a:lnTo>
                <a:lnTo>
                  <a:pt x="0" y="0"/>
                </a:lnTo>
                <a:lnTo>
                  <a:pt x="4830260" y="0"/>
                </a:lnTo>
                <a:close/>
              </a:path>
            </a:pathLst>
          </a:custGeom>
          <a:solidFill>
            <a:srgbClr val="FAFE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F7C9C9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822655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0" y="131445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11929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909C7-51DD-4AD9-A344-5D786D8E1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>
            <a:off x="0" y="0"/>
            <a:ext cx="12192000" cy="19405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0BDC6-546C-4A68-862C-BC5898A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307235"/>
            <a:ext cx="10185400" cy="1326091"/>
          </a:xfrm>
          <a:solidFill>
            <a:schemeClr val="bg1">
              <a:alpha val="88000"/>
            </a:schemeClr>
          </a:solidFill>
          <a:ln>
            <a:noFill/>
          </a:ln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E822AE-63A9-4144-9E62-777F9076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486F1E-5909-42DE-B7AB-3E12CAC4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1ED157-16C2-4ABD-8612-84F13B1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DC6FCB7-951E-4A97-BEE3-CD368B4E8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8400" y="2108200"/>
            <a:ext cx="10185400" cy="381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95AE4953-A2E7-44B9-89C3-FF7FF6F65ED4}"/>
              </a:ext>
            </a:extLst>
          </p:cNvPr>
          <p:cNvSpPr/>
          <p:nvPr userDrawn="1"/>
        </p:nvSpPr>
        <p:spPr>
          <a:xfrm rot="16200000">
            <a:off x="-1127601" y="1803006"/>
            <a:ext cx="2915602" cy="27129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B31CC8-7A0A-4C89-98A1-7AA9C4C585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934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BC7A678-F705-4A38-A828-324EBAA70DD6}"/>
              </a:ext>
            </a:extLst>
          </p:cNvPr>
          <p:cNvSpPr/>
          <p:nvPr userDrawn="1"/>
        </p:nvSpPr>
        <p:spPr>
          <a:xfrm>
            <a:off x="11125200" y="0"/>
            <a:ext cx="355600" cy="6858000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DF4954-D380-4BE0-991A-1C3FA9EDC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8357449" y="3028531"/>
            <a:ext cx="6863081" cy="806021"/>
          </a:xfrm>
          <a:prstGeom prst="rect">
            <a:avLst/>
          </a:prstGeom>
        </p:spPr>
      </p:pic>
      <p:sp>
        <p:nvSpPr>
          <p:cNvPr id="19" name="Параллелограмм 4">
            <a:extLst>
              <a:ext uri="{FF2B5EF4-FFF2-40B4-BE49-F238E27FC236}">
                <a16:creationId xmlns:a16="http://schemas.microsoft.com/office/drawing/2014/main" id="{6678B175-4584-4C01-A266-31A4659F4D97}"/>
              </a:ext>
            </a:extLst>
          </p:cNvPr>
          <p:cNvSpPr/>
          <p:nvPr userDrawn="1"/>
        </p:nvSpPr>
        <p:spPr>
          <a:xfrm rot="10740000">
            <a:off x="9159398" y="6458675"/>
            <a:ext cx="2915602" cy="272324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212B8-26D8-498B-8B72-71D11ED6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0" y="262384"/>
            <a:ext cx="9766808" cy="86861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3A01AD-A188-4D67-BF8C-B5EF2A1A3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113" y="6452107"/>
            <a:ext cx="2743200" cy="365125"/>
          </a:xfrm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C5772-BE90-4D4B-8CDD-FD10C449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4056" y="6452107"/>
            <a:ext cx="41148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88269B-84D0-42F7-A216-39C2E998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52107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39CF228-380D-4197-935E-3E8E4EF5F9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072" y="1425828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F5EBE996-20A3-4369-9A28-C6C99F5C88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9912" y="3964367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B34D01D-D009-4121-8AD9-96116091AE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8798" y="1443544"/>
            <a:ext cx="6248400" cy="22447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260367CF-840E-42F7-B610-093638524B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4416" y="3956683"/>
            <a:ext cx="6248400" cy="22524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669165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06777E-49B8-4370-A38A-A9D44CA6A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56" y="220451"/>
            <a:ext cx="772503" cy="8636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FA9B00-1DD5-48EF-A0E9-C3E0DF985497}"/>
              </a:ext>
            </a:extLst>
          </p:cNvPr>
          <p:cNvSpPr/>
          <p:nvPr userDrawn="1"/>
        </p:nvSpPr>
        <p:spPr>
          <a:xfrm rot="2016472">
            <a:off x="-1169225" y="3291557"/>
            <a:ext cx="12817013" cy="930747"/>
          </a:xfrm>
          <a:custGeom>
            <a:avLst/>
            <a:gdLst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0 w 19812230"/>
              <a:gd name="connsiteY3" fmla="*/ 1597152 h 1597152"/>
              <a:gd name="connsiteX4" fmla="*/ 0 w 19812230"/>
              <a:gd name="connsiteY4" fmla="*/ 0 h 1597152"/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862494 w 19812230"/>
              <a:gd name="connsiteY3" fmla="*/ 1441152 h 1597152"/>
              <a:gd name="connsiteX4" fmla="*/ 0 w 19812230"/>
              <a:gd name="connsiteY4" fmla="*/ 0 h 1597152"/>
              <a:gd name="connsiteX0" fmla="*/ 0 w 19437035"/>
              <a:gd name="connsiteY0" fmla="*/ 101983 h 1597152"/>
              <a:gd name="connsiteX1" fmla="*/ 19437035 w 19437035"/>
              <a:gd name="connsiteY1" fmla="*/ 0 h 1597152"/>
              <a:gd name="connsiteX2" fmla="*/ 19437035 w 19437035"/>
              <a:gd name="connsiteY2" fmla="*/ 1597152 h 1597152"/>
              <a:gd name="connsiteX3" fmla="*/ 487299 w 19437035"/>
              <a:gd name="connsiteY3" fmla="*/ 1441152 h 1597152"/>
              <a:gd name="connsiteX4" fmla="*/ 0 w 19437035"/>
              <a:gd name="connsiteY4" fmla="*/ 101983 h 1597152"/>
              <a:gd name="connsiteX0" fmla="*/ 219686 w 19656721"/>
              <a:gd name="connsiteY0" fmla="*/ 101983 h 1597152"/>
              <a:gd name="connsiteX1" fmla="*/ 19656721 w 19656721"/>
              <a:gd name="connsiteY1" fmla="*/ 0 h 1597152"/>
              <a:gd name="connsiteX2" fmla="*/ 19656721 w 19656721"/>
              <a:gd name="connsiteY2" fmla="*/ 1597152 h 1597152"/>
              <a:gd name="connsiteX3" fmla="*/ 706985 w 19656721"/>
              <a:gd name="connsiteY3" fmla="*/ 1441152 h 1597152"/>
              <a:gd name="connsiteX4" fmla="*/ 0 w 19656721"/>
              <a:gd name="connsiteY4" fmla="*/ 340332 h 1597152"/>
              <a:gd name="connsiteX5" fmla="*/ 219686 w 19656721"/>
              <a:gd name="connsiteY5" fmla="*/ 101983 h 1597152"/>
              <a:gd name="connsiteX0" fmla="*/ 219686 w 19656721"/>
              <a:gd name="connsiteY0" fmla="*/ 101983 h 1441152"/>
              <a:gd name="connsiteX1" fmla="*/ 19656721 w 19656721"/>
              <a:gd name="connsiteY1" fmla="*/ 0 h 1441152"/>
              <a:gd name="connsiteX2" fmla="*/ 18674458 w 19656721"/>
              <a:gd name="connsiteY2" fmla="*/ 383491 h 1441152"/>
              <a:gd name="connsiteX3" fmla="*/ 706985 w 19656721"/>
              <a:gd name="connsiteY3" fmla="*/ 1441152 h 1441152"/>
              <a:gd name="connsiteX4" fmla="*/ 0 w 19656721"/>
              <a:gd name="connsiteY4" fmla="*/ 340332 h 1441152"/>
              <a:gd name="connsiteX5" fmla="*/ 219686 w 19656721"/>
              <a:gd name="connsiteY5" fmla="*/ 101983 h 1441152"/>
              <a:gd name="connsiteX0" fmla="*/ 219686 w 19225520"/>
              <a:gd name="connsiteY0" fmla="*/ 56952 h 1396121"/>
              <a:gd name="connsiteX1" fmla="*/ 19225520 w 19225520"/>
              <a:gd name="connsiteY1" fmla="*/ 0 h 1396121"/>
              <a:gd name="connsiteX2" fmla="*/ 18674458 w 19225520"/>
              <a:gd name="connsiteY2" fmla="*/ 338460 h 1396121"/>
              <a:gd name="connsiteX3" fmla="*/ 706985 w 19225520"/>
              <a:gd name="connsiteY3" fmla="*/ 1396121 h 1396121"/>
              <a:gd name="connsiteX4" fmla="*/ 0 w 19225520"/>
              <a:gd name="connsiteY4" fmla="*/ 295301 h 1396121"/>
              <a:gd name="connsiteX5" fmla="*/ 219686 w 19225520"/>
              <a:gd name="connsiteY5" fmla="*/ 56952 h 139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520" h="1396121">
                <a:moveTo>
                  <a:pt x="219686" y="56952"/>
                </a:moveTo>
                <a:lnTo>
                  <a:pt x="19225520" y="0"/>
                </a:lnTo>
                <a:lnTo>
                  <a:pt x="18674458" y="338460"/>
                </a:lnTo>
                <a:lnTo>
                  <a:pt x="706985" y="1396121"/>
                </a:lnTo>
                <a:cubicBezTo>
                  <a:pt x="651889" y="1267832"/>
                  <a:pt x="55096" y="423590"/>
                  <a:pt x="0" y="295301"/>
                </a:cubicBezTo>
                <a:lnTo>
                  <a:pt x="219686" y="56952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1C32F0-7575-407E-A19B-C26DA511C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/>
          <a:stretch/>
        </p:blipFill>
        <p:spPr>
          <a:xfrm>
            <a:off x="0" y="-23368"/>
            <a:ext cx="10395765" cy="6857143"/>
          </a:xfrm>
          <a:prstGeom prst="rtTriangle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F1CED-2104-4772-ADAE-0B8F257B54C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C42EE9-E6E2-454D-B8DD-F510E368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07D782-B339-4301-B8FB-37635954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7E7D4-EDE5-47FE-86DA-F7C6FED3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6C3411CF-54D5-447E-B7B5-82C02D6BD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72209" cy="41656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3B75F39E-A852-406F-B57C-98A235AAFF47}"/>
              </a:ext>
            </a:extLst>
          </p:cNvPr>
          <p:cNvSpPr/>
          <p:nvPr userDrawn="1"/>
        </p:nvSpPr>
        <p:spPr>
          <a:xfrm rot="12759850">
            <a:off x="22179" y="935580"/>
            <a:ext cx="2310891" cy="22036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2376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C3A406-D70A-481F-A6AD-D43C656D3BC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араллелограмм 4">
            <a:extLst>
              <a:ext uri="{FF2B5EF4-FFF2-40B4-BE49-F238E27FC236}">
                <a16:creationId xmlns:a16="http://schemas.microsoft.com/office/drawing/2014/main" id="{D478AE97-0CFB-48BB-8581-1A66BF087432}"/>
              </a:ext>
            </a:extLst>
          </p:cNvPr>
          <p:cNvSpPr/>
          <p:nvPr userDrawn="1"/>
        </p:nvSpPr>
        <p:spPr>
          <a:xfrm rot="18600000">
            <a:off x="2802486" y="2051186"/>
            <a:ext cx="10881741" cy="293632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339252 w 2938553"/>
              <a:gd name="connsiteY3" fmla="*/ 398807 h 422859"/>
              <a:gd name="connsiteX4" fmla="*/ 524004 w 2938553"/>
              <a:gd name="connsiteY4" fmla="*/ 422859 h 422859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423338 w 2938553"/>
              <a:gd name="connsiteY3" fmla="*/ 19333 h 422859"/>
              <a:gd name="connsiteX4" fmla="*/ 2339252 w 2938553"/>
              <a:gd name="connsiteY4" fmla="*/ 398807 h 422859"/>
              <a:gd name="connsiteX5" fmla="*/ 524004 w 2938553"/>
              <a:gd name="connsiteY5" fmla="*/ 422859 h 422859"/>
              <a:gd name="connsiteX0" fmla="*/ 524004 w 2938553"/>
              <a:gd name="connsiteY0" fmla="*/ 433980 h 433980"/>
              <a:gd name="connsiteX1" fmla="*/ 0 w 2938553"/>
              <a:gd name="connsiteY1" fmla="*/ 11121 h 433980"/>
              <a:gd name="connsiteX2" fmla="*/ 2938553 w 2938553"/>
              <a:gd name="connsiteY2" fmla="*/ 21131 h 433980"/>
              <a:gd name="connsiteX3" fmla="*/ 1963984 w 2938553"/>
              <a:gd name="connsiteY3" fmla="*/ 21496 h 433980"/>
              <a:gd name="connsiteX4" fmla="*/ 2423338 w 2938553"/>
              <a:gd name="connsiteY4" fmla="*/ 30454 h 433980"/>
              <a:gd name="connsiteX5" fmla="*/ 2339252 w 2938553"/>
              <a:gd name="connsiteY5" fmla="*/ 409928 h 433980"/>
              <a:gd name="connsiteX6" fmla="*/ 524004 w 2938553"/>
              <a:gd name="connsiteY6" fmla="*/ 433980 h 433980"/>
              <a:gd name="connsiteX0" fmla="*/ 524004 w 2431121"/>
              <a:gd name="connsiteY0" fmla="*/ 433980 h 433980"/>
              <a:gd name="connsiteX1" fmla="*/ 0 w 2431121"/>
              <a:gd name="connsiteY1" fmla="*/ 11121 h 433980"/>
              <a:gd name="connsiteX2" fmla="*/ 1953314 w 2431121"/>
              <a:gd name="connsiteY2" fmla="*/ 20868 h 433980"/>
              <a:gd name="connsiteX3" fmla="*/ 1963984 w 2431121"/>
              <a:gd name="connsiteY3" fmla="*/ 21496 h 433980"/>
              <a:gd name="connsiteX4" fmla="*/ 2423338 w 2431121"/>
              <a:gd name="connsiteY4" fmla="*/ 30454 h 433980"/>
              <a:gd name="connsiteX5" fmla="*/ 2339252 w 2431121"/>
              <a:gd name="connsiteY5" fmla="*/ 409928 h 433980"/>
              <a:gd name="connsiteX6" fmla="*/ 524004 w 2431121"/>
              <a:gd name="connsiteY6" fmla="*/ 433980 h 433980"/>
              <a:gd name="connsiteX0" fmla="*/ 524004 w 2430251"/>
              <a:gd name="connsiteY0" fmla="*/ 434052 h 434052"/>
              <a:gd name="connsiteX1" fmla="*/ 0 w 2430251"/>
              <a:gd name="connsiteY1" fmla="*/ 11193 h 434052"/>
              <a:gd name="connsiteX2" fmla="*/ 1953314 w 2430251"/>
              <a:gd name="connsiteY2" fmla="*/ 20940 h 434052"/>
              <a:gd name="connsiteX3" fmla="*/ 1878004 w 2430251"/>
              <a:gd name="connsiteY3" fmla="*/ 21329 h 434052"/>
              <a:gd name="connsiteX4" fmla="*/ 2423338 w 2430251"/>
              <a:gd name="connsiteY4" fmla="*/ 30526 h 434052"/>
              <a:gd name="connsiteX5" fmla="*/ 2339252 w 2430251"/>
              <a:gd name="connsiteY5" fmla="*/ 410000 h 434052"/>
              <a:gd name="connsiteX6" fmla="*/ 524004 w 2430251"/>
              <a:gd name="connsiteY6" fmla="*/ 434052 h 434052"/>
              <a:gd name="connsiteX0" fmla="*/ 524004 w 2339252"/>
              <a:gd name="connsiteY0" fmla="*/ 443811 h 443811"/>
              <a:gd name="connsiteX1" fmla="*/ 0 w 2339252"/>
              <a:gd name="connsiteY1" fmla="*/ 20952 h 443811"/>
              <a:gd name="connsiteX2" fmla="*/ 1953314 w 2339252"/>
              <a:gd name="connsiteY2" fmla="*/ 30699 h 443811"/>
              <a:gd name="connsiteX3" fmla="*/ 1878004 w 2339252"/>
              <a:gd name="connsiteY3" fmla="*/ 31088 h 443811"/>
              <a:gd name="connsiteX4" fmla="*/ 1869579 w 2339252"/>
              <a:gd name="connsiteY4" fmla="*/ 26975 h 443811"/>
              <a:gd name="connsiteX5" fmla="*/ 2339252 w 2339252"/>
              <a:gd name="connsiteY5" fmla="*/ 419759 h 443811"/>
              <a:gd name="connsiteX6" fmla="*/ 524004 w 2339252"/>
              <a:gd name="connsiteY6" fmla="*/ 443811 h 443811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953314 w 2339252"/>
              <a:gd name="connsiteY2" fmla="*/ 33183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885117 w 2339252"/>
              <a:gd name="connsiteY2" fmla="*/ 33991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48299"/>
              <a:gd name="connsiteY0" fmla="*/ 446295 h 446295"/>
              <a:gd name="connsiteX1" fmla="*/ 0 w 2348299"/>
              <a:gd name="connsiteY1" fmla="*/ 23436 h 446295"/>
              <a:gd name="connsiteX2" fmla="*/ 1885117 w 2348299"/>
              <a:gd name="connsiteY2" fmla="*/ 33991 h 446295"/>
              <a:gd name="connsiteX3" fmla="*/ 1878004 w 2348299"/>
              <a:gd name="connsiteY3" fmla="*/ 33572 h 446295"/>
              <a:gd name="connsiteX4" fmla="*/ 1870579 w 2348299"/>
              <a:gd name="connsiteY4" fmla="*/ 35547 h 446295"/>
              <a:gd name="connsiteX5" fmla="*/ 1869579 w 2348299"/>
              <a:gd name="connsiteY5" fmla="*/ 29459 h 446295"/>
              <a:gd name="connsiteX6" fmla="*/ 2348299 w 2348299"/>
              <a:gd name="connsiteY6" fmla="*/ 421570 h 446295"/>
              <a:gd name="connsiteX7" fmla="*/ 524004 w 2348299"/>
              <a:gd name="connsiteY7" fmla="*/ 446295 h 446295"/>
              <a:gd name="connsiteX0" fmla="*/ 524004 w 2253182"/>
              <a:gd name="connsiteY0" fmla="*/ 446295 h 446295"/>
              <a:gd name="connsiteX1" fmla="*/ 0 w 2253182"/>
              <a:gd name="connsiteY1" fmla="*/ 23436 h 446295"/>
              <a:gd name="connsiteX2" fmla="*/ 1885117 w 2253182"/>
              <a:gd name="connsiteY2" fmla="*/ 33991 h 446295"/>
              <a:gd name="connsiteX3" fmla="*/ 1878004 w 2253182"/>
              <a:gd name="connsiteY3" fmla="*/ 33572 h 446295"/>
              <a:gd name="connsiteX4" fmla="*/ 1870579 w 2253182"/>
              <a:gd name="connsiteY4" fmla="*/ 35547 h 446295"/>
              <a:gd name="connsiteX5" fmla="*/ 1869579 w 2253182"/>
              <a:gd name="connsiteY5" fmla="*/ 29459 h 446295"/>
              <a:gd name="connsiteX6" fmla="*/ 2253182 w 2253182"/>
              <a:gd name="connsiteY6" fmla="*/ 339995 h 446295"/>
              <a:gd name="connsiteX7" fmla="*/ 524004 w 2253182"/>
              <a:gd name="connsiteY7" fmla="*/ 446295 h 446295"/>
              <a:gd name="connsiteX0" fmla="*/ 487615 w 2253182"/>
              <a:gd name="connsiteY0" fmla="*/ 409180 h 409180"/>
              <a:gd name="connsiteX1" fmla="*/ 0 w 2253182"/>
              <a:gd name="connsiteY1" fmla="*/ 23436 h 409180"/>
              <a:gd name="connsiteX2" fmla="*/ 1885117 w 2253182"/>
              <a:gd name="connsiteY2" fmla="*/ 33991 h 409180"/>
              <a:gd name="connsiteX3" fmla="*/ 1878004 w 2253182"/>
              <a:gd name="connsiteY3" fmla="*/ 33572 h 409180"/>
              <a:gd name="connsiteX4" fmla="*/ 1870579 w 2253182"/>
              <a:gd name="connsiteY4" fmla="*/ 35547 h 409180"/>
              <a:gd name="connsiteX5" fmla="*/ 1869579 w 2253182"/>
              <a:gd name="connsiteY5" fmla="*/ 29459 h 409180"/>
              <a:gd name="connsiteX6" fmla="*/ 2253182 w 2253182"/>
              <a:gd name="connsiteY6" fmla="*/ 339995 h 409180"/>
              <a:gd name="connsiteX7" fmla="*/ 487615 w 2253182"/>
              <a:gd name="connsiteY7" fmla="*/ 409180 h 4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3182" h="409180">
                <a:moveTo>
                  <a:pt x="487615" y="409180"/>
                </a:moveTo>
                <a:lnTo>
                  <a:pt x="0" y="23436"/>
                </a:lnTo>
                <a:lnTo>
                  <a:pt x="1885117" y="33991"/>
                </a:lnTo>
                <a:lnTo>
                  <a:pt x="1878004" y="33572"/>
                </a:lnTo>
                <a:cubicBezTo>
                  <a:pt x="1866345" y="29067"/>
                  <a:pt x="1871983" y="36232"/>
                  <a:pt x="1870579" y="35547"/>
                </a:cubicBezTo>
                <a:cubicBezTo>
                  <a:pt x="1869175" y="34862"/>
                  <a:pt x="1793597" y="-39890"/>
                  <a:pt x="1869579" y="29459"/>
                </a:cubicBezTo>
                <a:lnTo>
                  <a:pt x="2253182" y="339995"/>
                </a:lnTo>
                <a:lnTo>
                  <a:pt x="487615" y="409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id="{F2C437B0-0679-4D0E-9ECB-941931170A41}"/>
              </a:ext>
            </a:extLst>
          </p:cNvPr>
          <p:cNvSpPr/>
          <p:nvPr userDrawn="1"/>
        </p:nvSpPr>
        <p:spPr>
          <a:xfrm flipH="1">
            <a:off x="7278953" y="365125"/>
            <a:ext cx="4953000" cy="6469507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DDC385-CD4D-4DF3-B59F-BECF0FB9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512" y="173715"/>
            <a:ext cx="772503" cy="863600"/>
          </a:xfrm>
          <a:prstGeom prst="rect">
            <a:avLst/>
          </a:prstGeom>
        </p:spPr>
      </p:pic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FC50D5D3-E227-4AAD-AA6B-68A07CD9D73E}"/>
              </a:ext>
            </a:extLst>
          </p:cNvPr>
          <p:cNvSpPr/>
          <p:nvPr userDrawn="1"/>
        </p:nvSpPr>
        <p:spPr>
          <a:xfrm rot="18594348" flipH="1">
            <a:off x="6209274" y="152392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667DDC2D-9FA8-4DFB-99C5-3D21208AE78D}"/>
              </a:ext>
            </a:extLst>
          </p:cNvPr>
          <p:cNvSpPr/>
          <p:nvPr userDrawn="1"/>
        </p:nvSpPr>
        <p:spPr>
          <a:xfrm rot="18638020" flipH="1">
            <a:off x="2661561" y="482785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4219"/>
            <a:ext cx="4699000" cy="437560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E537A783-38E5-4B73-BCC5-9D0C7CFB01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36511" y="1844219"/>
            <a:ext cx="4699001" cy="43756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910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69B3-4E48-492C-A22B-6CB53650ADE4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932B-A9AB-4CE3-9BAD-3FD1A8200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0821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331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80973B50-7BAA-47F1-82A6-0F2BDC44EFA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1122892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E56A1593-2933-461F-A419-F8080A24426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24000" y="3602567"/>
            <a:ext cx="9144000" cy="165523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978859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00" y="1825625"/>
            <a:ext cx="76454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0" y="365126"/>
            <a:ext cx="7645400" cy="132609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346971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37259"/>
          </a:xfrm>
          <a:solidFill>
            <a:schemeClr val="bg1"/>
          </a:solidFill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38" y="1802384"/>
            <a:ext cx="10515600" cy="4553966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225561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239" y="1824482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603255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BF3905A5-284C-43CD-9819-9A47EECE24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0C3812D-280C-4021-AAA3-FE705D0577F9}"/>
              </a:ext>
            </a:extLst>
          </p:cNvPr>
          <p:cNvSpPr/>
          <p:nvPr userDrawn="1"/>
        </p:nvSpPr>
        <p:spPr>
          <a:xfrm>
            <a:off x="859790" y="6182572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D86D0DCF-58CC-4A15-9671-7C822D9DD3B1}"/>
              </a:ext>
            </a:extLst>
          </p:cNvPr>
          <p:cNvSpPr/>
          <p:nvPr userDrawn="1"/>
        </p:nvSpPr>
        <p:spPr>
          <a:xfrm rot="240000">
            <a:off x="-75290" y="4606693"/>
            <a:ext cx="1070735" cy="1615191"/>
          </a:xfrm>
          <a:custGeom>
            <a:avLst/>
            <a:gdLst>
              <a:gd name="connsiteX0" fmla="*/ 0 w 4816689"/>
              <a:gd name="connsiteY0" fmla="*/ 6560820 h 7914610"/>
              <a:gd name="connsiteX1" fmla="*/ 4816689 w 4816689"/>
              <a:gd name="connsiteY1" fmla="*/ 0 h 7914610"/>
              <a:gd name="connsiteX2" fmla="*/ 4816689 w 4816689"/>
              <a:gd name="connsiteY2" fmla="*/ 7659859 h 7914610"/>
              <a:gd name="connsiteX3" fmla="*/ 3976175 w 4816689"/>
              <a:gd name="connsiteY3" fmla="*/ 7914610 h 7914610"/>
              <a:gd name="connsiteX4" fmla="*/ 0 w 4816689"/>
              <a:gd name="connsiteY4" fmla="*/ 6560820 h 7914610"/>
              <a:gd name="connsiteX0" fmla="*/ 0 w 4816689"/>
              <a:gd name="connsiteY0" fmla="*/ 4114800 h 5468590"/>
              <a:gd name="connsiteX1" fmla="*/ 450430 w 4816689"/>
              <a:gd name="connsiteY1" fmla="*/ 0 h 5468590"/>
              <a:gd name="connsiteX2" fmla="*/ 4816689 w 4816689"/>
              <a:gd name="connsiteY2" fmla="*/ 5213839 h 5468590"/>
              <a:gd name="connsiteX3" fmla="*/ 3976175 w 4816689"/>
              <a:gd name="connsiteY3" fmla="*/ 5468590 h 5468590"/>
              <a:gd name="connsiteX4" fmla="*/ 0 w 4816689"/>
              <a:gd name="connsiteY4" fmla="*/ 4114800 h 5468590"/>
              <a:gd name="connsiteX0" fmla="*/ 0 w 4405209"/>
              <a:gd name="connsiteY0" fmla="*/ 4229100 h 5468590"/>
              <a:gd name="connsiteX1" fmla="*/ 38950 w 4405209"/>
              <a:gd name="connsiteY1" fmla="*/ 0 h 5468590"/>
              <a:gd name="connsiteX2" fmla="*/ 4405209 w 4405209"/>
              <a:gd name="connsiteY2" fmla="*/ 5213839 h 5468590"/>
              <a:gd name="connsiteX3" fmla="*/ 3564695 w 4405209"/>
              <a:gd name="connsiteY3" fmla="*/ 5468590 h 5468590"/>
              <a:gd name="connsiteX4" fmla="*/ 0 w 4405209"/>
              <a:gd name="connsiteY4" fmla="*/ 4229100 h 5468590"/>
              <a:gd name="connsiteX0" fmla="*/ 0 w 3564695"/>
              <a:gd name="connsiteY0" fmla="*/ 4570241 h 5809731"/>
              <a:gd name="connsiteX1" fmla="*/ 38950 w 3564695"/>
              <a:gd name="connsiteY1" fmla="*/ 341141 h 5809731"/>
              <a:gd name="connsiteX2" fmla="*/ 3353649 w 3564695"/>
              <a:gd name="connsiteY2" fmla="*/ 0 h 5809731"/>
              <a:gd name="connsiteX3" fmla="*/ 3564695 w 3564695"/>
              <a:gd name="connsiteY3" fmla="*/ 5809731 h 5809731"/>
              <a:gd name="connsiteX4" fmla="*/ 0 w 3564695"/>
              <a:gd name="connsiteY4" fmla="*/ 4570241 h 5809731"/>
              <a:gd name="connsiteX0" fmla="*/ 0 w 3353649"/>
              <a:gd name="connsiteY0" fmla="*/ 4570241 h 4575291"/>
              <a:gd name="connsiteX1" fmla="*/ 38950 w 3353649"/>
              <a:gd name="connsiteY1" fmla="*/ 341141 h 4575291"/>
              <a:gd name="connsiteX2" fmla="*/ 3353649 w 3353649"/>
              <a:gd name="connsiteY2" fmla="*/ 0 h 4575291"/>
              <a:gd name="connsiteX3" fmla="*/ 181416 w 3353649"/>
              <a:gd name="connsiteY3" fmla="*/ 4575291 h 4575291"/>
              <a:gd name="connsiteX4" fmla="*/ 0 w 3353649"/>
              <a:gd name="connsiteY4" fmla="*/ 4570241 h 4575291"/>
              <a:gd name="connsiteX0" fmla="*/ 0 w 3650829"/>
              <a:gd name="connsiteY0" fmla="*/ 4229100 h 4234150"/>
              <a:gd name="connsiteX1" fmla="*/ 38950 w 3650829"/>
              <a:gd name="connsiteY1" fmla="*/ 0 h 4234150"/>
              <a:gd name="connsiteX2" fmla="*/ 3650829 w 3650829"/>
              <a:gd name="connsiteY2" fmla="*/ 253219 h 4234150"/>
              <a:gd name="connsiteX3" fmla="*/ 181416 w 3650829"/>
              <a:gd name="connsiteY3" fmla="*/ 4234150 h 4234150"/>
              <a:gd name="connsiteX4" fmla="*/ 0 w 3650829"/>
              <a:gd name="connsiteY4" fmla="*/ 4229100 h 4234150"/>
              <a:gd name="connsiteX0" fmla="*/ 0 w 3650829"/>
              <a:gd name="connsiteY0" fmla="*/ 4160520 h 4165570"/>
              <a:gd name="connsiteX1" fmla="*/ 633310 w 3650829"/>
              <a:gd name="connsiteY1" fmla="*/ 0 h 4165570"/>
              <a:gd name="connsiteX2" fmla="*/ 3650829 w 3650829"/>
              <a:gd name="connsiteY2" fmla="*/ 184639 h 4165570"/>
              <a:gd name="connsiteX3" fmla="*/ 181416 w 3650829"/>
              <a:gd name="connsiteY3" fmla="*/ 4165570 h 4165570"/>
              <a:gd name="connsiteX4" fmla="*/ 0 w 3650829"/>
              <a:gd name="connsiteY4" fmla="*/ 4160520 h 4165570"/>
              <a:gd name="connsiteX0" fmla="*/ 687264 w 3469413"/>
              <a:gd name="connsiteY0" fmla="*/ 3360420 h 4165570"/>
              <a:gd name="connsiteX1" fmla="*/ 451894 w 3469413"/>
              <a:gd name="connsiteY1" fmla="*/ 0 h 4165570"/>
              <a:gd name="connsiteX2" fmla="*/ 3469413 w 3469413"/>
              <a:gd name="connsiteY2" fmla="*/ 184639 h 4165570"/>
              <a:gd name="connsiteX3" fmla="*/ 0 w 3469413"/>
              <a:gd name="connsiteY3" fmla="*/ 4165570 h 4165570"/>
              <a:gd name="connsiteX4" fmla="*/ 687264 w 3469413"/>
              <a:gd name="connsiteY4" fmla="*/ 3360420 h 4165570"/>
              <a:gd name="connsiteX0" fmla="*/ 235370 w 3017519"/>
              <a:gd name="connsiteY0" fmla="*/ 336042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235370 w 3017519"/>
              <a:gd name="connsiteY4" fmla="*/ 3360420 h 3365470"/>
              <a:gd name="connsiteX0" fmla="*/ 375530 w 3017519"/>
              <a:gd name="connsiteY0" fmla="*/ 335297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375530 w 3017519"/>
              <a:gd name="connsiteY4" fmla="*/ 3352970 h 3365470"/>
              <a:gd name="connsiteX0" fmla="*/ 307085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5 w 2949074"/>
              <a:gd name="connsiteY4" fmla="*/ 3374451 h 3386951"/>
              <a:gd name="connsiteX0" fmla="*/ 307086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6 w 2949074"/>
              <a:gd name="connsiteY4" fmla="*/ 3374451 h 3386951"/>
              <a:gd name="connsiteX0" fmla="*/ 330442 w 2949074"/>
              <a:gd name="connsiteY0" fmla="*/ 3373208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30442 w 2949074"/>
              <a:gd name="connsiteY4" fmla="*/ 3373208 h 338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074" h="3386951">
                <a:moveTo>
                  <a:pt x="330442" y="3373208"/>
                </a:moveTo>
                <a:lnTo>
                  <a:pt x="0" y="0"/>
                </a:lnTo>
                <a:lnTo>
                  <a:pt x="2949074" y="206120"/>
                </a:lnTo>
                <a:lnTo>
                  <a:pt x="142601" y="3386951"/>
                </a:lnTo>
                <a:lnTo>
                  <a:pt x="330442" y="3373208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араллелограмм 10">
            <a:extLst>
              <a:ext uri="{FF2B5EF4-FFF2-40B4-BE49-F238E27FC236}">
                <a16:creationId xmlns:a16="http://schemas.microsoft.com/office/drawing/2014/main" id="{78AD3DC7-FEEA-4315-9E25-CD157DF6C7C3}"/>
              </a:ext>
            </a:extLst>
          </p:cNvPr>
          <p:cNvSpPr/>
          <p:nvPr userDrawn="1"/>
        </p:nvSpPr>
        <p:spPr>
          <a:xfrm>
            <a:off x="1316941" y="1828887"/>
            <a:ext cx="10256568" cy="3694425"/>
          </a:xfrm>
          <a:custGeom>
            <a:avLst/>
            <a:gdLst>
              <a:gd name="connsiteX0" fmla="*/ 0 w 8364219"/>
              <a:gd name="connsiteY0" fmla="*/ 2919413 h 2919413"/>
              <a:gd name="connsiteX1" fmla="*/ 729853 w 8364219"/>
              <a:gd name="connsiteY1" fmla="*/ 0 h 2919413"/>
              <a:gd name="connsiteX2" fmla="*/ 8364219 w 8364219"/>
              <a:gd name="connsiteY2" fmla="*/ 0 h 2919413"/>
              <a:gd name="connsiteX3" fmla="*/ 7634366 w 8364219"/>
              <a:gd name="connsiteY3" fmla="*/ 2919413 h 2919413"/>
              <a:gd name="connsiteX4" fmla="*/ 0 w 8364219"/>
              <a:gd name="connsiteY4" fmla="*/ 2919413 h 2919413"/>
              <a:gd name="connsiteX0" fmla="*/ 0 w 10193019"/>
              <a:gd name="connsiteY0" fmla="*/ 2919413 h 2919413"/>
              <a:gd name="connsiteX1" fmla="*/ 729853 w 10193019"/>
              <a:gd name="connsiteY1" fmla="*/ 0 h 2919413"/>
              <a:gd name="connsiteX2" fmla="*/ 10193019 w 10193019"/>
              <a:gd name="connsiteY2" fmla="*/ 137160 h 2919413"/>
              <a:gd name="connsiteX3" fmla="*/ 7634366 w 10193019"/>
              <a:gd name="connsiteY3" fmla="*/ 2919413 h 2919413"/>
              <a:gd name="connsiteX4" fmla="*/ 0 w 10193019"/>
              <a:gd name="connsiteY4" fmla="*/ 2919413 h 2919413"/>
              <a:gd name="connsiteX0" fmla="*/ 0 w 10421619"/>
              <a:gd name="connsiteY0" fmla="*/ 2919413 h 2919413"/>
              <a:gd name="connsiteX1" fmla="*/ 729853 w 10421619"/>
              <a:gd name="connsiteY1" fmla="*/ 0 h 2919413"/>
              <a:gd name="connsiteX2" fmla="*/ 10421619 w 10421619"/>
              <a:gd name="connsiteY2" fmla="*/ 160020 h 2919413"/>
              <a:gd name="connsiteX3" fmla="*/ 7634366 w 10421619"/>
              <a:gd name="connsiteY3" fmla="*/ 2919413 h 2919413"/>
              <a:gd name="connsiteX4" fmla="*/ 0 w 10421619"/>
              <a:gd name="connsiteY4" fmla="*/ 2919413 h 2919413"/>
              <a:gd name="connsiteX0" fmla="*/ 0 w 10421619"/>
              <a:gd name="connsiteY0" fmla="*/ 2827973 h 2827973"/>
              <a:gd name="connsiteX1" fmla="*/ 2192893 w 10421619"/>
              <a:gd name="connsiteY1" fmla="*/ 0 h 2827973"/>
              <a:gd name="connsiteX2" fmla="*/ 10421619 w 10421619"/>
              <a:gd name="connsiteY2" fmla="*/ 68580 h 2827973"/>
              <a:gd name="connsiteX3" fmla="*/ 7634366 w 10421619"/>
              <a:gd name="connsiteY3" fmla="*/ 2827973 h 2827973"/>
              <a:gd name="connsiteX4" fmla="*/ 0 w 10421619"/>
              <a:gd name="connsiteY4" fmla="*/ 2827973 h 2827973"/>
              <a:gd name="connsiteX0" fmla="*/ 0 w 10421619"/>
              <a:gd name="connsiteY0" fmla="*/ 2805113 h 2805113"/>
              <a:gd name="connsiteX1" fmla="*/ 2398633 w 10421619"/>
              <a:gd name="connsiteY1" fmla="*/ 0 h 2805113"/>
              <a:gd name="connsiteX2" fmla="*/ 10421619 w 10421619"/>
              <a:gd name="connsiteY2" fmla="*/ 45720 h 2805113"/>
              <a:gd name="connsiteX3" fmla="*/ 7634366 w 10421619"/>
              <a:gd name="connsiteY3" fmla="*/ 2805113 h 2805113"/>
              <a:gd name="connsiteX4" fmla="*/ 0 w 10421619"/>
              <a:gd name="connsiteY4" fmla="*/ 2805113 h 2805113"/>
              <a:gd name="connsiteX0" fmla="*/ 0 w 10467339"/>
              <a:gd name="connsiteY0" fmla="*/ 2759393 h 2805113"/>
              <a:gd name="connsiteX1" fmla="*/ 2444353 w 10467339"/>
              <a:gd name="connsiteY1" fmla="*/ 0 h 2805113"/>
              <a:gd name="connsiteX2" fmla="*/ 10467339 w 10467339"/>
              <a:gd name="connsiteY2" fmla="*/ 45720 h 2805113"/>
              <a:gd name="connsiteX3" fmla="*/ 7680086 w 10467339"/>
              <a:gd name="connsiteY3" fmla="*/ 2805113 h 2805113"/>
              <a:gd name="connsiteX4" fmla="*/ 0 w 10467339"/>
              <a:gd name="connsiteY4" fmla="*/ 2759393 h 2805113"/>
              <a:gd name="connsiteX0" fmla="*/ 0 w 10535919"/>
              <a:gd name="connsiteY0" fmla="*/ 2736533 h 2805113"/>
              <a:gd name="connsiteX1" fmla="*/ 2512933 w 10535919"/>
              <a:gd name="connsiteY1" fmla="*/ 0 h 2805113"/>
              <a:gd name="connsiteX2" fmla="*/ 10535919 w 10535919"/>
              <a:gd name="connsiteY2" fmla="*/ 45720 h 2805113"/>
              <a:gd name="connsiteX3" fmla="*/ 7748666 w 10535919"/>
              <a:gd name="connsiteY3" fmla="*/ 2805113 h 2805113"/>
              <a:gd name="connsiteX4" fmla="*/ 0 w 10535919"/>
              <a:gd name="connsiteY4" fmla="*/ 2736533 h 2805113"/>
              <a:gd name="connsiteX0" fmla="*/ 0 w 10535919"/>
              <a:gd name="connsiteY0" fmla="*/ 2722238 h 2790818"/>
              <a:gd name="connsiteX1" fmla="*/ 3251396 w 10535919"/>
              <a:gd name="connsiteY1" fmla="*/ 0 h 2790818"/>
              <a:gd name="connsiteX2" fmla="*/ 10535919 w 10535919"/>
              <a:gd name="connsiteY2" fmla="*/ 31425 h 2790818"/>
              <a:gd name="connsiteX3" fmla="*/ 7748666 w 10535919"/>
              <a:gd name="connsiteY3" fmla="*/ 2790818 h 2790818"/>
              <a:gd name="connsiteX4" fmla="*/ 0 w 10535919"/>
              <a:gd name="connsiteY4" fmla="*/ 2722238 h 2790818"/>
              <a:gd name="connsiteX0" fmla="*/ 0 w 10617970"/>
              <a:gd name="connsiteY0" fmla="*/ 2507811 h 2790818"/>
              <a:gd name="connsiteX1" fmla="*/ 3333447 w 10617970"/>
              <a:gd name="connsiteY1" fmla="*/ 0 h 2790818"/>
              <a:gd name="connsiteX2" fmla="*/ 10617970 w 10617970"/>
              <a:gd name="connsiteY2" fmla="*/ 31425 h 2790818"/>
              <a:gd name="connsiteX3" fmla="*/ 7830717 w 10617970"/>
              <a:gd name="connsiteY3" fmla="*/ 2790818 h 2790818"/>
              <a:gd name="connsiteX4" fmla="*/ 0 w 10617970"/>
              <a:gd name="connsiteY4" fmla="*/ 2507811 h 2790818"/>
              <a:gd name="connsiteX0" fmla="*/ 0 w 10617970"/>
              <a:gd name="connsiteY0" fmla="*/ 2536401 h 2819408"/>
              <a:gd name="connsiteX1" fmla="*/ 3312935 w 10617970"/>
              <a:gd name="connsiteY1" fmla="*/ 0 h 2819408"/>
              <a:gd name="connsiteX2" fmla="*/ 10617970 w 10617970"/>
              <a:gd name="connsiteY2" fmla="*/ 60015 h 2819408"/>
              <a:gd name="connsiteX3" fmla="*/ 7830717 w 10617970"/>
              <a:gd name="connsiteY3" fmla="*/ 2819408 h 2819408"/>
              <a:gd name="connsiteX4" fmla="*/ 0 w 10617970"/>
              <a:gd name="connsiteY4" fmla="*/ 2536401 h 2819408"/>
              <a:gd name="connsiteX0" fmla="*/ 0 w 10617970"/>
              <a:gd name="connsiteY0" fmla="*/ 2536401 h 2676457"/>
              <a:gd name="connsiteX1" fmla="*/ 3312935 w 10617970"/>
              <a:gd name="connsiteY1" fmla="*/ 0 h 2676457"/>
              <a:gd name="connsiteX2" fmla="*/ 10617970 w 10617970"/>
              <a:gd name="connsiteY2" fmla="*/ 60015 h 2676457"/>
              <a:gd name="connsiteX3" fmla="*/ 6907638 w 10617970"/>
              <a:gd name="connsiteY3" fmla="*/ 2676457 h 2676457"/>
              <a:gd name="connsiteX4" fmla="*/ 0 w 10617970"/>
              <a:gd name="connsiteY4" fmla="*/ 2536401 h 2676457"/>
              <a:gd name="connsiteX0" fmla="*/ 0 w 10617970"/>
              <a:gd name="connsiteY0" fmla="*/ 2536401 h 2733638"/>
              <a:gd name="connsiteX1" fmla="*/ 3312935 w 10617970"/>
              <a:gd name="connsiteY1" fmla="*/ 0 h 2733638"/>
              <a:gd name="connsiteX2" fmla="*/ 10617970 w 10617970"/>
              <a:gd name="connsiteY2" fmla="*/ 60015 h 2733638"/>
              <a:gd name="connsiteX3" fmla="*/ 6846100 w 10617970"/>
              <a:gd name="connsiteY3" fmla="*/ 2733638 h 2733638"/>
              <a:gd name="connsiteX4" fmla="*/ 0 w 10617970"/>
              <a:gd name="connsiteY4" fmla="*/ 2536401 h 2733638"/>
              <a:gd name="connsiteX0" fmla="*/ 0 w 10638483"/>
              <a:gd name="connsiteY0" fmla="*/ 2536401 h 2733638"/>
              <a:gd name="connsiteX1" fmla="*/ 3312935 w 10638483"/>
              <a:gd name="connsiteY1" fmla="*/ 0 h 2733638"/>
              <a:gd name="connsiteX2" fmla="*/ 10638483 w 10638483"/>
              <a:gd name="connsiteY2" fmla="*/ 17130 h 2733638"/>
              <a:gd name="connsiteX3" fmla="*/ 6846100 w 10638483"/>
              <a:gd name="connsiteY3" fmla="*/ 2733638 h 2733638"/>
              <a:gd name="connsiteX4" fmla="*/ 0 w 10638483"/>
              <a:gd name="connsiteY4" fmla="*/ 2536401 h 2733638"/>
              <a:gd name="connsiteX0" fmla="*/ 0 w 10679509"/>
              <a:gd name="connsiteY0" fmla="*/ 2693648 h 2733638"/>
              <a:gd name="connsiteX1" fmla="*/ 3353961 w 10679509"/>
              <a:gd name="connsiteY1" fmla="*/ 0 h 2733638"/>
              <a:gd name="connsiteX2" fmla="*/ 10679509 w 10679509"/>
              <a:gd name="connsiteY2" fmla="*/ 17130 h 2733638"/>
              <a:gd name="connsiteX3" fmla="*/ 6887126 w 10679509"/>
              <a:gd name="connsiteY3" fmla="*/ 2733638 h 2733638"/>
              <a:gd name="connsiteX4" fmla="*/ 0 w 10679509"/>
              <a:gd name="connsiteY4" fmla="*/ 2693648 h 2733638"/>
              <a:gd name="connsiteX0" fmla="*/ 0 w 10782073"/>
              <a:gd name="connsiteY0" fmla="*/ 2693648 h 2733638"/>
              <a:gd name="connsiteX1" fmla="*/ 3353961 w 10782073"/>
              <a:gd name="connsiteY1" fmla="*/ 0 h 2733638"/>
              <a:gd name="connsiteX2" fmla="*/ 10782073 w 10782073"/>
              <a:gd name="connsiteY2" fmla="*/ 45720 h 2733638"/>
              <a:gd name="connsiteX3" fmla="*/ 6887126 w 10782073"/>
              <a:gd name="connsiteY3" fmla="*/ 2733638 h 2733638"/>
              <a:gd name="connsiteX4" fmla="*/ 0 w 10782073"/>
              <a:gd name="connsiteY4" fmla="*/ 2693648 h 2733638"/>
              <a:gd name="connsiteX0" fmla="*/ 0 w 10782073"/>
              <a:gd name="connsiteY0" fmla="*/ 2693648 h 2719343"/>
              <a:gd name="connsiteX1" fmla="*/ 3353961 w 10782073"/>
              <a:gd name="connsiteY1" fmla="*/ 0 h 2719343"/>
              <a:gd name="connsiteX2" fmla="*/ 10782073 w 10782073"/>
              <a:gd name="connsiteY2" fmla="*/ 45720 h 2719343"/>
              <a:gd name="connsiteX3" fmla="*/ 6907639 w 10782073"/>
              <a:gd name="connsiteY3" fmla="*/ 2719343 h 2719343"/>
              <a:gd name="connsiteX4" fmla="*/ 0 w 10782073"/>
              <a:gd name="connsiteY4" fmla="*/ 2693648 h 271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2073" h="2719343">
                <a:moveTo>
                  <a:pt x="0" y="2693648"/>
                </a:moveTo>
                <a:lnTo>
                  <a:pt x="3353961" y="0"/>
                </a:lnTo>
                <a:lnTo>
                  <a:pt x="10782073" y="45720"/>
                </a:lnTo>
                <a:lnTo>
                  <a:pt x="6907639" y="2719343"/>
                </a:lnTo>
                <a:lnTo>
                  <a:pt x="0" y="2693648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F4CE39D7-137A-45DE-AACA-91B777BEEA5A}"/>
              </a:ext>
            </a:extLst>
          </p:cNvPr>
          <p:cNvSpPr/>
          <p:nvPr userDrawn="1"/>
        </p:nvSpPr>
        <p:spPr>
          <a:xfrm rot="-120000">
            <a:off x="8970300" y="2090873"/>
            <a:ext cx="3299582" cy="3062687"/>
          </a:xfrm>
          <a:custGeom>
            <a:avLst/>
            <a:gdLst>
              <a:gd name="connsiteX0" fmla="*/ 0 w 5701682"/>
              <a:gd name="connsiteY0" fmla="*/ 8130453 h 9558000"/>
              <a:gd name="connsiteX1" fmla="*/ 5701682 w 5701682"/>
              <a:gd name="connsiteY1" fmla="*/ 0 h 9558000"/>
              <a:gd name="connsiteX2" fmla="*/ 5701682 w 5701682"/>
              <a:gd name="connsiteY2" fmla="*/ 9558000 h 9558000"/>
              <a:gd name="connsiteX3" fmla="*/ 0 w 5701682"/>
              <a:gd name="connsiteY3" fmla="*/ 8130453 h 9558000"/>
              <a:gd name="connsiteX0" fmla="*/ 0 w 6661802"/>
              <a:gd name="connsiteY0" fmla="*/ 6358326 h 7785873"/>
              <a:gd name="connsiteX1" fmla="*/ 6661802 w 6661802"/>
              <a:gd name="connsiteY1" fmla="*/ 0 h 7785873"/>
              <a:gd name="connsiteX2" fmla="*/ 5701682 w 6661802"/>
              <a:gd name="connsiteY2" fmla="*/ 7785873 h 7785873"/>
              <a:gd name="connsiteX3" fmla="*/ 0 w 6661802"/>
              <a:gd name="connsiteY3" fmla="*/ 6358326 h 7785873"/>
              <a:gd name="connsiteX0" fmla="*/ 0 w 6661802"/>
              <a:gd name="connsiteY0" fmla="*/ 6358326 h 7835099"/>
              <a:gd name="connsiteX1" fmla="*/ 6661802 w 6661802"/>
              <a:gd name="connsiteY1" fmla="*/ 0 h 7835099"/>
              <a:gd name="connsiteX2" fmla="*/ 6593222 w 6661802"/>
              <a:gd name="connsiteY2" fmla="*/ 7835099 h 7835099"/>
              <a:gd name="connsiteX3" fmla="*/ 0 w 6661802"/>
              <a:gd name="connsiteY3" fmla="*/ 6358326 h 7835099"/>
              <a:gd name="connsiteX0" fmla="*/ 0 w 6661802"/>
              <a:gd name="connsiteY0" fmla="*/ 6358326 h 7829914"/>
              <a:gd name="connsiteX1" fmla="*/ 6661802 w 6661802"/>
              <a:gd name="connsiteY1" fmla="*/ 0 h 7829914"/>
              <a:gd name="connsiteX2" fmla="*/ 6451571 w 6661802"/>
              <a:gd name="connsiteY2" fmla="*/ 7829914 h 7829914"/>
              <a:gd name="connsiteX3" fmla="*/ 0 w 6661802"/>
              <a:gd name="connsiteY3" fmla="*/ 6358326 h 7829914"/>
              <a:gd name="connsiteX0" fmla="*/ 0 w 6710668"/>
              <a:gd name="connsiteY0" fmla="*/ 6406086 h 7877674"/>
              <a:gd name="connsiteX1" fmla="*/ 6710668 w 6710668"/>
              <a:gd name="connsiteY1" fmla="*/ 0 h 7877674"/>
              <a:gd name="connsiteX2" fmla="*/ 6451571 w 6710668"/>
              <a:gd name="connsiteY2" fmla="*/ 7877674 h 7877674"/>
              <a:gd name="connsiteX3" fmla="*/ 0 w 6710668"/>
              <a:gd name="connsiteY3" fmla="*/ 6406086 h 7877674"/>
              <a:gd name="connsiteX0" fmla="*/ 0 w 6623279"/>
              <a:gd name="connsiteY0" fmla="*/ 3783190 h 5254778"/>
              <a:gd name="connsiteX1" fmla="*/ 6623279 w 6623279"/>
              <a:gd name="connsiteY1" fmla="*/ 0 h 5254778"/>
              <a:gd name="connsiteX2" fmla="*/ 6451571 w 6623279"/>
              <a:gd name="connsiteY2" fmla="*/ 5254778 h 5254778"/>
              <a:gd name="connsiteX3" fmla="*/ 0 w 6623279"/>
              <a:gd name="connsiteY3" fmla="*/ 3783190 h 5254778"/>
              <a:gd name="connsiteX0" fmla="*/ 0 w 5447277"/>
              <a:gd name="connsiteY0" fmla="*/ 4668565 h 5254778"/>
              <a:gd name="connsiteX1" fmla="*/ 5447277 w 5447277"/>
              <a:gd name="connsiteY1" fmla="*/ 0 h 5254778"/>
              <a:gd name="connsiteX2" fmla="*/ 5275569 w 5447277"/>
              <a:gd name="connsiteY2" fmla="*/ 5254778 h 5254778"/>
              <a:gd name="connsiteX3" fmla="*/ 0 w 5447277"/>
              <a:gd name="connsiteY3" fmla="*/ 4668565 h 5254778"/>
              <a:gd name="connsiteX0" fmla="*/ 0 w 5191706"/>
              <a:gd name="connsiteY0" fmla="*/ 4801792 h 5254778"/>
              <a:gd name="connsiteX1" fmla="*/ 5191706 w 5191706"/>
              <a:gd name="connsiteY1" fmla="*/ 0 h 5254778"/>
              <a:gd name="connsiteX2" fmla="*/ 5019998 w 5191706"/>
              <a:gd name="connsiteY2" fmla="*/ 5254778 h 5254778"/>
              <a:gd name="connsiteX3" fmla="*/ 0 w 5191706"/>
              <a:gd name="connsiteY3" fmla="*/ 4801792 h 5254778"/>
              <a:gd name="connsiteX0" fmla="*/ 0 w 5191706"/>
              <a:gd name="connsiteY0" fmla="*/ 4801792 h 4912678"/>
              <a:gd name="connsiteX1" fmla="*/ 5191706 w 5191706"/>
              <a:gd name="connsiteY1" fmla="*/ 0 h 4912678"/>
              <a:gd name="connsiteX2" fmla="*/ 5149582 w 5191706"/>
              <a:gd name="connsiteY2" fmla="*/ 4912678 h 4912678"/>
              <a:gd name="connsiteX3" fmla="*/ 0 w 5191706"/>
              <a:gd name="connsiteY3" fmla="*/ 4801792 h 4912678"/>
              <a:gd name="connsiteX0" fmla="*/ 0 w 5191706"/>
              <a:gd name="connsiteY0" fmla="*/ 4801792 h 4892965"/>
              <a:gd name="connsiteX1" fmla="*/ 5191706 w 5191706"/>
              <a:gd name="connsiteY1" fmla="*/ 0 h 4892965"/>
              <a:gd name="connsiteX2" fmla="*/ 4981863 w 5191706"/>
              <a:gd name="connsiteY2" fmla="*/ 4892965 h 4892965"/>
              <a:gd name="connsiteX3" fmla="*/ 0 w 5191706"/>
              <a:gd name="connsiteY3" fmla="*/ 4801792 h 4892965"/>
              <a:gd name="connsiteX0" fmla="*/ 0 w 5114541"/>
              <a:gd name="connsiteY0" fmla="*/ 4818191 h 4909364"/>
              <a:gd name="connsiteX1" fmla="*/ 5114541 w 5114541"/>
              <a:gd name="connsiteY1" fmla="*/ 0 h 4909364"/>
              <a:gd name="connsiteX2" fmla="*/ 4981863 w 5114541"/>
              <a:gd name="connsiteY2" fmla="*/ 4909364 h 4909364"/>
              <a:gd name="connsiteX3" fmla="*/ 0 w 5114541"/>
              <a:gd name="connsiteY3" fmla="*/ 4818191 h 4909364"/>
              <a:gd name="connsiteX0" fmla="*/ 0 w 5114541"/>
              <a:gd name="connsiteY0" fmla="*/ 4818191 h 4975736"/>
              <a:gd name="connsiteX1" fmla="*/ 5114541 w 5114541"/>
              <a:gd name="connsiteY1" fmla="*/ 0 h 4975736"/>
              <a:gd name="connsiteX2" fmla="*/ 4940796 w 5114541"/>
              <a:gd name="connsiteY2" fmla="*/ 4975736 h 4975736"/>
              <a:gd name="connsiteX3" fmla="*/ 0 w 5114541"/>
              <a:gd name="connsiteY3" fmla="*/ 4818191 h 497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4541" h="4975736">
                <a:moveTo>
                  <a:pt x="0" y="4818191"/>
                </a:moveTo>
                <a:lnTo>
                  <a:pt x="5114541" y="0"/>
                </a:lnTo>
                <a:lnTo>
                  <a:pt x="4940796" y="4975736"/>
                </a:lnTo>
                <a:lnTo>
                  <a:pt x="0" y="4818191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667FAF73-99E2-4911-9087-E9988CB5F6BB}"/>
              </a:ext>
            </a:extLst>
          </p:cNvPr>
          <p:cNvSpPr txBox="1">
            <a:spLocks/>
          </p:cNvSpPr>
          <p:nvPr userDrawn="1"/>
        </p:nvSpPr>
        <p:spPr>
          <a:xfrm>
            <a:off x="929640" y="1362074"/>
            <a:ext cx="10515599" cy="2301251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474A3AF9-7979-48A3-9C98-3B2A5A8CA2C9}"/>
              </a:ext>
            </a:extLst>
          </p:cNvPr>
          <p:cNvSpPr txBox="1">
            <a:spLocks/>
          </p:cNvSpPr>
          <p:nvPr userDrawn="1"/>
        </p:nvSpPr>
        <p:spPr>
          <a:xfrm>
            <a:off x="929640" y="3681846"/>
            <a:ext cx="10515600" cy="1499658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279C14-5234-43AA-AF0D-CA71307C7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15" name="Параллелограмм 4">
            <a:extLst>
              <a:ext uri="{FF2B5EF4-FFF2-40B4-BE49-F238E27FC236}">
                <a16:creationId xmlns:a16="http://schemas.microsoft.com/office/drawing/2014/main" id="{F11D33B9-9235-4876-9639-BA2484A33D03}"/>
              </a:ext>
            </a:extLst>
          </p:cNvPr>
          <p:cNvSpPr/>
          <p:nvPr userDrawn="1"/>
        </p:nvSpPr>
        <p:spPr>
          <a:xfrm rot="18440162">
            <a:off x="-9857" y="5513178"/>
            <a:ext cx="1297368" cy="20541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8EEA9-FBAF-4761-990C-C88A8050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70" y="1128325"/>
            <a:ext cx="10515600" cy="285220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5263B0-52F9-49E1-A657-553F84BCD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42430-8A93-42BF-894D-BA6608AF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B426FF-D332-4BD6-9319-58118FD0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1259A-AAA3-4CCE-B440-22015626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1887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088536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22041D6C-37BA-4BE7-B6C6-C448029A9C69}"/>
              </a:ext>
            </a:extLst>
          </p:cNvPr>
          <p:cNvSpPr/>
          <p:nvPr userDrawn="1"/>
        </p:nvSpPr>
        <p:spPr>
          <a:xfrm>
            <a:off x="24356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8CAC632B-3868-41FF-9484-370BDC57F106}"/>
              </a:ext>
            </a:extLst>
          </p:cNvPr>
          <p:cNvSpPr/>
          <p:nvPr userDrawn="1"/>
        </p:nvSpPr>
        <p:spPr>
          <a:xfrm>
            <a:off x="0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59" y="0"/>
                </a:moveTo>
                <a:lnTo>
                  <a:pt x="1677575" y="9819365"/>
                </a:lnTo>
                <a:lnTo>
                  <a:pt x="0" y="9280749"/>
                </a:lnTo>
                <a:lnTo>
                  <a:pt x="0" y="0"/>
                </a:lnTo>
                <a:lnTo>
                  <a:pt x="483025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араллелограмм 4">
            <a:extLst>
              <a:ext uri="{FF2B5EF4-FFF2-40B4-BE49-F238E27FC236}">
                <a16:creationId xmlns:a16="http://schemas.microsoft.com/office/drawing/2014/main" id="{A01D34CB-912C-48C5-8F00-0F88922F6CB4}"/>
              </a:ext>
            </a:extLst>
          </p:cNvPr>
          <p:cNvSpPr/>
          <p:nvPr userDrawn="1"/>
        </p:nvSpPr>
        <p:spPr>
          <a:xfrm rot="14829342">
            <a:off x="77922" y="2763071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7C9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bject 4">
            <a:extLst>
              <a:ext uri="{FF2B5EF4-FFF2-40B4-BE49-F238E27FC236}">
                <a16:creationId xmlns:a16="http://schemas.microsoft.com/office/drawing/2014/main" id="{1A98DBAE-FB34-4B33-83AC-7FF075384FBA}"/>
              </a:ext>
            </a:extLst>
          </p:cNvPr>
          <p:cNvSpPr/>
          <p:nvPr userDrawn="1"/>
        </p:nvSpPr>
        <p:spPr>
          <a:xfrm>
            <a:off x="0" y="633810"/>
            <a:ext cx="2737697" cy="6224270"/>
          </a:xfrm>
          <a:custGeom>
            <a:avLst/>
            <a:gdLst/>
            <a:ahLst/>
            <a:cxnLst/>
            <a:rect l="l" t="t" r="r" b="b"/>
            <a:pathLst>
              <a:path w="4106545" h="9336405">
                <a:moveTo>
                  <a:pt x="1051464" y="2390629"/>
                </a:moveTo>
                <a:lnTo>
                  <a:pt x="4106355" y="9336285"/>
                </a:lnTo>
                <a:lnTo>
                  <a:pt x="0" y="9336285"/>
                </a:lnTo>
                <a:lnTo>
                  <a:pt x="0" y="0"/>
                </a:lnTo>
                <a:lnTo>
                  <a:pt x="1051464" y="2390629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67CCE2-DB5A-418C-BEE8-DE316F98BB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945" y="76200"/>
            <a:ext cx="772503" cy="863600"/>
          </a:xfrm>
          <a:prstGeom prst="rect">
            <a:avLst/>
          </a:prstGeom>
        </p:spPr>
      </p:pic>
      <p:sp>
        <p:nvSpPr>
          <p:cNvPr id="33" name="Параллелограмм 4">
            <a:extLst>
              <a:ext uri="{FF2B5EF4-FFF2-40B4-BE49-F238E27FC236}">
                <a16:creationId xmlns:a16="http://schemas.microsoft.com/office/drawing/2014/main" id="{A73D97B9-51B7-4794-A32B-DF39BB56F48B}"/>
              </a:ext>
            </a:extLst>
          </p:cNvPr>
          <p:cNvSpPr/>
          <p:nvPr userDrawn="1"/>
        </p:nvSpPr>
        <p:spPr>
          <a:xfrm rot="14829342">
            <a:off x="843363" y="5628360"/>
            <a:ext cx="2400000" cy="21886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865345" y="1829434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411739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7F845D74-43E2-4D12-80B2-1568831FEF82}"/>
              </a:ext>
            </a:extLst>
          </p:cNvPr>
          <p:cNvSpPr/>
          <p:nvPr userDrawn="1"/>
        </p:nvSpPr>
        <p:spPr>
          <a:xfrm rot="18600000">
            <a:off x="6137353" y="3484076"/>
            <a:ext cx="8064070" cy="1553952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553" h="433660">
                <a:moveTo>
                  <a:pt x="461675" y="433660"/>
                </a:moveTo>
                <a:lnTo>
                  <a:pt x="0" y="0"/>
                </a:lnTo>
                <a:lnTo>
                  <a:pt x="2938553" y="10010"/>
                </a:lnTo>
                <a:lnTo>
                  <a:pt x="2339252" y="398807"/>
                </a:lnTo>
                <a:lnTo>
                  <a:pt x="461675" y="43366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9" name="Параллелограмм 4">
            <a:extLst>
              <a:ext uri="{FF2B5EF4-FFF2-40B4-BE49-F238E27FC236}">
                <a16:creationId xmlns:a16="http://schemas.microsoft.com/office/drawing/2014/main" id="{686F5A7E-CA3F-4D48-B1B6-F1F9C1AEB189}"/>
              </a:ext>
            </a:extLst>
          </p:cNvPr>
          <p:cNvSpPr/>
          <p:nvPr userDrawn="1"/>
        </p:nvSpPr>
        <p:spPr>
          <a:xfrm rot="14420581">
            <a:off x="-473103" y="4736782"/>
            <a:ext cx="3165804" cy="26702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ый треугольник 7">
            <a:extLst>
              <a:ext uri="{FF2B5EF4-FFF2-40B4-BE49-F238E27FC236}">
                <a16:creationId xmlns:a16="http://schemas.microsoft.com/office/drawing/2014/main" id="{8A3C9FE5-0DD5-48C7-A67B-BE02DB97FF39}"/>
              </a:ext>
            </a:extLst>
          </p:cNvPr>
          <p:cNvSpPr/>
          <p:nvPr userDrawn="1"/>
        </p:nvSpPr>
        <p:spPr>
          <a:xfrm>
            <a:off x="0" y="3683000"/>
            <a:ext cx="1778000" cy="3175000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7837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AA221-9043-47F2-8C2B-79BE11E3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D7E4B6-52BE-406D-80EA-737802128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3863CC-3469-4D0A-8D0B-947B086D0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39BB74-0A4B-4357-9942-C4B97E12D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A38520-7141-406A-9CD7-81726FC638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576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69B3-4E48-492C-A22B-6CB53650ADE4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932B-A9AB-4CE3-9BAD-3FD1A8200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7575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45B3444-59E8-4CDD-A5B1-7AD0BC3CB1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287E681F-0EF5-4253-BD1E-E77A15FE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4A846E-1088-4125-ACCF-E27FD832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1DA4EB-C5C4-404D-9FB3-BC340183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99B38497-27E2-4C68-A8CC-B469E77C8479}"/>
              </a:ext>
            </a:extLst>
          </p:cNvPr>
          <p:cNvSpPr/>
          <p:nvPr userDrawn="1"/>
        </p:nvSpPr>
        <p:spPr>
          <a:xfrm>
            <a:off x="-24581" y="0"/>
            <a:ext cx="5155381" cy="4759957"/>
          </a:xfrm>
          <a:custGeom>
            <a:avLst/>
            <a:gdLst>
              <a:gd name="connsiteX0" fmla="*/ 15253439 w 15253439"/>
              <a:gd name="connsiteY0" fmla="*/ 0 h 10286995"/>
              <a:gd name="connsiteX1" fmla="*/ 7837783 w 15253439"/>
              <a:gd name="connsiteY1" fmla="*/ 10286994 h 10286995"/>
              <a:gd name="connsiteX2" fmla="*/ 0 w 15253439"/>
              <a:gd name="connsiteY2" fmla="*/ 10286994 h 10286995"/>
              <a:gd name="connsiteX3" fmla="*/ 0 w 15253439"/>
              <a:gd name="connsiteY3" fmla="*/ 0 h 10286995"/>
              <a:gd name="connsiteX4" fmla="*/ 15253439 w 15253439"/>
              <a:gd name="connsiteY4" fmla="*/ 0 h 10286995"/>
              <a:gd name="connsiteX0" fmla="*/ 15253439 w 15253439"/>
              <a:gd name="connsiteY0" fmla="*/ 0 h 10286994"/>
              <a:gd name="connsiteX1" fmla="*/ 108149 w 15253439"/>
              <a:gd name="connsiteY1" fmla="*/ 10224963 h 10286994"/>
              <a:gd name="connsiteX2" fmla="*/ 0 w 15253439"/>
              <a:gd name="connsiteY2" fmla="*/ 10286994 h 10286994"/>
              <a:gd name="connsiteX3" fmla="*/ 0 w 15253439"/>
              <a:gd name="connsiteY3" fmla="*/ 0 h 10286994"/>
              <a:gd name="connsiteX4" fmla="*/ 15253439 w 15253439"/>
              <a:gd name="connsiteY4" fmla="*/ 0 h 10286994"/>
              <a:gd name="connsiteX0" fmla="*/ 15283644 w 15283644"/>
              <a:gd name="connsiteY0" fmla="*/ 0 h 10224963"/>
              <a:gd name="connsiteX1" fmla="*/ 138354 w 15283644"/>
              <a:gd name="connsiteY1" fmla="*/ 10224963 h 10224963"/>
              <a:gd name="connsiteX2" fmla="*/ 0 w 15283644"/>
              <a:gd name="connsiteY2" fmla="*/ 9645995 h 10224963"/>
              <a:gd name="connsiteX3" fmla="*/ 30205 w 15283644"/>
              <a:gd name="connsiteY3" fmla="*/ 0 h 10224963"/>
              <a:gd name="connsiteX4" fmla="*/ 15283644 w 15283644"/>
              <a:gd name="connsiteY4" fmla="*/ 0 h 10224963"/>
              <a:gd name="connsiteX0" fmla="*/ 15326519 w 15326519"/>
              <a:gd name="connsiteY0" fmla="*/ 0 h 9687351"/>
              <a:gd name="connsiteX1" fmla="*/ 0 w 15326519"/>
              <a:gd name="connsiteY1" fmla="*/ 9687351 h 9687351"/>
              <a:gd name="connsiteX2" fmla="*/ 42875 w 15326519"/>
              <a:gd name="connsiteY2" fmla="*/ 9645995 h 9687351"/>
              <a:gd name="connsiteX3" fmla="*/ 73080 w 15326519"/>
              <a:gd name="connsiteY3" fmla="*/ 0 h 9687351"/>
              <a:gd name="connsiteX4" fmla="*/ 15326519 w 15326519"/>
              <a:gd name="connsiteY4" fmla="*/ 0 h 968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26519" h="9687351">
                <a:moveTo>
                  <a:pt x="15326519" y="0"/>
                </a:moveTo>
                <a:lnTo>
                  <a:pt x="0" y="9687351"/>
                </a:lnTo>
                <a:lnTo>
                  <a:pt x="42875" y="9645995"/>
                </a:lnTo>
                <a:cubicBezTo>
                  <a:pt x="52943" y="6430663"/>
                  <a:pt x="63012" y="3215332"/>
                  <a:pt x="73080" y="0"/>
                </a:cubicBezTo>
                <a:lnTo>
                  <a:pt x="15326519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Объект 7">
            <a:extLst>
              <a:ext uri="{FF2B5EF4-FFF2-40B4-BE49-F238E27FC236}">
                <a16:creationId xmlns:a16="http://schemas.microsoft.com/office/drawing/2014/main" id="{C798E045-EB28-423E-84E9-A4F9A5B17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6546" y="2158876"/>
            <a:ext cx="4348988" cy="3721735"/>
          </a:xfrm>
        </p:spPr>
        <p:txBody>
          <a:bodyPr/>
          <a:lstStyle>
            <a:lvl1pPr algn="l">
              <a:defRPr/>
            </a:lvl1pPr>
          </a:lstStyle>
          <a:p>
            <a:pPr algn="r"/>
            <a:endParaRPr lang="ru-RU" dirty="0"/>
          </a:p>
        </p:txBody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id="{AC6268DB-2953-4CB5-96E4-323DDEE08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597" y="425243"/>
            <a:ext cx="6197600" cy="1326091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16" name="Объект 11">
            <a:extLst>
              <a:ext uri="{FF2B5EF4-FFF2-40B4-BE49-F238E27FC236}">
                <a16:creationId xmlns:a16="http://schemas.microsoft.com/office/drawing/2014/main" id="{FF5F2809-0201-4949-AF1C-1051FD3DA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94000" y="2174169"/>
            <a:ext cx="4348988" cy="37369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ACA67BED-4A51-4B13-BD61-2845B4611A09}"/>
              </a:ext>
            </a:extLst>
          </p:cNvPr>
          <p:cNvSpPr/>
          <p:nvPr userDrawn="1"/>
        </p:nvSpPr>
        <p:spPr>
          <a:xfrm rot="19021719">
            <a:off x="95936" y="3870944"/>
            <a:ext cx="2005962" cy="19102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661D97-0C17-4BA1-B9A3-CE5935461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1596" t="-461" r="2700" b="4593"/>
          <a:stretch/>
        </p:blipFill>
        <p:spPr>
          <a:xfrm rot="5400000">
            <a:off x="476420" y="194566"/>
            <a:ext cx="3621365" cy="3862511"/>
          </a:xfrm>
          <a:prstGeom prst="rtTriangle">
            <a:avLst/>
          </a:prstGeom>
        </p:spPr>
      </p:pic>
    </p:spTree>
    <p:extLst>
      <p:ext uri="{BB962C8B-B14F-4D97-AF65-F5344CB8AC3E}">
        <p14:creationId xmlns:p14="http://schemas.microsoft.com/office/powerpoint/2010/main" val="37724804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635291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араллелограмм 4">
            <a:extLst>
              <a:ext uri="{FF2B5EF4-FFF2-40B4-BE49-F238E27FC236}">
                <a16:creationId xmlns:a16="http://schemas.microsoft.com/office/drawing/2014/main" id="{51E1380B-36CE-4F58-B854-29495A96CA11}"/>
              </a:ext>
            </a:extLst>
          </p:cNvPr>
          <p:cNvSpPr/>
          <p:nvPr userDrawn="1"/>
        </p:nvSpPr>
        <p:spPr>
          <a:xfrm rot="18420000">
            <a:off x="7954397" y="4366236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CD4F80D-9FD4-432F-8BF4-36388ACA2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7" t="14439" r="31446" b="15925"/>
          <a:stretch/>
        </p:blipFill>
        <p:spPr>
          <a:xfrm>
            <a:off x="848361" y="685800"/>
            <a:ext cx="3108961" cy="5396188"/>
          </a:xfrm>
          <a:prstGeom prst="rect">
            <a:avLst/>
          </a:prstGeom>
        </p:spPr>
      </p:pic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4611FEDB-85F2-4525-86B6-4762FE3A73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38860" y="1346200"/>
            <a:ext cx="2542540" cy="41656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Параллелограмм 13">
            <a:extLst>
              <a:ext uri="{FF2B5EF4-FFF2-40B4-BE49-F238E27FC236}">
                <a16:creationId xmlns:a16="http://schemas.microsoft.com/office/drawing/2014/main" id="{EDD53CED-D501-40DC-BDC7-4B4B10D342BA}"/>
              </a:ext>
            </a:extLst>
          </p:cNvPr>
          <p:cNvSpPr/>
          <p:nvPr userDrawn="1"/>
        </p:nvSpPr>
        <p:spPr>
          <a:xfrm>
            <a:off x="3497031" y="0"/>
            <a:ext cx="8747760" cy="6858000"/>
          </a:xfrm>
          <a:prstGeom prst="parallelogram">
            <a:avLst>
              <a:gd name="adj" fmla="val 76111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DDD13-3C7B-4D21-A243-1B4667486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271" y="588962"/>
            <a:ext cx="7069369" cy="1082675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DC5E83-AB84-44E6-80C6-130EFC476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AB61D6-D3A2-45C8-B8B5-9573FA548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7C84A0-B3BE-4322-B231-330D2404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7A84139E-879E-48BC-9230-ECC433512F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4431" y="1854200"/>
            <a:ext cx="7069369" cy="41370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B9831CD-3BC2-46C2-A57C-1D11EA654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613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BD8C04-6491-4110-BB68-0EFC04088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365125"/>
            <a:ext cx="772503" cy="863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6EB3FA-2616-4179-8821-6FC5909C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0838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B3D50-BAE8-4C86-97CE-F59CCD2531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498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4B6B-DF7A-4A04-A713-3507BD1F1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6640" y="1810385"/>
            <a:ext cx="4775200" cy="435186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7D445E-BF52-408A-80EA-463CF1DE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7F2C8-69A3-4FC8-B458-3F22AE8A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7320" y="6356350"/>
            <a:ext cx="38354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B9AD97-0813-46BD-B729-89FB7399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0" y="6356350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0823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18A57D-C7C4-4A4D-B40C-5F4302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71E66E-0D5B-4B79-B95E-872E7F3CF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EC5C0F-D001-40F2-8816-52C7D744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B72E44C5-B029-4D43-9D42-DD74138E3320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44AF0FC3-F6AB-4F4A-87D2-DC381000EBCE}"/>
              </a:ext>
            </a:extLst>
          </p:cNvPr>
          <p:cNvSpPr/>
          <p:nvPr userDrawn="1"/>
        </p:nvSpPr>
        <p:spPr bwMode="hidden">
          <a:xfrm>
            <a:off x="14196" y="5080"/>
            <a:ext cx="6913033" cy="6858000"/>
          </a:xfrm>
          <a:custGeom>
            <a:avLst/>
            <a:gdLst/>
            <a:ahLst/>
            <a:cxnLst/>
            <a:rect l="l" t="t" r="r" b="b"/>
            <a:pathLst>
              <a:path w="10369550" h="10287000">
                <a:moveTo>
                  <a:pt x="8049068" y="0"/>
                </a:moveTo>
                <a:lnTo>
                  <a:pt x="10369306" y="10286992"/>
                </a:lnTo>
                <a:lnTo>
                  <a:pt x="0" y="10286992"/>
                </a:lnTo>
                <a:lnTo>
                  <a:pt x="0" y="0"/>
                </a:lnTo>
                <a:lnTo>
                  <a:pt x="8049068" y="0"/>
                </a:lnTo>
                <a:close/>
              </a:path>
            </a:pathLst>
          </a:custGeom>
          <a:solidFill>
            <a:srgbClr val="F3F3F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E44581DF-FCC8-4144-BB81-E6C6831A3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2350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E1C70E87-12CE-407C-8A15-3119052E4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Объект 7">
            <a:extLst>
              <a:ext uri="{FF2B5EF4-FFF2-40B4-BE49-F238E27FC236}">
                <a16:creationId xmlns:a16="http://schemas.microsoft.com/office/drawing/2014/main" id="{E21BC95A-4686-498B-B963-E833C161C3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75D0D495-91A0-4092-A0C1-24C568201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Объект 9">
            <a:extLst>
              <a:ext uri="{FF2B5EF4-FFF2-40B4-BE49-F238E27FC236}">
                <a16:creationId xmlns:a16="http://schemas.microsoft.com/office/drawing/2014/main" id="{530BA2E2-B7F2-4797-BC7F-75B787DDA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809F0D-5D5F-4F4F-8003-467CBB1732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794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50B0319F-D19E-4D3A-B182-434453B0666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0FD50-C559-4F19-91EA-3AF3AA92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25757"/>
            <a:ext cx="729003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245C5-4BB4-47E0-BE56-9C70C6811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F2131C-FFE3-4B04-9664-E62C7C3D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FF5775-8B43-4678-A76F-D62701751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398719A3-4931-40A8-9DDD-E70F6FA5D248}"/>
              </a:ext>
            </a:extLst>
          </p:cNvPr>
          <p:cNvSpPr/>
          <p:nvPr userDrawn="1"/>
        </p:nvSpPr>
        <p:spPr>
          <a:xfrm>
            <a:off x="2741256" y="6034946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0A7BD19-B10A-4619-9259-BB58CFBDFAA7}"/>
              </a:ext>
            </a:extLst>
          </p:cNvPr>
          <p:cNvSpPr/>
          <p:nvPr userDrawn="1"/>
        </p:nvSpPr>
        <p:spPr>
          <a:xfrm>
            <a:off x="8890000" y="10161"/>
            <a:ext cx="3329151" cy="6857999"/>
          </a:xfrm>
          <a:prstGeom prst="rect">
            <a:avLst/>
          </a:prstGeom>
          <a:blipFill>
            <a:blip r:embed="rId2" cstate="print"/>
            <a:stretch>
              <a:fillRect l="-39308"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EA2B23AD-9DEE-4C57-803A-35BDAD9B3B81}"/>
              </a:ext>
            </a:extLst>
          </p:cNvPr>
          <p:cNvSpPr/>
          <p:nvPr userDrawn="1"/>
        </p:nvSpPr>
        <p:spPr>
          <a:xfrm>
            <a:off x="7566597" y="2870200"/>
            <a:ext cx="2964180" cy="3997960"/>
          </a:xfrm>
          <a:custGeom>
            <a:avLst/>
            <a:gdLst/>
            <a:ahLst/>
            <a:cxnLst/>
            <a:rect l="l" t="t" r="r" b="b"/>
            <a:pathLst>
              <a:path w="4446269" h="5996940">
                <a:moveTo>
                  <a:pt x="3958525" y="2509954"/>
                </a:moveTo>
                <a:lnTo>
                  <a:pt x="2978206" y="5996379"/>
                </a:lnTo>
                <a:lnTo>
                  <a:pt x="0" y="5996379"/>
                </a:lnTo>
                <a:lnTo>
                  <a:pt x="1686071" y="0"/>
                </a:lnTo>
                <a:lnTo>
                  <a:pt x="4446064" y="776059"/>
                </a:lnTo>
                <a:lnTo>
                  <a:pt x="3958525" y="250995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D2941E29-4402-4882-A303-ED0B027C91F5}"/>
              </a:ext>
            </a:extLst>
          </p:cNvPr>
          <p:cNvSpPr/>
          <p:nvPr userDrawn="1"/>
        </p:nvSpPr>
        <p:spPr>
          <a:xfrm>
            <a:off x="7795938" y="10160"/>
            <a:ext cx="3499697" cy="6858000"/>
          </a:xfrm>
          <a:custGeom>
            <a:avLst/>
            <a:gdLst/>
            <a:ahLst/>
            <a:cxnLst/>
            <a:rect l="l" t="t" r="r" b="b"/>
            <a:pathLst>
              <a:path w="5249544" h="10287000">
                <a:moveTo>
                  <a:pt x="2929279" y="0"/>
                </a:moveTo>
                <a:lnTo>
                  <a:pt x="5249464" y="10286997"/>
                </a:lnTo>
                <a:lnTo>
                  <a:pt x="2320185" y="10286997"/>
                </a:lnTo>
                <a:lnTo>
                  <a:pt x="0" y="0"/>
                </a:lnTo>
                <a:lnTo>
                  <a:pt x="2929279" y="0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id="{B78F90D2-67C2-43F5-A899-8A01789AB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825625"/>
            <a:ext cx="7290030" cy="43518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F84A45F-0B55-482A-BF8E-99BCC2C9C8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2" name="Параллелограмм 4">
            <a:extLst>
              <a:ext uri="{FF2B5EF4-FFF2-40B4-BE49-F238E27FC236}">
                <a16:creationId xmlns:a16="http://schemas.microsoft.com/office/drawing/2014/main" id="{1B2B3A07-9BD3-4C6F-A32A-AC20297F555E}"/>
              </a:ext>
            </a:extLst>
          </p:cNvPr>
          <p:cNvSpPr/>
          <p:nvPr userDrawn="1"/>
        </p:nvSpPr>
        <p:spPr>
          <a:xfrm rot="17181003">
            <a:off x="7022308" y="5562127"/>
            <a:ext cx="2160000" cy="192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3194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AD6428E-3301-4F63-8906-209FFDAC1EFE}"/>
              </a:ext>
            </a:extLst>
          </p:cNvPr>
          <p:cNvSpPr/>
          <p:nvPr userDrawn="1"/>
        </p:nvSpPr>
        <p:spPr>
          <a:xfrm>
            <a:off x="9919452" y="1"/>
            <a:ext cx="2272877" cy="4392083"/>
          </a:xfrm>
          <a:custGeom>
            <a:avLst/>
            <a:gdLst/>
            <a:ahLst/>
            <a:cxnLst/>
            <a:rect l="l" t="t" r="r" b="b"/>
            <a:pathLst>
              <a:path w="3409315" h="6588125">
                <a:moveTo>
                  <a:pt x="2384889" y="6587640"/>
                </a:moveTo>
                <a:lnTo>
                  <a:pt x="0" y="0"/>
                </a:lnTo>
                <a:lnTo>
                  <a:pt x="3408819" y="0"/>
                </a:lnTo>
                <a:lnTo>
                  <a:pt x="3408819" y="6216951"/>
                </a:lnTo>
                <a:lnTo>
                  <a:pt x="2384889" y="6587640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F893F06E-BC11-4FDD-8310-393EA19D31D9}"/>
              </a:ext>
            </a:extLst>
          </p:cNvPr>
          <p:cNvSpPr/>
          <p:nvPr userDrawn="1"/>
        </p:nvSpPr>
        <p:spPr>
          <a:xfrm>
            <a:off x="10175550" y="939800"/>
            <a:ext cx="2016760" cy="5918488"/>
          </a:xfrm>
          <a:custGeom>
            <a:avLst/>
            <a:gdLst/>
            <a:ahLst/>
            <a:cxnLst/>
            <a:rect l="l" t="t" r="r" b="b"/>
            <a:pathLst>
              <a:path w="3025140" h="9735185">
                <a:moveTo>
                  <a:pt x="0" y="9734753"/>
                </a:moveTo>
                <a:lnTo>
                  <a:pt x="3024673" y="0"/>
                </a:lnTo>
                <a:lnTo>
                  <a:pt x="3024673" y="9734753"/>
                </a:lnTo>
                <a:lnTo>
                  <a:pt x="0" y="9734753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2" name="Диаграмма 11">
            <a:extLst>
              <a:ext uri="{FF2B5EF4-FFF2-40B4-BE49-F238E27FC236}">
                <a16:creationId xmlns:a16="http://schemas.microsoft.com/office/drawing/2014/main" id="{420DD5FE-AB18-409C-B1BC-FC656BA7A185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1803400"/>
            <a:ext cx="4292600" cy="4267200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52316" y="2427817"/>
            <a:ext cx="3962400" cy="276754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6D64F6EE-885C-45AF-A23C-E9636320EA7E}"/>
              </a:ext>
            </a:extLst>
          </p:cNvPr>
          <p:cNvSpPr/>
          <p:nvPr userDrawn="1"/>
        </p:nvSpPr>
        <p:spPr>
          <a:xfrm rot="17369745">
            <a:off x="10052910" y="4698108"/>
            <a:ext cx="2005962" cy="176975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7773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7CE8CF-BDF2-4490-A412-B02A42E173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" y="2751"/>
            <a:ext cx="12190476" cy="6857143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8C0DC6CD-16F8-439D-A572-E6D1AFA14859}"/>
              </a:ext>
            </a:extLst>
          </p:cNvPr>
          <p:cNvSpPr/>
          <p:nvPr userDrawn="1"/>
        </p:nvSpPr>
        <p:spPr>
          <a:xfrm>
            <a:off x="-40051" y="0"/>
            <a:ext cx="3220297" cy="6546427"/>
          </a:xfrm>
          <a:custGeom>
            <a:avLst/>
            <a:gdLst/>
            <a:ahLst/>
            <a:cxnLst/>
            <a:rect l="l" t="t" r="r" b="b"/>
            <a:pathLst>
              <a:path w="4830445" h="9819640">
                <a:moveTo>
                  <a:pt x="4830260" y="0"/>
                </a:moveTo>
                <a:lnTo>
                  <a:pt x="1677575" y="9819367"/>
                </a:lnTo>
                <a:lnTo>
                  <a:pt x="0" y="9280751"/>
                </a:lnTo>
                <a:lnTo>
                  <a:pt x="0" y="0"/>
                </a:lnTo>
                <a:lnTo>
                  <a:pt x="4830260" y="0"/>
                </a:lnTo>
                <a:close/>
              </a:path>
            </a:pathLst>
          </a:custGeom>
          <a:solidFill>
            <a:srgbClr val="FAFE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F7C9C9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953595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A9F7BC2D-2A5C-422F-846E-065FC6BD9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CFC7A5-98BC-4050-AA38-2960B6BE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4167AF-EDE7-4FF9-BBAF-04058EC5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B92E96-3D14-4CCB-80FB-0C2B9C7A4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0" y="131445"/>
            <a:ext cx="772503" cy="8636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1C372097-48FE-4436-AB2E-C5F86FB26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272" cy="132609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576D67FB-F808-4908-8316-E246A2039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599141"/>
            <a:ext cx="10515272" cy="458777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68017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B909C7-51DD-4AD9-A344-5D786D8E1E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>
            <a:off x="0" y="0"/>
            <a:ext cx="12192000" cy="19405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0BDC6-546C-4A68-862C-BC5898A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400" y="307235"/>
            <a:ext cx="10185400" cy="1326091"/>
          </a:xfrm>
          <a:solidFill>
            <a:schemeClr val="bg1">
              <a:alpha val="88000"/>
            </a:schemeClr>
          </a:solidFill>
          <a:ln>
            <a:noFill/>
          </a:ln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E822AE-63A9-4144-9E62-777F9076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486F1E-5909-42DE-B7AB-3E12CAC4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1ED157-16C2-4ABD-8612-84F13B1F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FDC6FCB7-951E-4A97-BEE3-CD368B4E81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8400" y="2108200"/>
            <a:ext cx="10185400" cy="3810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95AE4953-A2E7-44B9-89C3-FF7FF6F65ED4}"/>
              </a:ext>
            </a:extLst>
          </p:cNvPr>
          <p:cNvSpPr/>
          <p:nvPr userDrawn="1"/>
        </p:nvSpPr>
        <p:spPr>
          <a:xfrm rot="16200000">
            <a:off x="-1127601" y="1803006"/>
            <a:ext cx="2915602" cy="271298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B31CC8-7A0A-4C89-98A1-7AA9C4C585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141" y="76200"/>
            <a:ext cx="77250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33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69B3-4E48-492C-A22B-6CB53650ADE4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5932B-A9AB-4CE3-9BAD-3FD1A8200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9163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BC7A678-F705-4A38-A828-324EBAA70DD6}"/>
              </a:ext>
            </a:extLst>
          </p:cNvPr>
          <p:cNvSpPr/>
          <p:nvPr userDrawn="1"/>
        </p:nvSpPr>
        <p:spPr>
          <a:xfrm>
            <a:off x="11125200" y="0"/>
            <a:ext cx="355600" cy="6858000"/>
          </a:xfrm>
          <a:prstGeom prst="rect">
            <a:avLst/>
          </a:pr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DF4954-D380-4BE0-991A-1C3FA9EDC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8357449" y="3028531"/>
            <a:ext cx="6863081" cy="806021"/>
          </a:xfrm>
          <a:prstGeom prst="rect">
            <a:avLst/>
          </a:prstGeom>
        </p:spPr>
      </p:pic>
      <p:sp>
        <p:nvSpPr>
          <p:cNvPr id="19" name="Параллелограмм 4">
            <a:extLst>
              <a:ext uri="{FF2B5EF4-FFF2-40B4-BE49-F238E27FC236}">
                <a16:creationId xmlns:a16="http://schemas.microsoft.com/office/drawing/2014/main" id="{6678B175-4584-4C01-A266-31A4659F4D97}"/>
              </a:ext>
            </a:extLst>
          </p:cNvPr>
          <p:cNvSpPr/>
          <p:nvPr userDrawn="1"/>
        </p:nvSpPr>
        <p:spPr>
          <a:xfrm rot="10740000">
            <a:off x="9159398" y="6458675"/>
            <a:ext cx="2915602" cy="272324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3212B8-26D8-498B-8B72-71D11ED6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390" y="262384"/>
            <a:ext cx="9766808" cy="86861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3A01AD-A188-4D67-BF8C-B5EF2A1A3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9113" y="6452107"/>
            <a:ext cx="2743200" cy="365125"/>
          </a:xfrm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C5772-BE90-4D4B-8CDD-FD10C449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4056" y="6452107"/>
            <a:ext cx="4114800" cy="365125"/>
          </a:xfrm>
        </p:spPr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88269B-84D0-42F7-A216-39C2E998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452107"/>
            <a:ext cx="2743200" cy="365125"/>
          </a:xfrm>
        </p:spPr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839CF228-380D-4197-935E-3E8E4EF5F9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0072" y="1425828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Рисунок 6">
            <a:extLst>
              <a:ext uri="{FF2B5EF4-FFF2-40B4-BE49-F238E27FC236}">
                <a16:creationId xmlns:a16="http://schemas.microsoft.com/office/drawing/2014/main" id="{F5EBE996-20A3-4369-9A28-C6C99F5C88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9912" y="3964367"/>
            <a:ext cx="3173984" cy="2244725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B34D01D-D009-4121-8AD9-96116091AE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68798" y="1443544"/>
            <a:ext cx="6248400" cy="22447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260367CF-840E-42F7-B610-093638524B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4416" y="3956683"/>
            <a:ext cx="6248400" cy="22524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Ваш текст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8338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106777E-49B8-4370-A38A-A9D44CA6A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56" y="220451"/>
            <a:ext cx="772503" cy="86360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1FA9B00-1DD5-48EF-A0E9-C3E0DF985497}"/>
              </a:ext>
            </a:extLst>
          </p:cNvPr>
          <p:cNvSpPr/>
          <p:nvPr userDrawn="1"/>
        </p:nvSpPr>
        <p:spPr>
          <a:xfrm rot="2016472">
            <a:off x="-1169225" y="3291557"/>
            <a:ext cx="12817013" cy="930747"/>
          </a:xfrm>
          <a:custGeom>
            <a:avLst/>
            <a:gdLst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0 w 19812230"/>
              <a:gd name="connsiteY3" fmla="*/ 1597152 h 1597152"/>
              <a:gd name="connsiteX4" fmla="*/ 0 w 19812230"/>
              <a:gd name="connsiteY4" fmla="*/ 0 h 1597152"/>
              <a:gd name="connsiteX0" fmla="*/ 0 w 19812230"/>
              <a:gd name="connsiteY0" fmla="*/ 0 h 1597152"/>
              <a:gd name="connsiteX1" fmla="*/ 19812230 w 19812230"/>
              <a:gd name="connsiteY1" fmla="*/ 0 h 1597152"/>
              <a:gd name="connsiteX2" fmla="*/ 19812230 w 19812230"/>
              <a:gd name="connsiteY2" fmla="*/ 1597152 h 1597152"/>
              <a:gd name="connsiteX3" fmla="*/ 862494 w 19812230"/>
              <a:gd name="connsiteY3" fmla="*/ 1441152 h 1597152"/>
              <a:gd name="connsiteX4" fmla="*/ 0 w 19812230"/>
              <a:gd name="connsiteY4" fmla="*/ 0 h 1597152"/>
              <a:gd name="connsiteX0" fmla="*/ 0 w 19437035"/>
              <a:gd name="connsiteY0" fmla="*/ 101983 h 1597152"/>
              <a:gd name="connsiteX1" fmla="*/ 19437035 w 19437035"/>
              <a:gd name="connsiteY1" fmla="*/ 0 h 1597152"/>
              <a:gd name="connsiteX2" fmla="*/ 19437035 w 19437035"/>
              <a:gd name="connsiteY2" fmla="*/ 1597152 h 1597152"/>
              <a:gd name="connsiteX3" fmla="*/ 487299 w 19437035"/>
              <a:gd name="connsiteY3" fmla="*/ 1441152 h 1597152"/>
              <a:gd name="connsiteX4" fmla="*/ 0 w 19437035"/>
              <a:gd name="connsiteY4" fmla="*/ 101983 h 1597152"/>
              <a:gd name="connsiteX0" fmla="*/ 219686 w 19656721"/>
              <a:gd name="connsiteY0" fmla="*/ 101983 h 1597152"/>
              <a:gd name="connsiteX1" fmla="*/ 19656721 w 19656721"/>
              <a:gd name="connsiteY1" fmla="*/ 0 h 1597152"/>
              <a:gd name="connsiteX2" fmla="*/ 19656721 w 19656721"/>
              <a:gd name="connsiteY2" fmla="*/ 1597152 h 1597152"/>
              <a:gd name="connsiteX3" fmla="*/ 706985 w 19656721"/>
              <a:gd name="connsiteY3" fmla="*/ 1441152 h 1597152"/>
              <a:gd name="connsiteX4" fmla="*/ 0 w 19656721"/>
              <a:gd name="connsiteY4" fmla="*/ 340332 h 1597152"/>
              <a:gd name="connsiteX5" fmla="*/ 219686 w 19656721"/>
              <a:gd name="connsiteY5" fmla="*/ 101983 h 1597152"/>
              <a:gd name="connsiteX0" fmla="*/ 219686 w 19656721"/>
              <a:gd name="connsiteY0" fmla="*/ 101983 h 1441152"/>
              <a:gd name="connsiteX1" fmla="*/ 19656721 w 19656721"/>
              <a:gd name="connsiteY1" fmla="*/ 0 h 1441152"/>
              <a:gd name="connsiteX2" fmla="*/ 18674458 w 19656721"/>
              <a:gd name="connsiteY2" fmla="*/ 383491 h 1441152"/>
              <a:gd name="connsiteX3" fmla="*/ 706985 w 19656721"/>
              <a:gd name="connsiteY3" fmla="*/ 1441152 h 1441152"/>
              <a:gd name="connsiteX4" fmla="*/ 0 w 19656721"/>
              <a:gd name="connsiteY4" fmla="*/ 340332 h 1441152"/>
              <a:gd name="connsiteX5" fmla="*/ 219686 w 19656721"/>
              <a:gd name="connsiteY5" fmla="*/ 101983 h 1441152"/>
              <a:gd name="connsiteX0" fmla="*/ 219686 w 19225520"/>
              <a:gd name="connsiteY0" fmla="*/ 56952 h 1396121"/>
              <a:gd name="connsiteX1" fmla="*/ 19225520 w 19225520"/>
              <a:gd name="connsiteY1" fmla="*/ 0 h 1396121"/>
              <a:gd name="connsiteX2" fmla="*/ 18674458 w 19225520"/>
              <a:gd name="connsiteY2" fmla="*/ 338460 h 1396121"/>
              <a:gd name="connsiteX3" fmla="*/ 706985 w 19225520"/>
              <a:gd name="connsiteY3" fmla="*/ 1396121 h 1396121"/>
              <a:gd name="connsiteX4" fmla="*/ 0 w 19225520"/>
              <a:gd name="connsiteY4" fmla="*/ 295301 h 1396121"/>
              <a:gd name="connsiteX5" fmla="*/ 219686 w 19225520"/>
              <a:gd name="connsiteY5" fmla="*/ 56952 h 139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225520" h="1396121">
                <a:moveTo>
                  <a:pt x="219686" y="56952"/>
                </a:moveTo>
                <a:lnTo>
                  <a:pt x="19225520" y="0"/>
                </a:lnTo>
                <a:lnTo>
                  <a:pt x="18674458" y="338460"/>
                </a:lnTo>
                <a:lnTo>
                  <a:pt x="706985" y="1396121"/>
                </a:lnTo>
                <a:cubicBezTo>
                  <a:pt x="651889" y="1267832"/>
                  <a:pt x="55096" y="423590"/>
                  <a:pt x="0" y="295301"/>
                </a:cubicBezTo>
                <a:lnTo>
                  <a:pt x="219686" y="56952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1C32F0-7575-407E-A19B-C26DA511C4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/>
          <a:stretch/>
        </p:blipFill>
        <p:spPr>
          <a:xfrm>
            <a:off x="0" y="-23368"/>
            <a:ext cx="10395765" cy="6857143"/>
          </a:xfrm>
          <a:prstGeom prst="rtTriangle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F1CED-2104-4772-ADAE-0B8F257B54C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4C42EE9-E6E2-454D-B8DD-F510E3689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707D782-B339-4301-B8FB-376359549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7E7D4-EDE5-47FE-86DA-F7C6FED3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6C3411CF-54D5-447E-B7B5-82C02D6BD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05000"/>
            <a:ext cx="10472209" cy="416560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3B75F39E-A852-406F-B57C-98A235AAFF47}"/>
              </a:ext>
            </a:extLst>
          </p:cNvPr>
          <p:cNvSpPr/>
          <p:nvPr userDrawn="1"/>
        </p:nvSpPr>
        <p:spPr>
          <a:xfrm rot="12759850">
            <a:off x="22179" y="935580"/>
            <a:ext cx="2310891" cy="22036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B7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667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C3A406-D70A-481F-A6AD-D43C656D3BC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араллелограмм 4">
            <a:extLst>
              <a:ext uri="{FF2B5EF4-FFF2-40B4-BE49-F238E27FC236}">
                <a16:creationId xmlns:a16="http://schemas.microsoft.com/office/drawing/2014/main" id="{D478AE97-0CFB-48BB-8581-1A66BF087432}"/>
              </a:ext>
            </a:extLst>
          </p:cNvPr>
          <p:cNvSpPr/>
          <p:nvPr userDrawn="1"/>
        </p:nvSpPr>
        <p:spPr>
          <a:xfrm rot="18600000">
            <a:off x="2802486" y="2051186"/>
            <a:ext cx="10881741" cy="2936323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397834"/>
              <a:gd name="connsiteX1" fmla="*/ 432174 w 3377312"/>
              <a:gd name="connsiteY1" fmla="*/ 1624 h 397834"/>
              <a:gd name="connsiteX2" fmla="*/ 3377312 w 3377312"/>
              <a:gd name="connsiteY2" fmla="*/ 0 h 397834"/>
              <a:gd name="connsiteX3" fmla="*/ 2792746 w 3377312"/>
              <a:gd name="connsiteY3" fmla="*/ 397834 h 397834"/>
              <a:gd name="connsiteX4" fmla="*/ 0 w 3377312"/>
              <a:gd name="connsiteY4" fmla="*/ 369356 h 397834"/>
              <a:gd name="connsiteX0" fmla="*/ 54469 w 2945138"/>
              <a:gd name="connsiteY0" fmla="*/ 112155 h 397834"/>
              <a:gd name="connsiteX1" fmla="*/ 0 w 2945138"/>
              <a:gd name="connsiteY1" fmla="*/ 1624 h 397834"/>
              <a:gd name="connsiteX2" fmla="*/ 2945138 w 2945138"/>
              <a:gd name="connsiteY2" fmla="*/ 0 h 397834"/>
              <a:gd name="connsiteX3" fmla="*/ 2360572 w 2945138"/>
              <a:gd name="connsiteY3" fmla="*/ 397834 h 397834"/>
              <a:gd name="connsiteX4" fmla="*/ 54469 w 2945138"/>
              <a:gd name="connsiteY4" fmla="*/ 112155 h 397834"/>
              <a:gd name="connsiteX0" fmla="*/ 116506 w 3007175"/>
              <a:gd name="connsiteY0" fmla="*/ 112155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16506 w 3007175"/>
              <a:gd name="connsiteY4" fmla="*/ 112155 h 397834"/>
              <a:gd name="connsiteX0" fmla="*/ 107998 w 3007175"/>
              <a:gd name="connsiteY0" fmla="*/ 117623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107998 w 3007175"/>
              <a:gd name="connsiteY4" fmla="*/ 117623 h 397834"/>
              <a:gd name="connsiteX0" fmla="*/ 274127 w 3007175"/>
              <a:gd name="connsiteY0" fmla="*/ 27365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274127 w 3007175"/>
              <a:gd name="connsiteY4" fmla="*/ 273657 h 397834"/>
              <a:gd name="connsiteX0" fmla="*/ 398333 w 3007175"/>
              <a:gd name="connsiteY0" fmla="*/ 382607 h 397834"/>
              <a:gd name="connsiteX1" fmla="*/ 0 w 3007175"/>
              <a:gd name="connsiteY1" fmla="*/ 15580 h 397834"/>
              <a:gd name="connsiteX2" fmla="*/ 3007175 w 3007175"/>
              <a:gd name="connsiteY2" fmla="*/ 0 h 397834"/>
              <a:gd name="connsiteX3" fmla="*/ 2422609 w 3007175"/>
              <a:gd name="connsiteY3" fmla="*/ 397834 h 397834"/>
              <a:gd name="connsiteX4" fmla="*/ 398333 w 3007175"/>
              <a:gd name="connsiteY4" fmla="*/ 382607 h 397834"/>
              <a:gd name="connsiteX0" fmla="*/ 497828 w 3007175"/>
              <a:gd name="connsiteY0" fmla="*/ 477826 h 477826"/>
              <a:gd name="connsiteX1" fmla="*/ 0 w 3007175"/>
              <a:gd name="connsiteY1" fmla="*/ 15580 h 477826"/>
              <a:gd name="connsiteX2" fmla="*/ 3007175 w 3007175"/>
              <a:gd name="connsiteY2" fmla="*/ 0 h 477826"/>
              <a:gd name="connsiteX3" fmla="*/ 2422609 w 3007175"/>
              <a:gd name="connsiteY3" fmla="*/ 397834 h 477826"/>
              <a:gd name="connsiteX4" fmla="*/ 497828 w 3007175"/>
              <a:gd name="connsiteY4" fmla="*/ 477826 h 477826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22609 w 3007175"/>
              <a:gd name="connsiteY3" fmla="*/ 397834 h 460450"/>
              <a:gd name="connsiteX4" fmla="*/ 478790 w 3007175"/>
              <a:gd name="connsiteY4" fmla="*/ 460450 h 460450"/>
              <a:gd name="connsiteX0" fmla="*/ 478790 w 3007175"/>
              <a:gd name="connsiteY0" fmla="*/ 460450 h 460450"/>
              <a:gd name="connsiteX1" fmla="*/ 0 w 3007175"/>
              <a:gd name="connsiteY1" fmla="*/ 15580 h 460450"/>
              <a:gd name="connsiteX2" fmla="*/ 3007175 w 3007175"/>
              <a:gd name="connsiteY2" fmla="*/ 0 h 460450"/>
              <a:gd name="connsiteX3" fmla="*/ 2407874 w 3007175"/>
              <a:gd name="connsiteY3" fmla="*/ 388797 h 460450"/>
              <a:gd name="connsiteX4" fmla="*/ 478790 w 3007175"/>
              <a:gd name="connsiteY4" fmla="*/ 460450 h 460450"/>
              <a:gd name="connsiteX0" fmla="*/ 410168 w 2938553"/>
              <a:gd name="connsiteY0" fmla="*/ 470460 h 470460"/>
              <a:gd name="connsiteX1" fmla="*/ 0 w 2938553"/>
              <a:gd name="connsiteY1" fmla="*/ 0 h 470460"/>
              <a:gd name="connsiteX2" fmla="*/ 2938553 w 2938553"/>
              <a:gd name="connsiteY2" fmla="*/ 10010 h 470460"/>
              <a:gd name="connsiteX3" fmla="*/ 2339252 w 2938553"/>
              <a:gd name="connsiteY3" fmla="*/ 398807 h 470460"/>
              <a:gd name="connsiteX4" fmla="*/ 410168 w 2938553"/>
              <a:gd name="connsiteY4" fmla="*/ 470460 h 470460"/>
              <a:gd name="connsiteX0" fmla="*/ 461675 w 2938553"/>
              <a:gd name="connsiteY0" fmla="*/ 433660 h 433660"/>
              <a:gd name="connsiteX1" fmla="*/ 0 w 2938553"/>
              <a:gd name="connsiteY1" fmla="*/ 0 h 433660"/>
              <a:gd name="connsiteX2" fmla="*/ 2938553 w 2938553"/>
              <a:gd name="connsiteY2" fmla="*/ 10010 h 433660"/>
              <a:gd name="connsiteX3" fmla="*/ 2339252 w 2938553"/>
              <a:gd name="connsiteY3" fmla="*/ 398807 h 433660"/>
              <a:gd name="connsiteX4" fmla="*/ 461675 w 2938553"/>
              <a:gd name="connsiteY4" fmla="*/ 433660 h 433660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339252 w 2938553"/>
              <a:gd name="connsiteY3" fmla="*/ 398807 h 422859"/>
              <a:gd name="connsiteX4" fmla="*/ 524004 w 2938553"/>
              <a:gd name="connsiteY4" fmla="*/ 422859 h 422859"/>
              <a:gd name="connsiteX0" fmla="*/ 524004 w 2938553"/>
              <a:gd name="connsiteY0" fmla="*/ 422859 h 422859"/>
              <a:gd name="connsiteX1" fmla="*/ 0 w 2938553"/>
              <a:gd name="connsiteY1" fmla="*/ 0 h 422859"/>
              <a:gd name="connsiteX2" fmla="*/ 2938553 w 2938553"/>
              <a:gd name="connsiteY2" fmla="*/ 10010 h 422859"/>
              <a:gd name="connsiteX3" fmla="*/ 2423338 w 2938553"/>
              <a:gd name="connsiteY3" fmla="*/ 19333 h 422859"/>
              <a:gd name="connsiteX4" fmla="*/ 2339252 w 2938553"/>
              <a:gd name="connsiteY4" fmla="*/ 398807 h 422859"/>
              <a:gd name="connsiteX5" fmla="*/ 524004 w 2938553"/>
              <a:gd name="connsiteY5" fmla="*/ 422859 h 422859"/>
              <a:gd name="connsiteX0" fmla="*/ 524004 w 2938553"/>
              <a:gd name="connsiteY0" fmla="*/ 433980 h 433980"/>
              <a:gd name="connsiteX1" fmla="*/ 0 w 2938553"/>
              <a:gd name="connsiteY1" fmla="*/ 11121 h 433980"/>
              <a:gd name="connsiteX2" fmla="*/ 2938553 w 2938553"/>
              <a:gd name="connsiteY2" fmla="*/ 21131 h 433980"/>
              <a:gd name="connsiteX3" fmla="*/ 1963984 w 2938553"/>
              <a:gd name="connsiteY3" fmla="*/ 21496 h 433980"/>
              <a:gd name="connsiteX4" fmla="*/ 2423338 w 2938553"/>
              <a:gd name="connsiteY4" fmla="*/ 30454 h 433980"/>
              <a:gd name="connsiteX5" fmla="*/ 2339252 w 2938553"/>
              <a:gd name="connsiteY5" fmla="*/ 409928 h 433980"/>
              <a:gd name="connsiteX6" fmla="*/ 524004 w 2938553"/>
              <a:gd name="connsiteY6" fmla="*/ 433980 h 433980"/>
              <a:gd name="connsiteX0" fmla="*/ 524004 w 2431121"/>
              <a:gd name="connsiteY0" fmla="*/ 433980 h 433980"/>
              <a:gd name="connsiteX1" fmla="*/ 0 w 2431121"/>
              <a:gd name="connsiteY1" fmla="*/ 11121 h 433980"/>
              <a:gd name="connsiteX2" fmla="*/ 1953314 w 2431121"/>
              <a:gd name="connsiteY2" fmla="*/ 20868 h 433980"/>
              <a:gd name="connsiteX3" fmla="*/ 1963984 w 2431121"/>
              <a:gd name="connsiteY3" fmla="*/ 21496 h 433980"/>
              <a:gd name="connsiteX4" fmla="*/ 2423338 w 2431121"/>
              <a:gd name="connsiteY4" fmla="*/ 30454 h 433980"/>
              <a:gd name="connsiteX5" fmla="*/ 2339252 w 2431121"/>
              <a:gd name="connsiteY5" fmla="*/ 409928 h 433980"/>
              <a:gd name="connsiteX6" fmla="*/ 524004 w 2431121"/>
              <a:gd name="connsiteY6" fmla="*/ 433980 h 433980"/>
              <a:gd name="connsiteX0" fmla="*/ 524004 w 2430251"/>
              <a:gd name="connsiteY0" fmla="*/ 434052 h 434052"/>
              <a:gd name="connsiteX1" fmla="*/ 0 w 2430251"/>
              <a:gd name="connsiteY1" fmla="*/ 11193 h 434052"/>
              <a:gd name="connsiteX2" fmla="*/ 1953314 w 2430251"/>
              <a:gd name="connsiteY2" fmla="*/ 20940 h 434052"/>
              <a:gd name="connsiteX3" fmla="*/ 1878004 w 2430251"/>
              <a:gd name="connsiteY3" fmla="*/ 21329 h 434052"/>
              <a:gd name="connsiteX4" fmla="*/ 2423338 w 2430251"/>
              <a:gd name="connsiteY4" fmla="*/ 30526 h 434052"/>
              <a:gd name="connsiteX5" fmla="*/ 2339252 w 2430251"/>
              <a:gd name="connsiteY5" fmla="*/ 410000 h 434052"/>
              <a:gd name="connsiteX6" fmla="*/ 524004 w 2430251"/>
              <a:gd name="connsiteY6" fmla="*/ 434052 h 434052"/>
              <a:gd name="connsiteX0" fmla="*/ 524004 w 2339252"/>
              <a:gd name="connsiteY0" fmla="*/ 443811 h 443811"/>
              <a:gd name="connsiteX1" fmla="*/ 0 w 2339252"/>
              <a:gd name="connsiteY1" fmla="*/ 20952 h 443811"/>
              <a:gd name="connsiteX2" fmla="*/ 1953314 w 2339252"/>
              <a:gd name="connsiteY2" fmla="*/ 30699 h 443811"/>
              <a:gd name="connsiteX3" fmla="*/ 1878004 w 2339252"/>
              <a:gd name="connsiteY3" fmla="*/ 31088 h 443811"/>
              <a:gd name="connsiteX4" fmla="*/ 1869579 w 2339252"/>
              <a:gd name="connsiteY4" fmla="*/ 26975 h 443811"/>
              <a:gd name="connsiteX5" fmla="*/ 2339252 w 2339252"/>
              <a:gd name="connsiteY5" fmla="*/ 419759 h 443811"/>
              <a:gd name="connsiteX6" fmla="*/ 524004 w 2339252"/>
              <a:gd name="connsiteY6" fmla="*/ 443811 h 443811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953314 w 2339252"/>
              <a:gd name="connsiteY2" fmla="*/ 33183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39252"/>
              <a:gd name="connsiteY0" fmla="*/ 446295 h 446295"/>
              <a:gd name="connsiteX1" fmla="*/ 0 w 2339252"/>
              <a:gd name="connsiteY1" fmla="*/ 23436 h 446295"/>
              <a:gd name="connsiteX2" fmla="*/ 1885117 w 2339252"/>
              <a:gd name="connsiteY2" fmla="*/ 33991 h 446295"/>
              <a:gd name="connsiteX3" fmla="*/ 1878004 w 2339252"/>
              <a:gd name="connsiteY3" fmla="*/ 33572 h 446295"/>
              <a:gd name="connsiteX4" fmla="*/ 1870579 w 2339252"/>
              <a:gd name="connsiteY4" fmla="*/ 35547 h 446295"/>
              <a:gd name="connsiteX5" fmla="*/ 1869579 w 2339252"/>
              <a:gd name="connsiteY5" fmla="*/ 29459 h 446295"/>
              <a:gd name="connsiteX6" fmla="*/ 2339252 w 2339252"/>
              <a:gd name="connsiteY6" fmla="*/ 422243 h 446295"/>
              <a:gd name="connsiteX7" fmla="*/ 524004 w 2339252"/>
              <a:gd name="connsiteY7" fmla="*/ 446295 h 446295"/>
              <a:gd name="connsiteX0" fmla="*/ 524004 w 2348299"/>
              <a:gd name="connsiteY0" fmla="*/ 446295 h 446295"/>
              <a:gd name="connsiteX1" fmla="*/ 0 w 2348299"/>
              <a:gd name="connsiteY1" fmla="*/ 23436 h 446295"/>
              <a:gd name="connsiteX2" fmla="*/ 1885117 w 2348299"/>
              <a:gd name="connsiteY2" fmla="*/ 33991 h 446295"/>
              <a:gd name="connsiteX3" fmla="*/ 1878004 w 2348299"/>
              <a:gd name="connsiteY3" fmla="*/ 33572 h 446295"/>
              <a:gd name="connsiteX4" fmla="*/ 1870579 w 2348299"/>
              <a:gd name="connsiteY4" fmla="*/ 35547 h 446295"/>
              <a:gd name="connsiteX5" fmla="*/ 1869579 w 2348299"/>
              <a:gd name="connsiteY5" fmla="*/ 29459 h 446295"/>
              <a:gd name="connsiteX6" fmla="*/ 2348299 w 2348299"/>
              <a:gd name="connsiteY6" fmla="*/ 421570 h 446295"/>
              <a:gd name="connsiteX7" fmla="*/ 524004 w 2348299"/>
              <a:gd name="connsiteY7" fmla="*/ 446295 h 446295"/>
              <a:gd name="connsiteX0" fmla="*/ 524004 w 2253182"/>
              <a:gd name="connsiteY0" fmla="*/ 446295 h 446295"/>
              <a:gd name="connsiteX1" fmla="*/ 0 w 2253182"/>
              <a:gd name="connsiteY1" fmla="*/ 23436 h 446295"/>
              <a:gd name="connsiteX2" fmla="*/ 1885117 w 2253182"/>
              <a:gd name="connsiteY2" fmla="*/ 33991 h 446295"/>
              <a:gd name="connsiteX3" fmla="*/ 1878004 w 2253182"/>
              <a:gd name="connsiteY3" fmla="*/ 33572 h 446295"/>
              <a:gd name="connsiteX4" fmla="*/ 1870579 w 2253182"/>
              <a:gd name="connsiteY4" fmla="*/ 35547 h 446295"/>
              <a:gd name="connsiteX5" fmla="*/ 1869579 w 2253182"/>
              <a:gd name="connsiteY5" fmla="*/ 29459 h 446295"/>
              <a:gd name="connsiteX6" fmla="*/ 2253182 w 2253182"/>
              <a:gd name="connsiteY6" fmla="*/ 339995 h 446295"/>
              <a:gd name="connsiteX7" fmla="*/ 524004 w 2253182"/>
              <a:gd name="connsiteY7" fmla="*/ 446295 h 446295"/>
              <a:gd name="connsiteX0" fmla="*/ 487615 w 2253182"/>
              <a:gd name="connsiteY0" fmla="*/ 409180 h 409180"/>
              <a:gd name="connsiteX1" fmla="*/ 0 w 2253182"/>
              <a:gd name="connsiteY1" fmla="*/ 23436 h 409180"/>
              <a:gd name="connsiteX2" fmla="*/ 1885117 w 2253182"/>
              <a:gd name="connsiteY2" fmla="*/ 33991 h 409180"/>
              <a:gd name="connsiteX3" fmla="*/ 1878004 w 2253182"/>
              <a:gd name="connsiteY3" fmla="*/ 33572 h 409180"/>
              <a:gd name="connsiteX4" fmla="*/ 1870579 w 2253182"/>
              <a:gd name="connsiteY4" fmla="*/ 35547 h 409180"/>
              <a:gd name="connsiteX5" fmla="*/ 1869579 w 2253182"/>
              <a:gd name="connsiteY5" fmla="*/ 29459 h 409180"/>
              <a:gd name="connsiteX6" fmla="*/ 2253182 w 2253182"/>
              <a:gd name="connsiteY6" fmla="*/ 339995 h 409180"/>
              <a:gd name="connsiteX7" fmla="*/ 487615 w 2253182"/>
              <a:gd name="connsiteY7" fmla="*/ 409180 h 40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3182" h="409180">
                <a:moveTo>
                  <a:pt x="487615" y="409180"/>
                </a:moveTo>
                <a:lnTo>
                  <a:pt x="0" y="23436"/>
                </a:lnTo>
                <a:lnTo>
                  <a:pt x="1885117" y="33991"/>
                </a:lnTo>
                <a:lnTo>
                  <a:pt x="1878004" y="33572"/>
                </a:lnTo>
                <a:cubicBezTo>
                  <a:pt x="1866345" y="29067"/>
                  <a:pt x="1871983" y="36232"/>
                  <a:pt x="1870579" y="35547"/>
                </a:cubicBezTo>
                <a:cubicBezTo>
                  <a:pt x="1869175" y="34862"/>
                  <a:pt x="1793597" y="-39890"/>
                  <a:pt x="1869579" y="29459"/>
                </a:cubicBezTo>
                <a:lnTo>
                  <a:pt x="2253182" y="339995"/>
                </a:lnTo>
                <a:lnTo>
                  <a:pt x="487615" y="4091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ый треугольник 12">
            <a:extLst>
              <a:ext uri="{FF2B5EF4-FFF2-40B4-BE49-F238E27FC236}">
                <a16:creationId xmlns:a16="http://schemas.microsoft.com/office/drawing/2014/main" id="{F2C437B0-0679-4D0E-9ECB-941931170A41}"/>
              </a:ext>
            </a:extLst>
          </p:cNvPr>
          <p:cNvSpPr/>
          <p:nvPr userDrawn="1"/>
        </p:nvSpPr>
        <p:spPr>
          <a:xfrm flipH="1">
            <a:off x="7278953" y="365125"/>
            <a:ext cx="4953000" cy="6469507"/>
          </a:xfrm>
          <a:prstGeom prst="rtTriangle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CDDC385-CD4D-4DF3-B59F-BECF0FB9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512" y="173715"/>
            <a:ext cx="772503" cy="863600"/>
          </a:xfrm>
          <a:prstGeom prst="rect">
            <a:avLst/>
          </a:prstGeom>
        </p:spPr>
      </p:pic>
      <p:sp>
        <p:nvSpPr>
          <p:cNvPr id="17" name="Параллелограмм 4">
            <a:extLst>
              <a:ext uri="{FF2B5EF4-FFF2-40B4-BE49-F238E27FC236}">
                <a16:creationId xmlns:a16="http://schemas.microsoft.com/office/drawing/2014/main" id="{FC50D5D3-E227-4AAD-AA6B-68A07CD9D73E}"/>
              </a:ext>
            </a:extLst>
          </p:cNvPr>
          <p:cNvSpPr/>
          <p:nvPr userDrawn="1"/>
        </p:nvSpPr>
        <p:spPr>
          <a:xfrm rot="18594348" flipH="1">
            <a:off x="6209274" y="152392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667DDC2D-9FA8-4DFB-99C5-3D21208AE78D}"/>
              </a:ext>
            </a:extLst>
          </p:cNvPr>
          <p:cNvSpPr/>
          <p:nvPr userDrawn="1"/>
        </p:nvSpPr>
        <p:spPr>
          <a:xfrm rot="18638020" flipH="1">
            <a:off x="2661561" y="4827853"/>
            <a:ext cx="4587769" cy="25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44219"/>
            <a:ext cx="4699000" cy="4375606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E537A783-38E5-4B73-BCC5-9D0C7CFB01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36511" y="1844219"/>
            <a:ext cx="4699001" cy="43756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0222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8098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80973B50-7BAA-47F1-82A6-0F2BDC44EFAA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24000" y="1122892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3" name="Подзаголовок 2">
            <a:extLst>
              <a:ext uri="{FF2B5EF4-FFF2-40B4-BE49-F238E27FC236}">
                <a16:creationId xmlns:a16="http://schemas.microsoft.com/office/drawing/2014/main" id="{E56A1593-2933-461F-A419-F8080A24426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24000" y="3602567"/>
            <a:ext cx="9144000" cy="165523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750557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00" y="1825625"/>
            <a:ext cx="76454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0" y="365126"/>
            <a:ext cx="7645400" cy="1326091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109423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828A9-9A92-4CAB-9820-75958A773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37259"/>
          </a:xfrm>
          <a:solidFill>
            <a:schemeClr val="bg1"/>
          </a:solidFill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91363BF-9AAA-468B-B04F-56221E904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034F28-47B8-4CCC-8DD4-36D48FA9A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EC41449-C91C-4647-B587-8EAABFC1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2A49B3F-6C78-4522-8C71-630551F058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7438" y="1802384"/>
            <a:ext cx="10515600" cy="4553966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615236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C0204-3DB1-4104-9BA5-50372502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3C416-B598-44C1-98A6-EB4B3F69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8239" y="1824482"/>
            <a:ext cx="10515600" cy="435186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067F3-9F56-4074-A978-0CEECE8B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7CE09D-633D-43BD-9310-92377BFD8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6BF878-D98F-4CB9-A244-73990CE7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Заголовок 5">
            <a:extLst>
              <a:ext uri="{FF2B5EF4-FFF2-40B4-BE49-F238E27FC236}">
                <a16:creationId xmlns:a16="http://schemas.microsoft.com/office/drawing/2014/main" id="{B8A7F9CE-3A78-470F-8A0A-A6EDE2EAD6A8}"/>
              </a:ext>
            </a:extLst>
          </p:cNvPr>
          <p:cNvSpPr txBox="1">
            <a:spLocks/>
          </p:cNvSpPr>
          <p:nvPr userDrawn="1"/>
        </p:nvSpPr>
        <p:spPr>
          <a:xfrm>
            <a:off x="3460498" y="365126"/>
            <a:ext cx="7467601" cy="1326091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70133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BF3905A5-284C-43CD-9819-9A47EECE24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0C3812D-280C-4021-AAA3-FE705D0577F9}"/>
              </a:ext>
            </a:extLst>
          </p:cNvPr>
          <p:cNvSpPr/>
          <p:nvPr userDrawn="1"/>
        </p:nvSpPr>
        <p:spPr>
          <a:xfrm>
            <a:off x="859790" y="6182572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D86D0DCF-58CC-4A15-9671-7C822D9DD3B1}"/>
              </a:ext>
            </a:extLst>
          </p:cNvPr>
          <p:cNvSpPr/>
          <p:nvPr userDrawn="1"/>
        </p:nvSpPr>
        <p:spPr>
          <a:xfrm rot="240000">
            <a:off x="-75290" y="4606693"/>
            <a:ext cx="1070735" cy="1615191"/>
          </a:xfrm>
          <a:custGeom>
            <a:avLst/>
            <a:gdLst>
              <a:gd name="connsiteX0" fmla="*/ 0 w 4816689"/>
              <a:gd name="connsiteY0" fmla="*/ 6560820 h 7914610"/>
              <a:gd name="connsiteX1" fmla="*/ 4816689 w 4816689"/>
              <a:gd name="connsiteY1" fmla="*/ 0 h 7914610"/>
              <a:gd name="connsiteX2" fmla="*/ 4816689 w 4816689"/>
              <a:gd name="connsiteY2" fmla="*/ 7659859 h 7914610"/>
              <a:gd name="connsiteX3" fmla="*/ 3976175 w 4816689"/>
              <a:gd name="connsiteY3" fmla="*/ 7914610 h 7914610"/>
              <a:gd name="connsiteX4" fmla="*/ 0 w 4816689"/>
              <a:gd name="connsiteY4" fmla="*/ 6560820 h 7914610"/>
              <a:gd name="connsiteX0" fmla="*/ 0 w 4816689"/>
              <a:gd name="connsiteY0" fmla="*/ 4114800 h 5468590"/>
              <a:gd name="connsiteX1" fmla="*/ 450430 w 4816689"/>
              <a:gd name="connsiteY1" fmla="*/ 0 h 5468590"/>
              <a:gd name="connsiteX2" fmla="*/ 4816689 w 4816689"/>
              <a:gd name="connsiteY2" fmla="*/ 5213839 h 5468590"/>
              <a:gd name="connsiteX3" fmla="*/ 3976175 w 4816689"/>
              <a:gd name="connsiteY3" fmla="*/ 5468590 h 5468590"/>
              <a:gd name="connsiteX4" fmla="*/ 0 w 4816689"/>
              <a:gd name="connsiteY4" fmla="*/ 4114800 h 5468590"/>
              <a:gd name="connsiteX0" fmla="*/ 0 w 4405209"/>
              <a:gd name="connsiteY0" fmla="*/ 4229100 h 5468590"/>
              <a:gd name="connsiteX1" fmla="*/ 38950 w 4405209"/>
              <a:gd name="connsiteY1" fmla="*/ 0 h 5468590"/>
              <a:gd name="connsiteX2" fmla="*/ 4405209 w 4405209"/>
              <a:gd name="connsiteY2" fmla="*/ 5213839 h 5468590"/>
              <a:gd name="connsiteX3" fmla="*/ 3564695 w 4405209"/>
              <a:gd name="connsiteY3" fmla="*/ 5468590 h 5468590"/>
              <a:gd name="connsiteX4" fmla="*/ 0 w 4405209"/>
              <a:gd name="connsiteY4" fmla="*/ 4229100 h 5468590"/>
              <a:gd name="connsiteX0" fmla="*/ 0 w 3564695"/>
              <a:gd name="connsiteY0" fmla="*/ 4570241 h 5809731"/>
              <a:gd name="connsiteX1" fmla="*/ 38950 w 3564695"/>
              <a:gd name="connsiteY1" fmla="*/ 341141 h 5809731"/>
              <a:gd name="connsiteX2" fmla="*/ 3353649 w 3564695"/>
              <a:gd name="connsiteY2" fmla="*/ 0 h 5809731"/>
              <a:gd name="connsiteX3" fmla="*/ 3564695 w 3564695"/>
              <a:gd name="connsiteY3" fmla="*/ 5809731 h 5809731"/>
              <a:gd name="connsiteX4" fmla="*/ 0 w 3564695"/>
              <a:gd name="connsiteY4" fmla="*/ 4570241 h 5809731"/>
              <a:gd name="connsiteX0" fmla="*/ 0 w 3353649"/>
              <a:gd name="connsiteY0" fmla="*/ 4570241 h 4575291"/>
              <a:gd name="connsiteX1" fmla="*/ 38950 w 3353649"/>
              <a:gd name="connsiteY1" fmla="*/ 341141 h 4575291"/>
              <a:gd name="connsiteX2" fmla="*/ 3353649 w 3353649"/>
              <a:gd name="connsiteY2" fmla="*/ 0 h 4575291"/>
              <a:gd name="connsiteX3" fmla="*/ 181416 w 3353649"/>
              <a:gd name="connsiteY3" fmla="*/ 4575291 h 4575291"/>
              <a:gd name="connsiteX4" fmla="*/ 0 w 3353649"/>
              <a:gd name="connsiteY4" fmla="*/ 4570241 h 4575291"/>
              <a:gd name="connsiteX0" fmla="*/ 0 w 3650829"/>
              <a:gd name="connsiteY0" fmla="*/ 4229100 h 4234150"/>
              <a:gd name="connsiteX1" fmla="*/ 38950 w 3650829"/>
              <a:gd name="connsiteY1" fmla="*/ 0 h 4234150"/>
              <a:gd name="connsiteX2" fmla="*/ 3650829 w 3650829"/>
              <a:gd name="connsiteY2" fmla="*/ 253219 h 4234150"/>
              <a:gd name="connsiteX3" fmla="*/ 181416 w 3650829"/>
              <a:gd name="connsiteY3" fmla="*/ 4234150 h 4234150"/>
              <a:gd name="connsiteX4" fmla="*/ 0 w 3650829"/>
              <a:gd name="connsiteY4" fmla="*/ 4229100 h 4234150"/>
              <a:gd name="connsiteX0" fmla="*/ 0 w 3650829"/>
              <a:gd name="connsiteY0" fmla="*/ 4160520 h 4165570"/>
              <a:gd name="connsiteX1" fmla="*/ 633310 w 3650829"/>
              <a:gd name="connsiteY1" fmla="*/ 0 h 4165570"/>
              <a:gd name="connsiteX2" fmla="*/ 3650829 w 3650829"/>
              <a:gd name="connsiteY2" fmla="*/ 184639 h 4165570"/>
              <a:gd name="connsiteX3" fmla="*/ 181416 w 3650829"/>
              <a:gd name="connsiteY3" fmla="*/ 4165570 h 4165570"/>
              <a:gd name="connsiteX4" fmla="*/ 0 w 3650829"/>
              <a:gd name="connsiteY4" fmla="*/ 4160520 h 4165570"/>
              <a:gd name="connsiteX0" fmla="*/ 687264 w 3469413"/>
              <a:gd name="connsiteY0" fmla="*/ 3360420 h 4165570"/>
              <a:gd name="connsiteX1" fmla="*/ 451894 w 3469413"/>
              <a:gd name="connsiteY1" fmla="*/ 0 h 4165570"/>
              <a:gd name="connsiteX2" fmla="*/ 3469413 w 3469413"/>
              <a:gd name="connsiteY2" fmla="*/ 184639 h 4165570"/>
              <a:gd name="connsiteX3" fmla="*/ 0 w 3469413"/>
              <a:gd name="connsiteY3" fmla="*/ 4165570 h 4165570"/>
              <a:gd name="connsiteX4" fmla="*/ 687264 w 3469413"/>
              <a:gd name="connsiteY4" fmla="*/ 3360420 h 4165570"/>
              <a:gd name="connsiteX0" fmla="*/ 235370 w 3017519"/>
              <a:gd name="connsiteY0" fmla="*/ 336042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235370 w 3017519"/>
              <a:gd name="connsiteY4" fmla="*/ 3360420 h 3365470"/>
              <a:gd name="connsiteX0" fmla="*/ 375530 w 3017519"/>
              <a:gd name="connsiteY0" fmla="*/ 3352970 h 3365470"/>
              <a:gd name="connsiteX1" fmla="*/ 0 w 3017519"/>
              <a:gd name="connsiteY1" fmla="*/ 0 h 3365470"/>
              <a:gd name="connsiteX2" fmla="*/ 3017519 w 3017519"/>
              <a:gd name="connsiteY2" fmla="*/ 184639 h 3365470"/>
              <a:gd name="connsiteX3" fmla="*/ 211046 w 3017519"/>
              <a:gd name="connsiteY3" fmla="*/ 3365470 h 3365470"/>
              <a:gd name="connsiteX4" fmla="*/ 375530 w 3017519"/>
              <a:gd name="connsiteY4" fmla="*/ 3352970 h 3365470"/>
              <a:gd name="connsiteX0" fmla="*/ 307085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5 w 2949074"/>
              <a:gd name="connsiteY4" fmla="*/ 3374451 h 3386951"/>
              <a:gd name="connsiteX0" fmla="*/ 307086 w 2949074"/>
              <a:gd name="connsiteY0" fmla="*/ 3374451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07086 w 2949074"/>
              <a:gd name="connsiteY4" fmla="*/ 3374451 h 3386951"/>
              <a:gd name="connsiteX0" fmla="*/ 330442 w 2949074"/>
              <a:gd name="connsiteY0" fmla="*/ 3373208 h 3386951"/>
              <a:gd name="connsiteX1" fmla="*/ 0 w 2949074"/>
              <a:gd name="connsiteY1" fmla="*/ 0 h 3386951"/>
              <a:gd name="connsiteX2" fmla="*/ 2949074 w 2949074"/>
              <a:gd name="connsiteY2" fmla="*/ 206120 h 3386951"/>
              <a:gd name="connsiteX3" fmla="*/ 142601 w 2949074"/>
              <a:gd name="connsiteY3" fmla="*/ 3386951 h 3386951"/>
              <a:gd name="connsiteX4" fmla="*/ 330442 w 2949074"/>
              <a:gd name="connsiteY4" fmla="*/ 3373208 h 3386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9074" h="3386951">
                <a:moveTo>
                  <a:pt x="330442" y="3373208"/>
                </a:moveTo>
                <a:lnTo>
                  <a:pt x="0" y="0"/>
                </a:lnTo>
                <a:lnTo>
                  <a:pt x="2949074" y="206120"/>
                </a:lnTo>
                <a:lnTo>
                  <a:pt x="142601" y="3386951"/>
                </a:lnTo>
                <a:lnTo>
                  <a:pt x="330442" y="3373208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араллелограмм 10">
            <a:extLst>
              <a:ext uri="{FF2B5EF4-FFF2-40B4-BE49-F238E27FC236}">
                <a16:creationId xmlns:a16="http://schemas.microsoft.com/office/drawing/2014/main" id="{78AD3DC7-FEEA-4315-9E25-CD157DF6C7C3}"/>
              </a:ext>
            </a:extLst>
          </p:cNvPr>
          <p:cNvSpPr/>
          <p:nvPr userDrawn="1"/>
        </p:nvSpPr>
        <p:spPr>
          <a:xfrm>
            <a:off x="1316941" y="1828887"/>
            <a:ext cx="10256568" cy="3694425"/>
          </a:xfrm>
          <a:custGeom>
            <a:avLst/>
            <a:gdLst>
              <a:gd name="connsiteX0" fmla="*/ 0 w 8364219"/>
              <a:gd name="connsiteY0" fmla="*/ 2919413 h 2919413"/>
              <a:gd name="connsiteX1" fmla="*/ 729853 w 8364219"/>
              <a:gd name="connsiteY1" fmla="*/ 0 h 2919413"/>
              <a:gd name="connsiteX2" fmla="*/ 8364219 w 8364219"/>
              <a:gd name="connsiteY2" fmla="*/ 0 h 2919413"/>
              <a:gd name="connsiteX3" fmla="*/ 7634366 w 8364219"/>
              <a:gd name="connsiteY3" fmla="*/ 2919413 h 2919413"/>
              <a:gd name="connsiteX4" fmla="*/ 0 w 8364219"/>
              <a:gd name="connsiteY4" fmla="*/ 2919413 h 2919413"/>
              <a:gd name="connsiteX0" fmla="*/ 0 w 10193019"/>
              <a:gd name="connsiteY0" fmla="*/ 2919413 h 2919413"/>
              <a:gd name="connsiteX1" fmla="*/ 729853 w 10193019"/>
              <a:gd name="connsiteY1" fmla="*/ 0 h 2919413"/>
              <a:gd name="connsiteX2" fmla="*/ 10193019 w 10193019"/>
              <a:gd name="connsiteY2" fmla="*/ 137160 h 2919413"/>
              <a:gd name="connsiteX3" fmla="*/ 7634366 w 10193019"/>
              <a:gd name="connsiteY3" fmla="*/ 2919413 h 2919413"/>
              <a:gd name="connsiteX4" fmla="*/ 0 w 10193019"/>
              <a:gd name="connsiteY4" fmla="*/ 2919413 h 2919413"/>
              <a:gd name="connsiteX0" fmla="*/ 0 w 10421619"/>
              <a:gd name="connsiteY0" fmla="*/ 2919413 h 2919413"/>
              <a:gd name="connsiteX1" fmla="*/ 729853 w 10421619"/>
              <a:gd name="connsiteY1" fmla="*/ 0 h 2919413"/>
              <a:gd name="connsiteX2" fmla="*/ 10421619 w 10421619"/>
              <a:gd name="connsiteY2" fmla="*/ 160020 h 2919413"/>
              <a:gd name="connsiteX3" fmla="*/ 7634366 w 10421619"/>
              <a:gd name="connsiteY3" fmla="*/ 2919413 h 2919413"/>
              <a:gd name="connsiteX4" fmla="*/ 0 w 10421619"/>
              <a:gd name="connsiteY4" fmla="*/ 2919413 h 2919413"/>
              <a:gd name="connsiteX0" fmla="*/ 0 w 10421619"/>
              <a:gd name="connsiteY0" fmla="*/ 2827973 h 2827973"/>
              <a:gd name="connsiteX1" fmla="*/ 2192893 w 10421619"/>
              <a:gd name="connsiteY1" fmla="*/ 0 h 2827973"/>
              <a:gd name="connsiteX2" fmla="*/ 10421619 w 10421619"/>
              <a:gd name="connsiteY2" fmla="*/ 68580 h 2827973"/>
              <a:gd name="connsiteX3" fmla="*/ 7634366 w 10421619"/>
              <a:gd name="connsiteY3" fmla="*/ 2827973 h 2827973"/>
              <a:gd name="connsiteX4" fmla="*/ 0 w 10421619"/>
              <a:gd name="connsiteY4" fmla="*/ 2827973 h 2827973"/>
              <a:gd name="connsiteX0" fmla="*/ 0 w 10421619"/>
              <a:gd name="connsiteY0" fmla="*/ 2805113 h 2805113"/>
              <a:gd name="connsiteX1" fmla="*/ 2398633 w 10421619"/>
              <a:gd name="connsiteY1" fmla="*/ 0 h 2805113"/>
              <a:gd name="connsiteX2" fmla="*/ 10421619 w 10421619"/>
              <a:gd name="connsiteY2" fmla="*/ 45720 h 2805113"/>
              <a:gd name="connsiteX3" fmla="*/ 7634366 w 10421619"/>
              <a:gd name="connsiteY3" fmla="*/ 2805113 h 2805113"/>
              <a:gd name="connsiteX4" fmla="*/ 0 w 10421619"/>
              <a:gd name="connsiteY4" fmla="*/ 2805113 h 2805113"/>
              <a:gd name="connsiteX0" fmla="*/ 0 w 10467339"/>
              <a:gd name="connsiteY0" fmla="*/ 2759393 h 2805113"/>
              <a:gd name="connsiteX1" fmla="*/ 2444353 w 10467339"/>
              <a:gd name="connsiteY1" fmla="*/ 0 h 2805113"/>
              <a:gd name="connsiteX2" fmla="*/ 10467339 w 10467339"/>
              <a:gd name="connsiteY2" fmla="*/ 45720 h 2805113"/>
              <a:gd name="connsiteX3" fmla="*/ 7680086 w 10467339"/>
              <a:gd name="connsiteY3" fmla="*/ 2805113 h 2805113"/>
              <a:gd name="connsiteX4" fmla="*/ 0 w 10467339"/>
              <a:gd name="connsiteY4" fmla="*/ 2759393 h 2805113"/>
              <a:gd name="connsiteX0" fmla="*/ 0 w 10535919"/>
              <a:gd name="connsiteY0" fmla="*/ 2736533 h 2805113"/>
              <a:gd name="connsiteX1" fmla="*/ 2512933 w 10535919"/>
              <a:gd name="connsiteY1" fmla="*/ 0 h 2805113"/>
              <a:gd name="connsiteX2" fmla="*/ 10535919 w 10535919"/>
              <a:gd name="connsiteY2" fmla="*/ 45720 h 2805113"/>
              <a:gd name="connsiteX3" fmla="*/ 7748666 w 10535919"/>
              <a:gd name="connsiteY3" fmla="*/ 2805113 h 2805113"/>
              <a:gd name="connsiteX4" fmla="*/ 0 w 10535919"/>
              <a:gd name="connsiteY4" fmla="*/ 2736533 h 2805113"/>
              <a:gd name="connsiteX0" fmla="*/ 0 w 10535919"/>
              <a:gd name="connsiteY0" fmla="*/ 2722238 h 2790818"/>
              <a:gd name="connsiteX1" fmla="*/ 3251396 w 10535919"/>
              <a:gd name="connsiteY1" fmla="*/ 0 h 2790818"/>
              <a:gd name="connsiteX2" fmla="*/ 10535919 w 10535919"/>
              <a:gd name="connsiteY2" fmla="*/ 31425 h 2790818"/>
              <a:gd name="connsiteX3" fmla="*/ 7748666 w 10535919"/>
              <a:gd name="connsiteY3" fmla="*/ 2790818 h 2790818"/>
              <a:gd name="connsiteX4" fmla="*/ 0 w 10535919"/>
              <a:gd name="connsiteY4" fmla="*/ 2722238 h 2790818"/>
              <a:gd name="connsiteX0" fmla="*/ 0 w 10617970"/>
              <a:gd name="connsiteY0" fmla="*/ 2507811 h 2790818"/>
              <a:gd name="connsiteX1" fmla="*/ 3333447 w 10617970"/>
              <a:gd name="connsiteY1" fmla="*/ 0 h 2790818"/>
              <a:gd name="connsiteX2" fmla="*/ 10617970 w 10617970"/>
              <a:gd name="connsiteY2" fmla="*/ 31425 h 2790818"/>
              <a:gd name="connsiteX3" fmla="*/ 7830717 w 10617970"/>
              <a:gd name="connsiteY3" fmla="*/ 2790818 h 2790818"/>
              <a:gd name="connsiteX4" fmla="*/ 0 w 10617970"/>
              <a:gd name="connsiteY4" fmla="*/ 2507811 h 2790818"/>
              <a:gd name="connsiteX0" fmla="*/ 0 w 10617970"/>
              <a:gd name="connsiteY0" fmla="*/ 2536401 h 2819408"/>
              <a:gd name="connsiteX1" fmla="*/ 3312935 w 10617970"/>
              <a:gd name="connsiteY1" fmla="*/ 0 h 2819408"/>
              <a:gd name="connsiteX2" fmla="*/ 10617970 w 10617970"/>
              <a:gd name="connsiteY2" fmla="*/ 60015 h 2819408"/>
              <a:gd name="connsiteX3" fmla="*/ 7830717 w 10617970"/>
              <a:gd name="connsiteY3" fmla="*/ 2819408 h 2819408"/>
              <a:gd name="connsiteX4" fmla="*/ 0 w 10617970"/>
              <a:gd name="connsiteY4" fmla="*/ 2536401 h 2819408"/>
              <a:gd name="connsiteX0" fmla="*/ 0 w 10617970"/>
              <a:gd name="connsiteY0" fmla="*/ 2536401 h 2676457"/>
              <a:gd name="connsiteX1" fmla="*/ 3312935 w 10617970"/>
              <a:gd name="connsiteY1" fmla="*/ 0 h 2676457"/>
              <a:gd name="connsiteX2" fmla="*/ 10617970 w 10617970"/>
              <a:gd name="connsiteY2" fmla="*/ 60015 h 2676457"/>
              <a:gd name="connsiteX3" fmla="*/ 6907638 w 10617970"/>
              <a:gd name="connsiteY3" fmla="*/ 2676457 h 2676457"/>
              <a:gd name="connsiteX4" fmla="*/ 0 w 10617970"/>
              <a:gd name="connsiteY4" fmla="*/ 2536401 h 2676457"/>
              <a:gd name="connsiteX0" fmla="*/ 0 w 10617970"/>
              <a:gd name="connsiteY0" fmla="*/ 2536401 h 2733638"/>
              <a:gd name="connsiteX1" fmla="*/ 3312935 w 10617970"/>
              <a:gd name="connsiteY1" fmla="*/ 0 h 2733638"/>
              <a:gd name="connsiteX2" fmla="*/ 10617970 w 10617970"/>
              <a:gd name="connsiteY2" fmla="*/ 60015 h 2733638"/>
              <a:gd name="connsiteX3" fmla="*/ 6846100 w 10617970"/>
              <a:gd name="connsiteY3" fmla="*/ 2733638 h 2733638"/>
              <a:gd name="connsiteX4" fmla="*/ 0 w 10617970"/>
              <a:gd name="connsiteY4" fmla="*/ 2536401 h 2733638"/>
              <a:gd name="connsiteX0" fmla="*/ 0 w 10638483"/>
              <a:gd name="connsiteY0" fmla="*/ 2536401 h 2733638"/>
              <a:gd name="connsiteX1" fmla="*/ 3312935 w 10638483"/>
              <a:gd name="connsiteY1" fmla="*/ 0 h 2733638"/>
              <a:gd name="connsiteX2" fmla="*/ 10638483 w 10638483"/>
              <a:gd name="connsiteY2" fmla="*/ 17130 h 2733638"/>
              <a:gd name="connsiteX3" fmla="*/ 6846100 w 10638483"/>
              <a:gd name="connsiteY3" fmla="*/ 2733638 h 2733638"/>
              <a:gd name="connsiteX4" fmla="*/ 0 w 10638483"/>
              <a:gd name="connsiteY4" fmla="*/ 2536401 h 2733638"/>
              <a:gd name="connsiteX0" fmla="*/ 0 w 10679509"/>
              <a:gd name="connsiteY0" fmla="*/ 2693648 h 2733638"/>
              <a:gd name="connsiteX1" fmla="*/ 3353961 w 10679509"/>
              <a:gd name="connsiteY1" fmla="*/ 0 h 2733638"/>
              <a:gd name="connsiteX2" fmla="*/ 10679509 w 10679509"/>
              <a:gd name="connsiteY2" fmla="*/ 17130 h 2733638"/>
              <a:gd name="connsiteX3" fmla="*/ 6887126 w 10679509"/>
              <a:gd name="connsiteY3" fmla="*/ 2733638 h 2733638"/>
              <a:gd name="connsiteX4" fmla="*/ 0 w 10679509"/>
              <a:gd name="connsiteY4" fmla="*/ 2693648 h 2733638"/>
              <a:gd name="connsiteX0" fmla="*/ 0 w 10782073"/>
              <a:gd name="connsiteY0" fmla="*/ 2693648 h 2733638"/>
              <a:gd name="connsiteX1" fmla="*/ 3353961 w 10782073"/>
              <a:gd name="connsiteY1" fmla="*/ 0 h 2733638"/>
              <a:gd name="connsiteX2" fmla="*/ 10782073 w 10782073"/>
              <a:gd name="connsiteY2" fmla="*/ 45720 h 2733638"/>
              <a:gd name="connsiteX3" fmla="*/ 6887126 w 10782073"/>
              <a:gd name="connsiteY3" fmla="*/ 2733638 h 2733638"/>
              <a:gd name="connsiteX4" fmla="*/ 0 w 10782073"/>
              <a:gd name="connsiteY4" fmla="*/ 2693648 h 2733638"/>
              <a:gd name="connsiteX0" fmla="*/ 0 w 10782073"/>
              <a:gd name="connsiteY0" fmla="*/ 2693648 h 2719343"/>
              <a:gd name="connsiteX1" fmla="*/ 3353961 w 10782073"/>
              <a:gd name="connsiteY1" fmla="*/ 0 h 2719343"/>
              <a:gd name="connsiteX2" fmla="*/ 10782073 w 10782073"/>
              <a:gd name="connsiteY2" fmla="*/ 45720 h 2719343"/>
              <a:gd name="connsiteX3" fmla="*/ 6907639 w 10782073"/>
              <a:gd name="connsiteY3" fmla="*/ 2719343 h 2719343"/>
              <a:gd name="connsiteX4" fmla="*/ 0 w 10782073"/>
              <a:gd name="connsiteY4" fmla="*/ 2693648 h 271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2073" h="2719343">
                <a:moveTo>
                  <a:pt x="0" y="2693648"/>
                </a:moveTo>
                <a:lnTo>
                  <a:pt x="3353961" y="0"/>
                </a:lnTo>
                <a:lnTo>
                  <a:pt x="10782073" y="45720"/>
                </a:lnTo>
                <a:lnTo>
                  <a:pt x="6907639" y="2719343"/>
                </a:lnTo>
                <a:lnTo>
                  <a:pt x="0" y="2693648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F4CE39D7-137A-45DE-AACA-91B777BEEA5A}"/>
              </a:ext>
            </a:extLst>
          </p:cNvPr>
          <p:cNvSpPr/>
          <p:nvPr userDrawn="1"/>
        </p:nvSpPr>
        <p:spPr>
          <a:xfrm rot="-120000">
            <a:off x="8970300" y="2090873"/>
            <a:ext cx="3299582" cy="3062687"/>
          </a:xfrm>
          <a:custGeom>
            <a:avLst/>
            <a:gdLst>
              <a:gd name="connsiteX0" fmla="*/ 0 w 5701682"/>
              <a:gd name="connsiteY0" fmla="*/ 8130453 h 9558000"/>
              <a:gd name="connsiteX1" fmla="*/ 5701682 w 5701682"/>
              <a:gd name="connsiteY1" fmla="*/ 0 h 9558000"/>
              <a:gd name="connsiteX2" fmla="*/ 5701682 w 5701682"/>
              <a:gd name="connsiteY2" fmla="*/ 9558000 h 9558000"/>
              <a:gd name="connsiteX3" fmla="*/ 0 w 5701682"/>
              <a:gd name="connsiteY3" fmla="*/ 8130453 h 9558000"/>
              <a:gd name="connsiteX0" fmla="*/ 0 w 6661802"/>
              <a:gd name="connsiteY0" fmla="*/ 6358326 h 7785873"/>
              <a:gd name="connsiteX1" fmla="*/ 6661802 w 6661802"/>
              <a:gd name="connsiteY1" fmla="*/ 0 h 7785873"/>
              <a:gd name="connsiteX2" fmla="*/ 5701682 w 6661802"/>
              <a:gd name="connsiteY2" fmla="*/ 7785873 h 7785873"/>
              <a:gd name="connsiteX3" fmla="*/ 0 w 6661802"/>
              <a:gd name="connsiteY3" fmla="*/ 6358326 h 7785873"/>
              <a:gd name="connsiteX0" fmla="*/ 0 w 6661802"/>
              <a:gd name="connsiteY0" fmla="*/ 6358326 h 7835099"/>
              <a:gd name="connsiteX1" fmla="*/ 6661802 w 6661802"/>
              <a:gd name="connsiteY1" fmla="*/ 0 h 7835099"/>
              <a:gd name="connsiteX2" fmla="*/ 6593222 w 6661802"/>
              <a:gd name="connsiteY2" fmla="*/ 7835099 h 7835099"/>
              <a:gd name="connsiteX3" fmla="*/ 0 w 6661802"/>
              <a:gd name="connsiteY3" fmla="*/ 6358326 h 7835099"/>
              <a:gd name="connsiteX0" fmla="*/ 0 w 6661802"/>
              <a:gd name="connsiteY0" fmla="*/ 6358326 h 7829914"/>
              <a:gd name="connsiteX1" fmla="*/ 6661802 w 6661802"/>
              <a:gd name="connsiteY1" fmla="*/ 0 h 7829914"/>
              <a:gd name="connsiteX2" fmla="*/ 6451571 w 6661802"/>
              <a:gd name="connsiteY2" fmla="*/ 7829914 h 7829914"/>
              <a:gd name="connsiteX3" fmla="*/ 0 w 6661802"/>
              <a:gd name="connsiteY3" fmla="*/ 6358326 h 7829914"/>
              <a:gd name="connsiteX0" fmla="*/ 0 w 6710668"/>
              <a:gd name="connsiteY0" fmla="*/ 6406086 h 7877674"/>
              <a:gd name="connsiteX1" fmla="*/ 6710668 w 6710668"/>
              <a:gd name="connsiteY1" fmla="*/ 0 h 7877674"/>
              <a:gd name="connsiteX2" fmla="*/ 6451571 w 6710668"/>
              <a:gd name="connsiteY2" fmla="*/ 7877674 h 7877674"/>
              <a:gd name="connsiteX3" fmla="*/ 0 w 6710668"/>
              <a:gd name="connsiteY3" fmla="*/ 6406086 h 7877674"/>
              <a:gd name="connsiteX0" fmla="*/ 0 w 6623279"/>
              <a:gd name="connsiteY0" fmla="*/ 3783190 h 5254778"/>
              <a:gd name="connsiteX1" fmla="*/ 6623279 w 6623279"/>
              <a:gd name="connsiteY1" fmla="*/ 0 h 5254778"/>
              <a:gd name="connsiteX2" fmla="*/ 6451571 w 6623279"/>
              <a:gd name="connsiteY2" fmla="*/ 5254778 h 5254778"/>
              <a:gd name="connsiteX3" fmla="*/ 0 w 6623279"/>
              <a:gd name="connsiteY3" fmla="*/ 3783190 h 5254778"/>
              <a:gd name="connsiteX0" fmla="*/ 0 w 5447277"/>
              <a:gd name="connsiteY0" fmla="*/ 4668565 h 5254778"/>
              <a:gd name="connsiteX1" fmla="*/ 5447277 w 5447277"/>
              <a:gd name="connsiteY1" fmla="*/ 0 h 5254778"/>
              <a:gd name="connsiteX2" fmla="*/ 5275569 w 5447277"/>
              <a:gd name="connsiteY2" fmla="*/ 5254778 h 5254778"/>
              <a:gd name="connsiteX3" fmla="*/ 0 w 5447277"/>
              <a:gd name="connsiteY3" fmla="*/ 4668565 h 5254778"/>
              <a:gd name="connsiteX0" fmla="*/ 0 w 5191706"/>
              <a:gd name="connsiteY0" fmla="*/ 4801792 h 5254778"/>
              <a:gd name="connsiteX1" fmla="*/ 5191706 w 5191706"/>
              <a:gd name="connsiteY1" fmla="*/ 0 h 5254778"/>
              <a:gd name="connsiteX2" fmla="*/ 5019998 w 5191706"/>
              <a:gd name="connsiteY2" fmla="*/ 5254778 h 5254778"/>
              <a:gd name="connsiteX3" fmla="*/ 0 w 5191706"/>
              <a:gd name="connsiteY3" fmla="*/ 4801792 h 5254778"/>
              <a:gd name="connsiteX0" fmla="*/ 0 w 5191706"/>
              <a:gd name="connsiteY0" fmla="*/ 4801792 h 4912678"/>
              <a:gd name="connsiteX1" fmla="*/ 5191706 w 5191706"/>
              <a:gd name="connsiteY1" fmla="*/ 0 h 4912678"/>
              <a:gd name="connsiteX2" fmla="*/ 5149582 w 5191706"/>
              <a:gd name="connsiteY2" fmla="*/ 4912678 h 4912678"/>
              <a:gd name="connsiteX3" fmla="*/ 0 w 5191706"/>
              <a:gd name="connsiteY3" fmla="*/ 4801792 h 4912678"/>
              <a:gd name="connsiteX0" fmla="*/ 0 w 5191706"/>
              <a:gd name="connsiteY0" fmla="*/ 4801792 h 4892965"/>
              <a:gd name="connsiteX1" fmla="*/ 5191706 w 5191706"/>
              <a:gd name="connsiteY1" fmla="*/ 0 h 4892965"/>
              <a:gd name="connsiteX2" fmla="*/ 4981863 w 5191706"/>
              <a:gd name="connsiteY2" fmla="*/ 4892965 h 4892965"/>
              <a:gd name="connsiteX3" fmla="*/ 0 w 5191706"/>
              <a:gd name="connsiteY3" fmla="*/ 4801792 h 4892965"/>
              <a:gd name="connsiteX0" fmla="*/ 0 w 5114541"/>
              <a:gd name="connsiteY0" fmla="*/ 4818191 h 4909364"/>
              <a:gd name="connsiteX1" fmla="*/ 5114541 w 5114541"/>
              <a:gd name="connsiteY1" fmla="*/ 0 h 4909364"/>
              <a:gd name="connsiteX2" fmla="*/ 4981863 w 5114541"/>
              <a:gd name="connsiteY2" fmla="*/ 4909364 h 4909364"/>
              <a:gd name="connsiteX3" fmla="*/ 0 w 5114541"/>
              <a:gd name="connsiteY3" fmla="*/ 4818191 h 4909364"/>
              <a:gd name="connsiteX0" fmla="*/ 0 w 5114541"/>
              <a:gd name="connsiteY0" fmla="*/ 4818191 h 4975736"/>
              <a:gd name="connsiteX1" fmla="*/ 5114541 w 5114541"/>
              <a:gd name="connsiteY1" fmla="*/ 0 h 4975736"/>
              <a:gd name="connsiteX2" fmla="*/ 4940796 w 5114541"/>
              <a:gd name="connsiteY2" fmla="*/ 4975736 h 4975736"/>
              <a:gd name="connsiteX3" fmla="*/ 0 w 5114541"/>
              <a:gd name="connsiteY3" fmla="*/ 4818191 h 497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4541" h="4975736">
                <a:moveTo>
                  <a:pt x="0" y="4818191"/>
                </a:moveTo>
                <a:lnTo>
                  <a:pt x="5114541" y="0"/>
                </a:lnTo>
                <a:lnTo>
                  <a:pt x="4940796" y="4975736"/>
                </a:lnTo>
                <a:lnTo>
                  <a:pt x="0" y="4818191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6">
            <a:extLst>
              <a:ext uri="{FF2B5EF4-FFF2-40B4-BE49-F238E27FC236}">
                <a16:creationId xmlns:a16="http://schemas.microsoft.com/office/drawing/2014/main" id="{667FAF73-99E2-4911-9087-E9988CB5F6BB}"/>
              </a:ext>
            </a:extLst>
          </p:cNvPr>
          <p:cNvSpPr txBox="1">
            <a:spLocks/>
          </p:cNvSpPr>
          <p:nvPr userDrawn="1"/>
        </p:nvSpPr>
        <p:spPr>
          <a:xfrm>
            <a:off x="929640" y="1362074"/>
            <a:ext cx="10515599" cy="2301251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474A3AF9-7979-48A3-9C98-3B2A5A8CA2C9}"/>
              </a:ext>
            </a:extLst>
          </p:cNvPr>
          <p:cNvSpPr txBox="1">
            <a:spLocks/>
          </p:cNvSpPr>
          <p:nvPr userDrawn="1"/>
        </p:nvSpPr>
        <p:spPr>
          <a:xfrm>
            <a:off x="929640" y="3681846"/>
            <a:ext cx="10515600" cy="1499658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279C14-5234-43AA-AF0D-CA71307C77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258" y="145655"/>
            <a:ext cx="772503" cy="863600"/>
          </a:xfrm>
          <a:prstGeom prst="rect">
            <a:avLst/>
          </a:prstGeom>
        </p:spPr>
      </p:pic>
      <p:sp>
        <p:nvSpPr>
          <p:cNvPr id="15" name="Параллелограмм 4">
            <a:extLst>
              <a:ext uri="{FF2B5EF4-FFF2-40B4-BE49-F238E27FC236}">
                <a16:creationId xmlns:a16="http://schemas.microsoft.com/office/drawing/2014/main" id="{F11D33B9-9235-4876-9639-BA2484A33D03}"/>
              </a:ext>
            </a:extLst>
          </p:cNvPr>
          <p:cNvSpPr/>
          <p:nvPr userDrawn="1"/>
        </p:nvSpPr>
        <p:spPr>
          <a:xfrm rot="18440162">
            <a:off x="-9857" y="5513178"/>
            <a:ext cx="1297368" cy="205411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28EEA9-FBAF-4761-990C-C88A8050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70" y="1128325"/>
            <a:ext cx="10515600" cy="285220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5263B0-52F9-49E1-A657-553F84BCD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42430-8A93-42BF-894D-BA6608AF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B426FF-D332-4BD6-9319-58118FD0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1259A-AAA3-4CCE-B440-220156267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8796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4">
            <a:extLst>
              <a:ext uri="{FF2B5EF4-FFF2-40B4-BE49-F238E27FC236}">
                <a16:creationId xmlns:a16="http://schemas.microsoft.com/office/drawing/2014/main" id="{0B0CE55C-83AB-4553-9A58-27A870AC20EE}"/>
              </a:ext>
            </a:extLst>
          </p:cNvPr>
          <p:cNvSpPr/>
          <p:nvPr userDrawn="1"/>
        </p:nvSpPr>
        <p:spPr>
          <a:xfrm>
            <a:off x="-40051" y="3728720"/>
            <a:ext cx="5080423" cy="3129280"/>
          </a:xfrm>
          <a:custGeom>
            <a:avLst/>
            <a:gdLst/>
            <a:ahLst/>
            <a:cxnLst/>
            <a:rect l="l" t="t" r="r" b="b"/>
            <a:pathLst>
              <a:path w="7620634" h="4693920">
                <a:moveTo>
                  <a:pt x="0" y="0"/>
                </a:moveTo>
                <a:lnTo>
                  <a:pt x="7620090" y="4693466"/>
                </a:lnTo>
                <a:lnTo>
                  <a:pt x="0" y="4693466"/>
                </a:lnTo>
                <a:lnTo>
                  <a:pt x="0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1A87641-B1B9-4F65-B789-5CE01EFCB88A}"/>
              </a:ext>
            </a:extLst>
          </p:cNvPr>
          <p:cNvSpPr/>
          <p:nvPr userDrawn="1"/>
        </p:nvSpPr>
        <p:spPr>
          <a:xfrm>
            <a:off x="2384976" y="6375238"/>
            <a:ext cx="8776546" cy="0"/>
          </a:xfrm>
          <a:custGeom>
            <a:avLst/>
            <a:gdLst/>
            <a:ahLst/>
            <a:cxnLst/>
            <a:rect l="l" t="t" r="r" b="b"/>
            <a:pathLst>
              <a:path w="13164819">
                <a:moveTo>
                  <a:pt x="0" y="0"/>
                </a:moveTo>
                <a:lnTo>
                  <a:pt x="13164470" y="0"/>
                </a:lnTo>
              </a:path>
            </a:pathLst>
          </a:custGeom>
          <a:ln w="55899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8CF3EE-ED14-422D-B6AD-F4A8DCEA30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63" y="76629"/>
            <a:ext cx="772503" cy="863600"/>
          </a:xfrm>
          <a:prstGeom prst="rect">
            <a:avLst/>
          </a:prstGeom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id="{62E86817-7B24-447B-ABE2-5D764FC04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501" y="1872626"/>
            <a:ext cx="7594599" cy="3932157"/>
          </a:xfrm>
          <a:solidFill>
            <a:schemeClr val="bg1">
              <a:alpha val="88000"/>
            </a:schemeClr>
          </a:solidFill>
        </p:spPr>
        <p:txBody>
          <a:bodyPr/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1867"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 sz="1600"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 sz="1333">
                <a:latin typeface="Verdana" panose="020B0604030504040204" pitchFamily="34" charset="0"/>
                <a:ea typeface="Verdana" panose="020B060403050404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Параллелограмм 4">
            <a:extLst>
              <a:ext uri="{FF2B5EF4-FFF2-40B4-BE49-F238E27FC236}">
                <a16:creationId xmlns:a16="http://schemas.microsoft.com/office/drawing/2014/main" id="{CC9B0F57-8F03-40E8-B103-CDE3C157E6A6}"/>
              </a:ext>
            </a:extLst>
          </p:cNvPr>
          <p:cNvSpPr/>
          <p:nvPr userDrawn="1"/>
        </p:nvSpPr>
        <p:spPr>
          <a:xfrm rot="12770343">
            <a:off x="777351" y="4370643"/>
            <a:ext cx="2400000" cy="264000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Дата 18">
            <a:extLst>
              <a:ext uri="{FF2B5EF4-FFF2-40B4-BE49-F238E27FC236}">
                <a16:creationId xmlns:a16="http://schemas.microsoft.com/office/drawing/2014/main" id="{A504D841-EB41-4CD3-8A5A-3A75BB3CB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DF28BA45-1E14-4FD8-8D27-DD2480B44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4D3A78CF-9881-4EC0-B56A-56C7D7B3D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Заголовок 21">
            <a:extLst>
              <a:ext uri="{FF2B5EF4-FFF2-40B4-BE49-F238E27FC236}">
                <a16:creationId xmlns:a16="http://schemas.microsoft.com/office/drawing/2014/main" id="{29D72086-865A-4927-9230-F03857715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01" y="474000"/>
            <a:ext cx="7442200" cy="932458"/>
          </a:xfrm>
          <a:solidFill>
            <a:schemeClr val="bg1">
              <a:alpha val="88000"/>
            </a:schemeClr>
          </a:solidFill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6593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87.xml"/><Relationship Id="rId21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1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09.xml"/><Relationship Id="rId16" Type="http://schemas.openxmlformats.org/officeDocument/2006/relationships/slideLayout" Target="../slideLayouts/slideLayout223.xml"/><Relationship Id="rId20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2.xml"/><Relationship Id="rId23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17.xml"/><Relationship Id="rId19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Relationship Id="rId22" Type="http://schemas.openxmlformats.org/officeDocument/2006/relationships/slideLayout" Target="../slideLayouts/slideLayout2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13" Type="http://schemas.openxmlformats.org/officeDocument/2006/relationships/slideLayout" Target="../slideLayouts/slideLayout243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42.xml"/><Relationship Id="rId17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32.xml"/><Relationship Id="rId16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Relationship Id="rId14" Type="http://schemas.openxmlformats.org/officeDocument/2006/relationships/slideLayout" Target="../slideLayouts/slideLayout2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slideLayout" Target="../slideLayouts/slideLayout1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64.xml"/><Relationship Id="rId21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20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23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Relationship Id="rId22" Type="http://schemas.openxmlformats.org/officeDocument/2006/relationships/slideLayout" Target="../slideLayouts/slideLayout1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769B3-4E48-492C-A22B-6CB53650ADE4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5932B-A9AB-4CE3-9BAD-3FD1A8200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37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C3609-AEFB-4287-A01C-99128D1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5C4B5-3B72-419D-BABC-3AC724AA5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06784-C5AA-41E3-BB08-BC4B3AA3F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1EB9F1-572E-447D-99B0-1DC4E29CF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89C746-D9C8-46B6-BF30-A06E6AE44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72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  <p:sldLayoutId id="2147483860" r:id="rId19"/>
    <p:sldLayoutId id="2147483861" r:id="rId20"/>
    <p:sldLayoutId id="2147483862" r:id="rId21"/>
    <p:sldLayoutId id="2147483863" r:id="rId22"/>
    <p:sldLayoutId id="2147483864" r:id="rId23"/>
  </p:sldLayoutIdLst>
  <p:txStyles>
    <p:titleStyle>
      <a:lvl1pPr algn="ctr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C3609-AEFB-4287-A01C-99128D1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5C4B5-3B72-419D-BABC-3AC724AA5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06784-C5AA-41E3-BB08-BC4B3AA3F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1EB9F1-572E-447D-99B0-1DC4E29CF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89C746-D9C8-46B6-BF30-A06E6AE44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79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  <p:sldLayoutId id="2147483886" r:id="rId21"/>
    <p:sldLayoutId id="2147483887" r:id="rId22"/>
    <p:sldLayoutId id="2147483888" r:id="rId23"/>
  </p:sldLayoutIdLst>
  <p:txStyles>
    <p:titleStyle>
      <a:lvl1pPr algn="ctr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F173F9-E0CF-489F-F519-B862BDA1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099EE2-9641-F503-7E70-AA45AF8F3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5B8332-B7C8-BF83-DDBB-96C4A7610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A3322-55D3-4A0E-9AEB-ED275D2E1E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78C76-4237-C154-5F28-1212F36A3D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4E5385-6D16-7870-8D90-8E811E6A5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6E970-57B6-487B-9273-D3D9A6C84B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97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  <p:sldLayoutId id="2147483904" r:id="rId15"/>
    <p:sldLayoutId id="2147483905" r:id="rId16"/>
    <p:sldLayoutId id="214748390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7E8C9-064C-478C-845A-5E0A1026A2A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DFF935-5DB2-4AB9-BD4B-2B91A3381F5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88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C3609-AEFB-4287-A01C-99128D1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5C4B5-3B72-419D-BABC-3AC724AA5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06784-C5AA-41E3-BB08-BC4B3AA3F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1EB9F1-572E-447D-99B0-1DC4E29CF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89C746-D9C8-46B6-BF30-A06E6AE44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63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</p:sldLayoutIdLst>
  <p:txStyles>
    <p:titleStyle>
      <a:lvl1pPr algn="ctr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C3609-AEFB-4287-A01C-99128D1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5C4B5-3B72-419D-BABC-3AC724AA5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06784-C5AA-41E3-BB08-BC4B3AA3F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1EB9F1-572E-447D-99B0-1DC4E29CF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89C746-D9C8-46B6-BF30-A06E6AE44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6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</p:sldLayoutIdLst>
  <p:txStyles>
    <p:titleStyle>
      <a:lvl1pPr algn="ctr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C3609-AEFB-4287-A01C-99128D1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5C4B5-3B72-419D-BABC-3AC724AA5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06784-C5AA-41E3-BB08-BC4B3AA3F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1EB9F1-572E-447D-99B0-1DC4E29CF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89C746-D9C8-46B6-BF30-A06E6AE44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61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</p:sldLayoutIdLst>
  <p:txStyles>
    <p:titleStyle>
      <a:lvl1pPr algn="ctr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C3609-AEFB-4287-A01C-99128D1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5C4B5-3B72-419D-BABC-3AC724AA5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06784-C5AA-41E3-BB08-BC4B3AA3F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1EB9F1-572E-447D-99B0-1DC4E29CF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89C746-D9C8-46B6-BF30-A06E6AE44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87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</p:sldLayoutIdLst>
  <p:txStyles>
    <p:titleStyle>
      <a:lvl1pPr algn="ctr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C3609-AEFB-4287-A01C-99128D1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5C4B5-3B72-419D-BABC-3AC724AA5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06784-C5AA-41E3-BB08-BC4B3AA3F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1EB9F1-572E-447D-99B0-1DC4E29CF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89C746-D9C8-46B6-BF30-A06E6AE44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17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</p:sldLayoutIdLst>
  <p:txStyles>
    <p:titleStyle>
      <a:lvl1pPr algn="ctr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C3609-AEFB-4287-A01C-99128D1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5C4B5-3B72-419D-BABC-3AC724AA5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06784-C5AA-41E3-BB08-BC4B3AA3F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1EB9F1-572E-447D-99B0-1DC4E29CF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89C746-D9C8-46B6-BF30-A06E6AE44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46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811" r:id="rId18"/>
    <p:sldLayoutId id="2147483812" r:id="rId19"/>
    <p:sldLayoutId id="2147483813" r:id="rId20"/>
    <p:sldLayoutId id="2147483814" r:id="rId21"/>
    <p:sldLayoutId id="2147483815" r:id="rId22"/>
    <p:sldLayoutId id="2147483816" r:id="rId23"/>
  </p:sldLayoutIdLst>
  <p:txStyles>
    <p:titleStyle>
      <a:lvl1pPr algn="ctr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C3609-AEFB-4287-A01C-99128D1D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15C4B5-3B72-419D-BABC-3AC724AA5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706784-C5AA-41E3-BB08-BC4B3AA3F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B6097-E070-45E4-9C9E-228556A0B102}" type="datetimeFigureOut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1EB9F1-572E-447D-99B0-1DC4E29CF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89C746-D9C8-46B6-BF30-A06E6AE44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39FFE6-C0CE-41D1-BF56-2F6B1C824B78}" type="slidenum">
              <a:rPr kumimoji="0" lang="ru-RU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73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</p:sldLayoutIdLst>
  <p:txStyles>
    <p:titleStyle>
      <a:lvl1pPr algn="ctr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3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1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gif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1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3.svg"/><Relationship Id="rId3" Type="http://schemas.openxmlformats.org/officeDocument/2006/relationships/image" Target="../media/image13.png"/><Relationship Id="rId7" Type="http://schemas.openxmlformats.org/officeDocument/2006/relationships/image" Target="../media/image25.sv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4.png"/><Relationship Id="rId11" Type="http://schemas.openxmlformats.org/officeDocument/2006/relationships/image" Target="../media/image61.svg"/><Relationship Id="rId5" Type="http://schemas.openxmlformats.org/officeDocument/2006/relationships/image" Target="../media/image23.svg"/><Relationship Id="rId10" Type="http://schemas.openxmlformats.org/officeDocument/2006/relationships/image" Target="../media/image16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0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09124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 о деятельности сетевого инновационного сообщества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«Психолого-педагогические классы»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Отчетный период – 2023 год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3021926"/>
            <a:ext cx="5495191" cy="317610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75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832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Участие в муниципальных конкурсах и олимпиадах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980313" y="1145158"/>
            <a:ext cx="10515600" cy="5084191"/>
          </a:xfrm>
        </p:spPr>
        <p:txBody>
          <a:bodyPr/>
          <a:lstStyle/>
          <a:p>
            <a:pPr marL="0" lv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ОО - Муниципальный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профессиональных проб «Я выбираю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ОО - Конкурс вожатского мастерства «Педагогическое расследование» </a:t>
            </a:r>
            <a:endParaRPr lang="ru-RU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ОО - Городской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конкурс «Ступени наставничества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marL="0" lv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ОО – представлены исследовательские работы психолого-педагогической направленности на научных конференциях «Шаг в будущее», «Интеллектуалы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XXI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века» </a:t>
            </a:r>
          </a:p>
          <a:p>
            <a:pPr marL="0" lvl="0" indent="0" algn="just">
              <a:lnSpc>
                <a:spcPct val="107000"/>
              </a:lnSpc>
              <a:spcAft>
                <a:spcPts val="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9788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45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Перечень региональных мероприятий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837438" y="1285875"/>
            <a:ext cx="10515600" cy="5070475"/>
          </a:xfrm>
        </p:spPr>
        <p:txBody>
          <a:bodyPr/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по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профессиональному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мастерству «Профессионалы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региональный этап – победитель и призер в компетенции «Преподавание в начальной школе» (МАОУ «МЛ №148 г. Челябинска»)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Областная психолого-педагогическая олимпиада «Педагогический старт» - команда – победитель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(МАОУ «МЛ №148 г. Челябинска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конкурс видеороликов «Путь в профессию» - победитель 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«МЛ №148 г. Челябинска»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8063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03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Международная научно-практическая конференция  </a:t>
            </a:r>
            <a:r>
              <a:rPr lang="ru-RU" b="1" dirty="0">
                <a:solidFill>
                  <a:srgbClr val="FF0000"/>
                </a:solidFill>
              </a:rPr>
              <a:t>«Инновационное образование глазами современной молодежи</a:t>
            </a:r>
            <a:r>
              <a:rPr lang="ru-RU" b="1" dirty="0" smtClean="0">
                <a:solidFill>
                  <a:srgbClr val="FF0000"/>
                </a:solidFill>
              </a:rPr>
              <a:t>» (</a:t>
            </a:r>
            <a:r>
              <a:rPr lang="ru-RU" b="1" dirty="0" err="1" smtClean="0">
                <a:solidFill>
                  <a:srgbClr val="FF0000"/>
                </a:solidFill>
              </a:rPr>
              <a:t>ЮУрГГПУ</a:t>
            </a:r>
            <a:r>
              <a:rPr lang="ru-RU" b="1" dirty="0" smtClean="0">
                <a:solidFill>
                  <a:srgbClr val="FF0000"/>
                </a:solidFill>
              </a:rPr>
              <a:t>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837438" y="1666875"/>
            <a:ext cx="10515600" cy="503872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«Образовательный центр № 1 г. Челябинска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темы выступлений: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Преступления несовершеннолетних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становления личности в школьной среде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современной школьной среде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«СОШ № 6 города Челябинска имени Зои Космодемьянской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 smtClean="0"/>
              <a:t>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темы выступлений: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«Работа школьного «Центра детских инициатив» с детьми с миграционной историей по изучении истории и культуры Южного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Урала»;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 «Объекты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мемориализации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Великой Отечественной войны в г. Челябинске» - гражданско-патриотическая работа с учениками 1-5 классов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 подготовка учащихся 8-9 классов к сдаче ГИА в форме ОГЭ по истории – карточная историческая игра «Века русской истории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«СОШ № 36 г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Челябинска», тема выступления: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«Современный урок: проблемы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инновации».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«МЛ №148 г. Челябинска», темы выступлений: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«Приёмы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трансмедийной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грамотности на уроках литературы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«Особенности проявления страхов у учащихся восьмых и десятых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классов»;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практики «Я – вожатый» в рамках летней профильной смены «Лето – территория успеха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962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5DC89-DC38-49EE-AAB2-AFEECCADA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400" y="0"/>
            <a:ext cx="10007600" cy="108976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2133" b="1" cap="all" dirty="0">
                <a:solidFill>
                  <a:schemeClr val="tx2"/>
                </a:solidFill>
                <a:cs typeface="Times New Roman" panose="02020603050405020304" pitchFamily="18" charset="0"/>
              </a:rPr>
              <a:t>«Орлята России»</a:t>
            </a:r>
            <a:br>
              <a:rPr lang="ru-RU" sz="2133" b="1" cap="all" dirty="0">
                <a:solidFill>
                  <a:schemeClr val="tx2"/>
                </a:solidFill>
                <a:cs typeface="Times New Roman" panose="02020603050405020304" pitchFamily="18" charset="0"/>
              </a:rPr>
            </a:br>
            <a:r>
              <a:rPr lang="ru-RU" sz="2133" b="1" cap="all" dirty="0">
                <a:solidFill>
                  <a:schemeClr val="tx2"/>
                </a:solidFill>
                <a:cs typeface="Times New Roman" panose="02020603050405020304" pitchFamily="18" charset="0"/>
              </a:rPr>
              <a:t> Социальная практика «Я – наставник»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ECFC0A-7AAF-463A-A1F1-F5DA0996F3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1774" y="2108200"/>
            <a:ext cx="10007600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599267"/>
            <a:ext cx="5882522" cy="314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26" y="2599267"/>
            <a:ext cx="6414662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7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DBAB26-509F-4251-BB66-A5BE4F54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61" y="266332"/>
            <a:ext cx="4777408" cy="868615"/>
          </a:xfrm>
          <a:noFill/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СЕТЕВОЕ ВЗАИМОДЕЙСТВИЕ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0FA304-E740-4A76-921F-3938A51E59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40417" t="27037" r="24167" b="11481"/>
          <a:stretch/>
        </p:blipFill>
        <p:spPr>
          <a:xfrm>
            <a:off x="3366048" y="1847808"/>
            <a:ext cx="3810466" cy="3720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AFD94A-8172-493B-8466-752AB21CC25A}"/>
              </a:ext>
            </a:extLst>
          </p:cNvPr>
          <p:cNvSpPr txBox="1"/>
          <p:nvPr/>
        </p:nvSpPr>
        <p:spPr>
          <a:xfrm>
            <a:off x="0" y="4419443"/>
            <a:ext cx="314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Учреждения ВПО (ФГБОУ ВО «Южно-Уральский Государственный гуманитарно-педагогический университет»)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CFF6CB-6E64-4E5E-A183-D00C686ADCC4}"/>
              </a:ext>
            </a:extLst>
          </p:cNvPr>
          <p:cNvSpPr txBox="1"/>
          <p:nvPr/>
        </p:nvSpPr>
        <p:spPr>
          <a:xfrm>
            <a:off x="7742719" y="494506"/>
            <a:ext cx="35714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ОО – участники инновационного проекта по направлению «Психолого-педагогические классы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194FE1-B1C0-44AC-8509-8797B7D88C6A}"/>
              </a:ext>
            </a:extLst>
          </p:cNvPr>
          <p:cNvSpPr txBox="1"/>
          <p:nvPr/>
        </p:nvSpPr>
        <p:spPr>
          <a:xfrm>
            <a:off x="6921085" y="4389429"/>
            <a:ext cx="314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Учреждения СПО (ГБПОУ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«ЧПК №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», «ЧПК № 2»)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: изогнутая 13">
            <a:extLst>
              <a:ext uri="{FF2B5EF4-FFF2-40B4-BE49-F238E27FC236}">
                <a16:creationId xmlns:a16="http://schemas.microsoft.com/office/drawing/2014/main" id="{33F939D2-A99D-4DE9-B2FC-371F4A43EA40}"/>
              </a:ext>
            </a:extLst>
          </p:cNvPr>
          <p:cNvSpPr/>
          <p:nvPr/>
        </p:nvSpPr>
        <p:spPr>
          <a:xfrm rot="5400000">
            <a:off x="6788769" y="3443604"/>
            <a:ext cx="1235765" cy="672135"/>
          </a:xfrm>
          <a:prstGeom prst="bentArrow">
            <a:avLst>
              <a:gd name="adj1" fmla="val 25000"/>
              <a:gd name="adj2" fmla="val 30804"/>
              <a:gd name="adj3" fmla="val 25000"/>
              <a:gd name="adj4" fmla="val 43750"/>
            </a:avLst>
          </a:prstGeom>
          <a:noFill/>
          <a:ln w="38100">
            <a:solidFill>
              <a:srgbClr val="A2CC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трелка: изогнутая 14">
            <a:extLst>
              <a:ext uri="{FF2B5EF4-FFF2-40B4-BE49-F238E27FC236}">
                <a16:creationId xmlns:a16="http://schemas.microsoft.com/office/drawing/2014/main" id="{D196579D-333F-4DFD-B6A5-6320A6F30B04}"/>
              </a:ext>
            </a:extLst>
          </p:cNvPr>
          <p:cNvSpPr/>
          <p:nvPr/>
        </p:nvSpPr>
        <p:spPr>
          <a:xfrm>
            <a:off x="5575988" y="1215289"/>
            <a:ext cx="2166731" cy="642917"/>
          </a:xfrm>
          <a:prstGeom prst="bentArrow">
            <a:avLst>
              <a:gd name="adj1" fmla="val 25000"/>
              <a:gd name="adj2" fmla="val 30804"/>
              <a:gd name="adj3" fmla="val 25000"/>
              <a:gd name="adj4" fmla="val 43750"/>
            </a:avLst>
          </a:prstGeom>
          <a:noFill/>
          <a:ln w="38100">
            <a:solidFill>
              <a:srgbClr val="F0B9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Стрелка: изогнутая 15">
            <a:extLst>
              <a:ext uri="{FF2B5EF4-FFF2-40B4-BE49-F238E27FC236}">
                <a16:creationId xmlns:a16="http://schemas.microsoft.com/office/drawing/2014/main" id="{5534B253-4837-45D1-A153-243B5942DDD8}"/>
              </a:ext>
            </a:extLst>
          </p:cNvPr>
          <p:cNvSpPr/>
          <p:nvPr/>
        </p:nvSpPr>
        <p:spPr>
          <a:xfrm rot="10800000">
            <a:off x="3038008" y="5450016"/>
            <a:ext cx="1574800" cy="685479"/>
          </a:xfrm>
          <a:prstGeom prst="bentArrow">
            <a:avLst>
              <a:gd name="adj1" fmla="val 25000"/>
              <a:gd name="adj2" fmla="val 30804"/>
              <a:gd name="adj3" fmla="val 25000"/>
              <a:gd name="adj4" fmla="val 43750"/>
            </a:avLst>
          </a:prstGeom>
          <a:noFill/>
          <a:ln w="38100">
            <a:solidFill>
              <a:srgbClr val="DB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Рисунок 17" descr="Одна шестеренка">
            <a:extLst>
              <a:ext uri="{FF2B5EF4-FFF2-40B4-BE49-F238E27FC236}">
                <a16:creationId xmlns:a16="http://schemas.microsoft.com/office/drawing/2014/main" id="{8824962D-61AD-4AF2-935D-4717F9B0AE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0777" y="2888779"/>
            <a:ext cx="1513947" cy="1513947"/>
          </a:xfrm>
          <a:prstGeom prst="rect">
            <a:avLst/>
          </a:prstGeom>
        </p:spPr>
      </p:pic>
      <p:sp>
        <p:nvSpPr>
          <p:cNvPr id="10" name="Стрелка углом 9"/>
          <p:cNvSpPr/>
          <p:nvPr/>
        </p:nvSpPr>
        <p:spPr>
          <a:xfrm flipH="1">
            <a:off x="2690240" y="1281054"/>
            <a:ext cx="1600200" cy="773723"/>
          </a:xfrm>
          <a:prstGeom prst="bentArrow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452" y="1183507"/>
            <a:ext cx="24863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МАОУ «МЛ № 148» 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сетевой координатор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Муниципального проекта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«Психолого-педагогические классы»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" name="Стрелка углом 16"/>
          <p:cNvSpPr/>
          <p:nvPr/>
        </p:nvSpPr>
        <p:spPr>
          <a:xfrm rot="5400000">
            <a:off x="6185727" y="5316280"/>
            <a:ext cx="1057275" cy="712437"/>
          </a:xfrm>
          <a:prstGeom prst="bentArrow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62898" y="6144743"/>
            <a:ext cx="4217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ОО дошкольного образования</a:t>
            </a:r>
            <a:endParaRPr lang="ru-R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5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753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n-lt"/>
              </a:rPr>
              <a:t>Сетевое  взаимодействие с </a:t>
            </a:r>
            <a:r>
              <a:rPr lang="ru-RU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ФГБОУ ВО «ЮУРГГПУ</a:t>
            </a:r>
            <a:r>
              <a:rPr lang="ru-RU" sz="3200" b="1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» </a:t>
            </a:r>
            <a:endParaRPr lang="ru-RU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818" y="1283679"/>
            <a:ext cx="11324364" cy="461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4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9946" y="65762"/>
            <a:ext cx="5882054" cy="14821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ПРОФОРИЕНТАЦОННЫЙ ПРОЕКТ</a:t>
            </a:r>
            <a:b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ПЕДАГОГИЧЕСКИЕ КАНИКУЛЫ</a:t>
            </a:r>
            <a:b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  <a:t>ГБПОУ «ЧПК №1»</a:t>
            </a:r>
            <a:br>
              <a:rPr lang="ru-RU" sz="27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7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31" y="561833"/>
            <a:ext cx="5059974" cy="22902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551" y="1608019"/>
            <a:ext cx="4484566" cy="21619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68" y="2889039"/>
            <a:ext cx="4432340" cy="3408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1678" y="3719018"/>
            <a:ext cx="3917618" cy="2638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4338" y="3890107"/>
            <a:ext cx="3270479" cy="248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7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3734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Организация совместной деятельности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63769" y="738555"/>
            <a:ext cx="11711354" cy="5967046"/>
          </a:xfrm>
        </p:spPr>
        <p:txBody>
          <a:bodyPr>
            <a:normAutofit lnSpcReduction="10000"/>
          </a:bodyPr>
          <a:lstStyle/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Июнь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руководителей образовательных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Челябинска – членов муниципального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сетевого сообщества.</a:t>
            </a: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организация фестиваля ППК «Вожатский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круглый стол для участников проекта «Психолого-педагогические классы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algn="just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бсуждение  перспективного плана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совместной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фестиваля ППК «Вожатский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(Зеленина Ирина Григорьевна, заместитель директора по УВР МАОУ «МЛ№ 148 г. Челябинска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»); </a:t>
            </a:r>
          </a:p>
          <a:p>
            <a:pPr algn="just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курсов внеурочной деятельности (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Каргаполова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Алексеевна, заместитель директора по УВР МБОУ «СОШ № 116 г. Челябинска»), </a:t>
            </a:r>
            <a:endParaRPr lang="ru-RU" sz="20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событий для обучающихся психолого-педагогических классов (Попкова Татьяна Владимировна, заместитель директора по УВР МАОУ «СОШ № 36 г. Челябинска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</a:p>
          <a:p>
            <a:pPr algn="just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 обучения по профессии «Вожатый» (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Черданцева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Павловна, заместитель директора по УР МАОУ «СОШ № 94 г. Челябинска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</a:p>
          <a:p>
            <a:pPr algn="just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организациями профессионального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(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Романова Римма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Фануровна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заместитель директора по НМР МАОУ «ОЦ № 1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»); </a:t>
            </a:r>
          </a:p>
          <a:p>
            <a:pPr algn="just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в региональных мероприятиях (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Муравьёва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Варвара Олеговна, заместитель директора по УВР МАОУ «СОШ № 106 г. Челябинска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  <a:p>
            <a:pPr marL="0" indent="0" algn="just" defTabSz="914400">
              <a:lnSpc>
                <a:spcPct val="10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«Механизмы реализации технологии наставничества «ученик-ученик» как условие функционирования психолого-педагогических классов», видеозапись мероприятия размещена в открытом доступе в сообществе «Психолого-педагогические классы»</a:t>
            </a:r>
          </a:p>
        </p:txBody>
      </p:sp>
    </p:spTree>
    <p:extLst>
      <p:ext uri="{BB962C8B-B14F-4D97-AF65-F5344CB8AC3E}">
        <p14:creationId xmlns:p14="http://schemas.microsoft.com/office/powerpoint/2010/main" val="9736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9823" y="74790"/>
            <a:ext cx="4522177" cy="132609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Программа профильной смены 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«Вожатский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интенсив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69" y="1078833"/>
            <a:ext cx="5210490" cy="4227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031" y="1449308"/>
            <a:ext cx="6259392" cy="15312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243" y="2962010"/>
            <a:ext cx="5894010" cy="365007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32569" y="5692748"/>
            <a:ext cx="110331" cy="594730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310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6246" y="57570"/>
            <a:ext cx="5005754" cy="1326091"/>
          </a:xfrm>
        </p:spPr>
        <p:txBody>
          <a:bodyPr/>
          <a:lstStyle/>
          <a:p>
            <a:r>
              <a:rPr lang="ru-RU" sz="2600" b="1" dirty="0">
                <a:solidFill>
                  <a:srgbClr val="4472C4">
                    <a:lumMod val="75000"/>
                  </a:srgbClr>
                </a:solidFill>
              </a:rPr>
              <a:t>Программа профильной смены </a:t>
            </a:r>
            <a:br>
              <a:rPr lang="ru-RU" sz="2600" b="1" dirty="0">
                <a:solidFill>
                  <a:srgbClr val="4472C4">
                    <a:lumMod val="75000"/>
                  </a:srgbClr>
                </a:solidFill>
              </a:rPr>
            </a:br>
            <a:r>
              <a:rPr lang="ru-RU" sz="2600" b="1" dirty="0">
                <a:solidFill>
                  <a:srgbClr val="4472C4">
                    <a:lumMod val="75000"/>
                  </a:srgbClr>
                </a:solidFill>
              </a:rPr>
              <a:t>«Вожатский </a:t>
            </a:r>
            <a:r>
              <a:rPr lang="ru-RU" sz="2600" b="1" dirty="0" err="1">
                <a:solidFill>
                  <a:srgbClr val="4472C4">
                    <a:lumMod val="75000"/>
                  </a:srgbClr>
                </a:solidFill>
              </a:rPr>
              <a:t>интенсив</a:t>
            </a:r>
            <a:r>
              <a:rPr lang="ru-RU" sz="2600" b="1" dirty="0">
                <a:solidFill>
                  <a:srgbClr val="4472C4">
                    <a:lumMod val="75000"/>
                  </a:srgbClr>
                </a:solidFill>
              </a:rPr>
              <a:t>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462" y="5019052"/>
            <a:ext cx="1743309" cy="1743309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229947" y="3455377"/>
            <a:ext cx="10185400" cy="29376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311" y="5019052"/>
            <a:ext cx="1725650" cy="1725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884" y="5019052"/>
            <a:ext cx="1653353" cy="1653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267" y="4989841"/>
            <a:ext cx="1711776" cy="17117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6" y="166856"/>
            <a:ext cx="3649704" cy="2433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96" y="2009768"/>
            <a:ext cx="2854569" cy="42818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76" y="2008427"/>
            <a:ext cx="4203278" cy="28027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86" y="2629630"/>
            <a:ext cx="3584828" cy="2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7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8415" y="307731"/>
            <a:ext cx="9173308" cy="85285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ОО – участники проекта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8415" y="1160585"/>
            <a:ext cx="7789985" cy="539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7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5762" y="10735"/>
            <a:ext cx="5366238" cy="1626576"/>
          </a:xfrm>
        </p:spPr>
        <p:txBody>
          <a:bodyPr>
            <a:normAutofit fontScale="90000"/>
          </a:bodyPr>
          <a:lstStyle/>
          <a:p>
            <a:r>
              <a:rPr lang="ru-RU" sz="2600" b="1" dirty="0">
                <a:solidFill>
                  <a:srgbClr val="4472C4">
                    <a:lumMod val="75000"/>
                  </a:srgbClr>
                </a:solidFill>
              </a:rPr>
              <a:t>Программа профильной смены </a:t>
            </a:r>
            <a:br>
              <a:rPr lang="ru-RU" sz="2600" b="1" dirty="0">
                <a:solidFill>
                  <a:srgbClr val="4472C4">
                    <a:lumMod val="75000"/>
                  </a:srgbClr>
                </a:solidFill>
              </a:rPr>
            </a:br>
            <a:r>
              <a:rPr lang="ru-RU" sz="2600" b="1" dirty="0">
                <a:solidFill>
                  <a:srgbClr val="4472C4">
                    <a:lumMod val="75000"/>
                  </a:srgbClr>
                </a:solidFill>
              </a:rPr>
              <a:t>«Вожатский </a:t>
            </a:r>
            <a:r>
              <a:rPr lang="ru-RU" sz="2600" b="1" dirty="0" err="1">
                <a:solidFill>
                  <a:srgbClr val="4472C4">
                    <a:lumMod val="75000"/>
                  </a:srgbClr>
                </a:solidFill>
              </a:rPr>
              <a:t>интенсив</a:t>
            </a:r>
            <a:r>
              <a:rPr lang="ru-RU" sz="2600" b="1" dirty="0" smtClean="0">
                <a:solidFill>
                  <a:srgbClr val="4472C4">
                    <a:lumMod val="75000"/>
                  </a:srgbClr>
                </a:solidFill>
              </a:rPr>
              <a:t>»</a:t>
            </a:r>
            <a:br>
              <a:rPr lang="ru-RU" sz="2600" b="1" dirty="0" smtClean="0">
                <a:solidFill>
                  <a:srgbClr val="4472C4">
                    <a:lumMod val="75000"/>
                  </a:srgbClr>
                </a:solidFill>
              </a:rPr>
            </a:br>
            <a:r>
              <a:rPr lang="ru-RU" sz="2600" b="1" dirty="0" smtClean="0">
                <a:solidFill>
                  <a:srgbClr val="4472C4">
                    <a:lumMod val="75000"/>
                  </a:srgbClr>
                </a:solidFill>
              </a:rPr>
              <a:t>Закрытие фестиваля. Посвящение в вожатые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38" y="10735"/>
            <a:ext cx="4629149" cy="3086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562" y="2514548"/>
            <a:ext cx="5139373" cy="3426249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48493" y="2670908"/>
            <a:ext cx="10185400" cy="3810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8" y="3267333"/>
            <a:ext cx="4819421" cy="32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4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600" y="0"/>
            <a:ext cx="10185400" cy="1326091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Социальные практики и </a:t>
            </a:r>
            <a:r>
              <a:rPr lang="ru-RU" b="1" dirty="0" err="1" smtClean="0">
                <a:solidFill>
                  <a:srgbClr val="FF0000"/>
                </a:solidFill>
              </a:rPr>
              <a:t>кинопедагогика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168400" y="2108199"/>
            <a:ext cx="10185400" cy="4375727"/>
          </a:xfrm>
        </p:spPr>
        <p:txBody>
          <a:bodyPr>
            <a:noAutofit/>
          </a:bodyPr>
          <a:lstStyle/>
          <a:p>
            <a:pPr algn="just"/>
            <a:r>
              <a:rPr lang="ru-RU" sz="4000" dirty="0" smtClean="0"/>
              <a:t>Коммуникация в виртуальном пространстве;</a:t>
            </a:r>
          </a:p>
          <a:p>
            <a:pPr algn="just"/>
            <a:r>
              <a:rPr lang="ru-RU" sz="4000" dirty="0" smtClean="0"/>
              <a:t>Обучающая составляющая усиливается театрализованными эффектами;</a:t>
            </a:r>
          </a:p>
          <a:p>
            <a:pPr algn="just"/>
            <a:r>
              <a:rPr lang="ru-RU" sz="4000" dirty="0" smtClean="0"/>
              <a:t>Интеграция современных технологий: наставничество, проектные технологии;</a:t>
            </a:r>
          </a:p>
          <a:p>
            <a:pPr algn="just"/>
            <a:r>
              <a:rPr lang="ru-RU" sz="4000" dirty="0" smtClean="0"/>
              <a:t>Интеграция общего и дополнительного образования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56843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8399" y="8792"/>
            <a:ext cx="9227039" cy="67171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Сценарии видеороликов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746" y="-30524"/>
            <a:ext cx="4815254" cy="3045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460" y="3206987"/>
            <a:ext cx="5083266" cy="31478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622" y="3560347"/>
            <a:ext cx="5092700" cy="3201263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34622" y="680505"/>
            <a:ext cx="5026478" cy="305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7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37342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Технологические карты занятий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263769" y="1213337"/>
            <a:ext cx="11711354" cy="5492263"/>
          </a:xfrm>
        </p:spPr>
        <p:txBody>
          <a:bodyPr>
            <a:norm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«Простое прошедшее время» (англ. язык, 6 класс);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«Занимательная химия для начинающих» (для учеников 4-5 классов);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«Нравственные уроки сказки Паустовского «Теплый хлеб» (литературное чтение 3, 4 класс);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 мире удивительных животных»;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внеурочные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«Разговоры о важном»: «День Народного Единства», «Подвиг Зои Космодемьянской», «День Конституции Российской Федерации».</a:t>
            </a:r>
          </a:p>
          <a:p>
            <a:pPr marL="0" lvl="0" indent="0" algn="just" defTabSz="914400">
              <a:lnSpc>
                <a:spcPct val="10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10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600" y="0"/>
            <a:ext cx="10185400" cy="132609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7" y="336332"/>
            <a:ext cx="3012195" cy="65216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655" y="731987"/>
            <a:ext cx="5563145" cy="53962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464" y="336333"/>
            <a:ext cx="2943159" cy="637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1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969" y="113804"/>
            <a:ext cx="10185400" cy="1326091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Результаты деятельности ППК в 2023 году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352425" y="1872762"/>
            <a:ext cx="11605113" cy="4536830"/>
          </a:xfrm>
        </p:spPr>
        <p:txBody>
          <a:bodyPr>
            <a:normAutofit fontScale="92500" lnSpcReduction="20000"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Организована деятельность как педагогического, так и ученического сообщества;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репозиторий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методическими материалами, которые находятся в свободном доступе;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Создано постоянно действующее сообщество в социальных сетях, где выкладываются новости, видео о деятельности ППК г.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Челябинска</a:t>
            </a: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Отработаны различные алгоритмы сетевого взаимодействия как внутри сетевого сообщества, так и с внешними организациями (ВПО, СПО, ОО ДОО)  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2023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на педагогические специальности в учреждения ВПО и СПО поступило 97 выпускников, что составило 22% от числа выпускников психолого-педагогических классов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372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800" y="69110"/>
            <a:ext cx="10185400" cy="1326091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Перспективы деятельности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438150" y="2108199"/>
            <a:ext cx="11563350" cy="4397375"/>
          </a:xfrm>
        </p:spPr>
        <p:txBody>
          <a:bodyPr>
            <a:normAutofit fontScale="92500" lnSpcReduction="20000"/>
          </a:bodyPr>
          <a:lstStyle/>
          <a:p>
            <a:pPr marL="342900" lvl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и реализация календаря образовательных событий для учащихся психолого-педагогического класса с включением мероприятий просветительского (мотивационного) характера для учащихся 7–11-х классов;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 взаимодействия с факультетами ФГБОУ ВО «ЮУГГПУ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с учреждениями СПО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апробированном (или предложенном) формате: с экскурсиями и практикой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обучающимися 11-х, 10-х и 8-х классов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кураторов проекта «Психолого-педагогические классы»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инновационным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практикам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использования приемов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кинопедагогики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трансмедийных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приемов с целью совместной деятельности по созданию современных высокотехнологичных продуктов обучения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и реализация мероприятий для поддержки детского сообщества обучающихся психолого-педагогических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классов;</a:t>
            </a:r>
          </a:p>
          <a:p>
            <a:pPr marL="342900" lvl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"/>
              <a:tabLst>
                <a:tab pos="630555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рганизация работы сообщества в социальных сетях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7807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0555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378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09124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 о деятельности сетевого инновационного сообщества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«Психолого-педагогические классы»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Отчетный период – 2023 год</a:t>
            </a:r>
            <a:r>
              <a:rPr lang="ru-RU" sz="28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3021926"/>
            <a:ext cx="5495191" cy="317610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64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062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Распределение обучающихся ППК по уровням образования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750" y="1679331"/>
            <a:ext cx="6277757" cy="41323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510" y="2570895"/>
            <a:ext cx="4616067" cy="277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6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3">
            <a:extLst>
              <a:ext uri="{FF2B5EF4-FFF2-40B4-BE49-F238E27FC236}">
                <a16:creationId xmlns:a16="http://schemas.microsoft.com/office/drawing/2014/main" id="{8BD75107-5BCD-43AA-8490-F7F8B3E3815D}"/>
              </a:ext>
            </a:extLst>
          </p:cNvPr>
          <p:cNvSpPr/>
          <p:nvPr/>
        </p:nvSpPr>
        <p:spPr>
          <a:xfrm>
            <a:off x="7702128" y="0"/>
            <a:ext cx="4489873" cy="6858000"/>
          </a:xfrm>
          <a:custGeom>
            <a:avLst/>
            <a:gdLst/>
            <a:ahLst/>
            <a:cxnLst/>
            <a:rect l="l" t="t" r="r" b="b"/>
            <a:pathLst>
              <a:path w="6734809" h="10287000">
                <a:moveTo>
                  <a:pt x="6734389" y="10286999"/>
                </a:moveTo>
                <a:lnTo>
                  <a:pt x="0" y="10286999"/>
                </a:lnTo>
                <a:lnTo>
                  <a:pt x="4967270" y="0"/>
                </a:lnTo>
                <a:lnTo>
                  <a:pt x="6734389" y="0"/>
                </a:lnTo>
                <a:lnTo>
                  <a:pt x="6734389" y="10286999"/>
                </a:lnTo>
                <a:close/>
              </a:path>
            </a:pathLst>
          </a:custGeom>
          <a:solidFill>
            <a:srgbClr val="F9D3D3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7B3EC894-E41D-4029-B4E1-752FC61D882C}"/>
              </a:ext>
            </a:extLst>
          </p:cNvPr>
          <p:cNvSpPr/>
          <p:nvPr/>
        </p:nvSpPr>
        <p:spPr>
          <a:xfrm>
            <a:off x="8583930" y="0"/>
            <a:ext cx="3608070" cy="6499860"/>
          </a:xfrm>
          <a:custGeom>
            <a:avLst/>
            <a:gdLst/>
            <a:ahLst/>
            <a:cxnLst/>
            <a:rect l="l" t="t" r="r" b="b"/>
            <a:pathLst>
              <a:path w="5412105" h="9749790">
                <a:moveTo>
                  <a:pt x="0" y="0"/>
                </a:moveTo>
                <a:lnTo>
                  <a:pt x="5411712" y="0"/>
                </a:lnTo>
                <a:lnTo>
                  <a:pt x="5411712" y="9749678"/>
                </a:lnTo>
                <a:lnTo>
                  <a:pt x="0" y="0"/>
                </a:lnTo>
                <a:close/>
              </a:path>
            </a:pathLst>
          </a:custGeom>
          <a:solidFill>
            <a:srgbClr val="B7DBFF"/>
          </a:solidFill>
        </p:spPr>
        <p:txBody>
          <a:bodyPr wrap="square" lIns="0" tIns="0" rIns="0" bIns="0" rtlCol="0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13390076-1DDB-47D3-8251-7F51F51213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473" y="599271"/>
            <a:ext cx="7467600" cy="115859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ЦЕЛЬ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деятельности муниципального сетевого сообщества ППК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Параллелограмм 4">
            <a:extLst>
              <a:ext uri="{FF2B5EF4-FFF2-40B4-BE49-F238E27FC236}">
                <a16:creationId xmlns:a16="http://schemas.microsoft.com/office/drawing/2014/main" id="{18E9BB2F-B025-4ECB-AC12-9EAE458C6F03}"/>
              </a:ext>
            </a:extLst>
          </p:cNvPr>
          <p:cNvSpPr/>
          <p:nvPr/>
        </p:nvSpPr>
        <p:spPr>
          <a:xfrm rot="14513331">
            <a:off x="8352040" y="909769"/>
            <a:ext cx="2287171" cy="242097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rgbClr val="EF9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Параллелограмм 4">
            <a:extLst>
              <a:ext uri="{FF2B5EF4-FFF2-40B4-BE49-F238E27FC236}">
                <a16:creationId xmlns:a16="http://schemas.microsoft.com/office/drawing/2014/main" id="{D1B0B9CB-1FD8-45D7-B87D-BADC8999DD6B}"/>
              </a:ext>
            </a:extLst>
          </p:cNvPr>
          <p:cNvSpPr/>
          <p:nvPr/>
        </p:nvSpPr>
        <p:spPr>
          <a:xfrm rot="14513331">
            <a:off x="10286405" y="5426669"/>
            <a:ext cx="2287171" cy="242097"/>
          </a:xfrm>
          <a:custGeom>
            <a:avLst/>
            <a:gdLst>
              <a:gd name="connsiteX0" fmla="*/ 0 w 3377312"/>
              <a:gd name="connsiteY0" fmla="*/ 369356 h 369356"/>
              <a:gd name="connsiteX1" fmla="*/ 92339 w 3377312"/>
              <a:gd name="connsiteY1" fmla="*/ 0 h 369356"/>
              <a:gd name="connsiteX2" fmla="*/ 3377312 w 3377312"/>
              <a:gd name="connsiteY2" fmla="*/ 0 h 369356"/>
              <a:gd name="connsiteX3" fmla="*/ 3284973 w 3377312"/>
              <a:gd name="connsiteY3" fmla="*/ 369356 h 369356"/>
              <a:gd name="connsiteX4" fmla="*/ 0 w 3377312"/>
              <a:gd name="connsiteY4" fmla="*/ 369356 h 369356"/>
              <a:gd name="connsiteX0" fmla="*/ 0 w 3377312"/>
              <a:gd name="connsiteY0" fmla="*/ 369356 h 417006"/>
              <a:gd name="connsiteX1" fmla="*/ 92339 w 3377312"/>
              <a:gd name="connsiteY1" fmla="*/ 0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  <a:gd name="connsiteX0" fmla="*/ 0 w 3377312"/>
              <a:gd name="connsiteY0" fmla="*/ 369356 h 417006"/>
              <a:gd name="connsiteX1" fmla="*/ 432174 w 3377312"/>
              <a:gd name="connsiteY1" fmla="*/ 1624 h 417006"/>
              <a:gd name="connsiteX2" fmla="*/ 3377312 w 3377312"/>
              <a:gd name="connsiteY2" fmla="*/ 0 h 417006"/>
              <a:gd name="connsiteX3" fmla="*/ 2958743 w 3377312"/>
              <a:gd name="connsiteY3" fmla="*/ 417006 h 417006"/>
              <a:gd name="connsiteX4" fmla="*/ 0 w 3377312"/>
              <a:gd name="connsiteY4" fmla="*/ 369356 h 4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312" h="417006">
                <a:moveTo>
                  <a:pt x="0" y="369356"/>
                </a:moveTo>
                <a:lnTo>
                  <a:pt x="432174" y="1624"/>
                </a:lnTo>
                <a:lnTo>
                  <a:pt x="3377312" y="0"/>
                </a:lnTo>
                <a:lnTo>
                  <a:pt x="2958743" y="417006"/>
                </a:lnTo>
                <a:lnTo>
                  <a:pt x="0" y="3693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Подзаголовок 15">
            <a:extLst>
              <a:ext uri="{FF2B5EF4-FFF2-40B4-BE49-F238E27FC236}">
                <a16:creationId xmlns:a16="http://schemas.microsoft.com/office/drawing/2014/main" id="{E3400F7A-33C2-4806-BE65-8B6363377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014" y="2357137"/>
            <a:ext cx="9142178" cy="2707232"/>
          </a:xfrm>
        </p:spPr>
        <p:txBody>
          <a:bodyPr>
            <a:noAutofit/>
          </a:bodyPr>
          <a:lstStyle/>
          <a:p>
            <a:r>
              <a:rPr lang="ru-RU" sz="2800" dirty="0" smtClean="0">
                <a:cs typeface="Times New Roman" panose="02020603050405020304" pitchFamily="18" charset="0"/>
              </a:rPr>
              <a:t>Создание </a:t>
            </a:r>
            <a:r>
              <a:rPr lang="ru-RU" sz="2800" dirty="0">
                <a:cs typeface="Times New Roman" panose="02020603050405020304" pitchFamily="18" charset="0"/>
              </a:rPr>
              <a:t>условий для профессионального самоопределения и предпрофессионального развития обучающихся посредством </a:t>
            </a:r>
            <a:r>
              <a:rPr lang="ru-RU" sz="2800" dirty="0" smtClean="0">
                <a:cs typeface="Times New Roman" panose="02020603050405020304" pitchFamily="18" charset="0"/>
              </a:rPr>
              <a:t>формирования и функционирования </a:t>
            </a:r>
            <a:r>
              <a:rPr lang="ru-RU" sz="2800" dirty="0">
                <a:cs typeface="Times New Roman" panose="02020603050405020304" pitchFamily="18" charset="0"/>
              </a:rPr>
              <a:t>психолого-педагогических </a:t>
            </a:r>
            <a:r>
              <a:rPr lang="ru-RU" sz="2800" dirty="0" smtClean="0">
                <a:cs typeface="Times New Roman" panose="02020603050405020304" pitchFamily="18" charset="0"/>
              </a:rPr>
              <a:t>классов города Челябинска</a:t>
            </a:r>
            <a:endParaRPr lang="ru-RU" sz="28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91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527EC85-5988-4803-9E60-D12C538564DE}"/>
              </a:ext>
            </a:extLst>
          </p:cNvPr>
          <p:cNvSpPr/>
          <p:nvPr/>
        </p:nvSpPr>
        <p:spPr>
          <a:xfrm>
            <a:off x="11734800" y="7983"/>
            <a:ext cx="482814" cy="6858000"/>
          </a:xfrm>
          <a:prstGeom prst="rect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EE0E9B-79BA-4CBD-BC00-9198FF3A45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8" r="27398"/>
          <a:stretch/>
        </p:blipFill>
        <p:spPr>
          <a:xfrm>
            <a:off x="0" y="857"/>
            <a:ext cx="3251200" cy="6857143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B3C3D63-7F82-4663-8CAA-B9BC6CD81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637" y="-10374"/>
            <a:ext cx="5960979" cy="868615"/>
          </a:xfrm>
          <a:noFill/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ЗАДАЧИ</a:t>
            </a:r>
          </a:p>
        </p:txBody>
      </p:sp>
      <p:pic>
        <p:nvPicPr>
          <p:cNvPr id="14" name="Рисунок 13" descr="Одна шестеренка">
            <a:extLst>
              <a:ext uri="{FF2B5EF4-FFF2-40B4-BE49-F238E27FC236}">
                <a16:creationId xmlns:a16="http://schemas.microsoft.com/office/drawing/2014/main" id="{013DEB72-1E92-4AE7-BA94-097FB42CB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200" y="5809985"/>
            <a:ext cx="609600" cy="609600"/>
          </a:xfrm>
          <a:prstGeom prst="rect">
            <a:avLst/>
          </a:prstGeom>
        </p:spPr>
      </p:pic>
      <p:pic>
        <p:nvPicPr>
          <p:cNvPr id="16" name="Рисунок 15" descr="Круговая диаграмма">
            <a:extLst>
              <a:ext uri="{FF2B5EF4-FFF2-40B4-BE49-F238E27FC236}">
                <a16:creationId xmlns:a16="http://schemas.microsoft.com/office/drawing/2014/main" id="{41F62E5B-6C00-4E63-93A5-118FA548E9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38421" y="4868206"/>
            <a:ext cx="609600" cy="609600"/>
          </a:xfrm>
          <a:prstGeom prst="rect">
            <a:avLst/>
          </a:prstGeom>
        </p:spPr>
      </p:pic>
      <p:pic>
        <p:nvPicPr>
          <p:cNvPr id="20" name="Рисунок 19" descr="Звонок">
            <a:extLst>
              <a:ext uri="{FF2B5EF4-FFF2-40B4-BE49-F238E27FC236}">
                <a16:creationId xmlns:a16="http://schemas.microsoft.com/office/drawing/2014/main" id="{C3E5B922-E60D-46C2-A322-8E8EA91C7C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42025" y="1405581"/>
            <a:ext cx="609600" cy="609600"/>
          </a:xfrm>
          <a:prstGeom prst="rect">
            <a:avLst/>
          </a:prstGeom>
        </p:spPr>
      </p:pic>
      <p:pic>
        <p:nvPicPr>
          <p:cNvPr id="22" name="Рисунок 21" descr="Чат (справа налево)">
            <a:extLst>
              <a:ext uri="{FF2B5EF4-FFF2-40B4-BE49-F238E27FC236}">
                <a16:creationId xmlns:a16="http://schemas.microsoft.com/office/drawing/2014/main" id="{ECFD4F7D-18AA-4279-8F40-57E118E1230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38373" y="3167263"/>
            <a:ext cx="609600" cy="609600"/>
          </a:xfrm>
          <a:prstGeom prst="rect">
            <a:avLst/>
          </a:prstGeom>
        </p:spPr>
      </p:pic>
      <p:pic>
        <p:nvPicPr>
          <p:cNvPr id="26" name="Рисунок 25" descr="Портфель">
            <a:extLst>
              <a:ext uri="{FF2B5EF4-FFF2-40B4-BE49-F238E27FC236}">
                <a16:creationId xmlns:a16="http://schemas.microsoft.com/office/drawing/2014/main" id="{9161731B-316B-4979-8D31-1C69888D42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7200" y="376657"/>
            <a:ext cx="609600" cy="609600"/>
          </a:xfrm>
          <a:prstGeom prst="rect">
            <a:avLst/>
          </a:prstGeom>
        </p:spPr>
      </p:pic>
      <p:pic>
        <p:nvPicPr>
          <p:cNvPr id="36" name="Рисунок 35" descr="Портфель">
            <a:extLst>
              <a:ext uri="{FF2B5EF4-FFF2-40B4-BE49-F238E27FC236}">
                <a16:creationId xmlns:a16="http://schemas.microsoft.com/office/drawing/2014/main" id="{BB7586BE-2D84-47EF-905D-3A8C69CD4C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763455" y="1126592"/>
            <a:ext cx="609600" cy="609600"/>
          </a:xfrm>
          <a:prstGeom prst="rect">
            <a:avLst/>
          </a:prstGeom>
        </p:spPr>
      </p:pic>
      <p:pic>
        <p:nvPicPr>
          <p:cNvPr id="37" name="Рисунок 36" descr="Звонок">
            <a:extLst>
              <a:ext uri="{FF2B5EF4-FFF2-40B4-BE49-F238E27FC236}">
                <a16:creationId xmlns:a16="http://schemas.microsoft.com/office/drawing/2014/main" id="{05DFDD6A-0681-4A39-B13F-722159521B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61106" y="2332434"/>
            <a:ext cx="609600" cy="609600"/>
          </a:xfrm>
          <a:prstGeom prst="rect">
            <a:avLst/>
          </a:prstGeom>
        </p:spPr>
      </p:pic>
      <p:pic>
        <p:nvPicPr>
          <p:cNvPr id="38" name="Рисунок 37" descr="Чат (справа налево)">
            <a:extLst>
              <a:ext uri="{FF2B5EF4-FFF2-40B4-BE49-F238E27FC236}">
                <a16:creationId xmlns:a16="http://schemas.microsoft.com/office/drawing/2014/main" id="{ED270C6C-0CC6-4FEF-A7F0-540F819627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46119" y="3652270"/>
            <a:ext cx="609600" cy="609600"/>
          </a:xfrm>
          <a:prstGeom prst="rect">
            <a:avLst/>
          </a:prstGeom>
        </p:spPr>
      </p:pic>
      <p:pic>
        <p:nvPicPr>
          <p:cNvPr id="39" name="Рисунок 38" descr="Круговая диаграмма">
            <a:extLst>
              <a:ext uri="{FF2B5EF4-FFF2-40B4-BE49-F238E27FC236}">
                <a16:creationId xmlns:a16="http://schemas.microsoft.com/office/drawing/2014/main" id="{FC83122D-515F-48CE-B88E-B8BB36BD87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76842" y="4563406"/>
            <a:ext cx="609600" cy="609600"/>
          </a:xfrm>
          <a:prstGeom prst="rect">
            <a:avLst/>
          </a:prstGeom>
        </p:spPr>
      </p:pic>
      <p:pic>
        <p:nvPicPr>
          <p:cNvPr id="40" name="Рисунок 39" descr="Одна шестеренка">
            <a:extLst>
              <a:ext uri="{FF2B5EF4-FFF2-40B4-BE49-F238E27FC236}">
                <a16:creationId xmlns:a16="http://schemas.microsoft.com/office/drawing/2014/main" id="{B1DA7BF3-2620-4FBE-ADE7-2ACE091F4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1004" y="5937515"/>
            <a:ext cx="609600" cy="609600"/>
          </a:xfrm>
          <a:prstGeom prst="rect">
            <a:avLst/>
          </a:prstGeom>
        </p:spPr>
      </p:pic>
      <p:sp>
        <p:nvSpPr>
          <p:cNvPr id="41" name="Текст 15">
            <a:extLst>
              <a:ext uri="{FF2B5EF4-FFF2-40B4-BE49-F238E27FC236}">
                <a16:creationId xmlns:a16="http://schemas.microsoft.com/office/drawing/2014/main" id="{07A7B1BB-A5DF-4A1D-AE3C-27767F05E865}"/>
              </a:ext>
            </a:extLst>
          </p:cNvPr>
          <p:cNvSpPr txBox="1">
            <a:spLocks/>
          </p:cNvSpPr>
          <p:nvPr/>
        </p:nvSpPr>
        <p:spPr>
          <a:xfrm>
            <a:off x="4594087" y="858242"/>
            <a:ext cx="6943979" cy="1027366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8" marR="0" lvl="0" indent="0" algn="just" defTabSz="609630" rtl="0" eaLnBrk="1" fontAlgn="auto" latinLnBrk="0" hangingPunct="1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Создать локальную нормативную базу, </a:t>
            </a:r>
            <a:r>
              <a:rPr kumimoji="0" lang="ru-RU" sz="18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регламентирующую деятельность ППК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2" name="Текст 15">
            <a:extLst>
              <a:ext uri="{FF2B5EF4-FFF2-40B4-BE49-F238E27FC236}">
                <a16:creationId xmlns:a16="http://schemas.microsoft.com/office/drawing/2014/main" id="{11E4A032-A6AA-4604-BB6D-4BEA35665CCD}"/>
              </a:ext>
            </a:extLst>
          </p:cNvPr>
          <p:cNvSpPr txBox="1">
            <a:spLocks/>
          </p:cNvSpPr>
          <p:nvPr/>
        </p:nvSpPr>
        <p:spPr>
          <a:xfrm>
            <a:off x="4600712" y="1863123"/>
            <a:ext cx="7037487" cy="1109140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8" marR="0" lvl="0" indent="0" algn="just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Организовать реализацию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программ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внеурочной деятельности 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дополнительных общеразвивающих программ, направленных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на проведение социальных практик на уровнях основного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общего и/или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среднего общего образования</a:t>
            </a:r>
            <a:r>
              <a:rPr kumimoji="0" lang="ru-RU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;</a:t>
            </a:r>
          </a:p>
        </p:txBody>
      </p:sp>
      <p:sp>
        <p:nvSpPr>
          <p:cNvPr id="43" name="Текст 15">
            <a:extLst>
              <a:ext uri="{FF2B5EF4-FFF2-40B4-BE49-F238E27FC236}">
                <a16:creationId xmlns:a16="http://schemas.microsoft.com/office/drawing/2014/main" id="{6C2C6CCA-542B-4AF9-9F7B-3C220F8ACEB2}"/>
              </a:ext>
            </a:extLst>
          </p:cNvPr>
          <p:cNvSpPr txBox="1">
            <a:spLocks/>
          </p:cNvSpPr>
          <p:nvPr/>
        </p:nvSpPr>
        <p:spPr>
          <a:xfrm>
            <a:off x="4559136" y="3429428"/>
            <a:ext cx="6943979" cy="676393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8" marR="0" lvl="0" indent="0" algn="just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Реализовать и совершенствовать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механизмы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взаимодействия с организациями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– партнерами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учреждениями профессионального образования;</a:t>
            </a:r>
          </a:p>
        </p:txBody>
      </p:sp>
      <p:sp>
        <p:nvSpPr>
          <p:cNvPr id="44" name="Текст 15">
            <a:extLst>
              <a:ext uri="{FF2B5EF4-FFF2-40B4-BE49-F238E27FC236}">
                <a16:creationId xmlns:a16="http://schemas.microsoft.com/office/drawing/2014/main" id="{246440B5-AC6D-47DB-8BDB-ECC90C0ED964}"/>
              </a:ext>
            </a:extLst>
          </p:cNvPr>
          <p:cNvSpPr txBox="1">
            <a:spLocks/>
          </p:cNvSpPr>
          <p:nvPr/>
        </p:nvSpPr>
        <p:spPr>
          <a:xfrm>
            <a:off x="4600712" y="4490447"/>
            <a:ext cx="6943979" cy="778806"/>
          </a:xfrm>
          <a:prstGeom prst="rect">
            <a:avLst/>
          </a:prstGeom>
        </p:spPr>
        <p:txBody>
          <a:bodyPr vert="horz" lIns="60960" tIns="30480" rIns="60960" bIns="3048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8" marR="0" lvl="0" indent="0" algn="just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реализовать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технологии наставничества для развития у обучающихся мотивации профессионально заниматься педагогической деятельностью;</a:t>
            </a:r>
          </a:p>
        </p:txBody>
      </p:sp>
      <p:sp>
        <p:nvSpPr>
          <p:cNvPr id="45" name="Текст 15">
            <a:extLst>
              <a:ext uri="{FF2B5EF4-FFF2-40B4-BE49-F238E27FC236}">
                <a16:creationId xmlns:a16="http://schemas.microsoft.com/office/drawing/2014/main" id="{040100E9-0F16-402B-A02A-B938C55AAD64}"/>
              </a:ext>
            </a:extLst>
          </p:cNvPr>
          <p:cNvSpPr txBox="1">
            <a:spLocks/>
          </p:cNvSpPr>
          <p:nvPr/>
        </p:nvSpPr>
        <p:spPr>
          <a:xfrm>
            <a:off x="4764889" y="5726418"/>
            <a:ext cx="6705600" cy="864659"/>
          </a:xfrm>
          <a:prstGeom prst="rect">
            <a:avLst/>
          </a:prstGeom>
        </p:spPr>
        <p:txBody>
          <a:bodyPr vert="horz" lIns="60960" tIns="30480" rIns="60960" bIns="304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представлять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результаты инновационных практик в организациях,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реализующих общеобразовательные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программы</a:t>
            </a:r>
          </a:p>
        </p:txBody>
      </p:sp>
      <p:sp>
        <p:nvSpPr>
          <p:cNvPr id="46" name="Арка 45">
            <a:extLst>
              <a:ext uri="{FF2B5EF4-FFF2-40B4-BE49-F238E27FC236}">
                <a16:creationId xmlns:a16="http://schemas.microsoft.com/office/drawing/2014/main" id="{7AEF7A83-1726-4E3F-8039-0D9B86732CD3}"/>
              </a:ext>
            </a:extLst>
          </p:cNvPr>
          <p:cNvSpPr/>
          <p:nvPr/>
        </p:nvSpPr>
        <p:spPr>
          <a:xfrm rot="5400000">
            <a:off x="-533400" y="2947008"/>
            <a:ext cx="1066800" cy="984917"/>
          </a:xfrm>
          <a:prstGeom prst="blockArc">
            <a:avLst>
              <a:gd name="adj1" fmla="val 10800000"/>
              <a:gd name="adj2" fmla="val 13"/>
              <a:gd name="adj3" fmla="val 45183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09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546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Модели реализации ППК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463394"/>
              </p:ext>
            </p:extLst>
          </p:nvPr>
        </p:nvGraphicFramePr>
        <p:xfrm>
          <a:off x="838200" y="1468438"/>
          <a:ext cx="105156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638569052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7083471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ООО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СОО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6829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Программы </a:t>
                      </a:r>
                      <a:r>
                        <a:rPr lang="ru-RU" sz="2000" baseline="0" dirty="0" smtClean="0"/>
                        <a:t> внеурочной деятельности (ВД)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Учебные модули психолого-педагогической направленности (в рамках учебного плана)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060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Дополнительные</a:t>
                      </a:r>
                      <a:r>
                        <a:rPr lang="ru-RU" sz="2000" baseline="0" dirty="0" smtClean="0"/>
                        <a:t> общеразвивающие программы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Программы  внеурочной деятельности (ВД)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5203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Сетевое взаимодействие с учреждениями СПО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Дополнительные общеразвивающие программы, реализуемые в ОО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7040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Дополнительные общеразвивающие программы, реализуемые в рамках сетевого взаимодействия с учреждениями ВПО (ФГБОУ ВО «ЮУРГГПУ», ФГБОУ «</a:t>
                      </a:r>
                      <a:r>
                        <a:rPr kumimoji="0" lang="ru-RU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ЧелГУ</a:t>
                      </a: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»)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96434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Интеграция ООП СОО с ОП ПО «Вожатый»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7440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99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98" y="2192001"/>
            <a:ext cx="8714188" cy="4389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7000"/>
                    </a14:imgEffect>
                  </a14:imgLayer>
                </a14:imgProps>
              </a:ext>
            </a:extLst>
          </a:blip>
          <a:srcRect l="12203" t="14939" r="28516" b="62723"/>
          <a:stretch/>
        </p:blipFill>
        <p:spPr>
          <a:xfrm>
            <a:off x="0" y="7937"/>
            <a:ext cx="12192000" cy="1924230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5DC89-DC38-49EE-AAB2-AFEECCADA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385" y="267771"/>
            <a:ext cx="9398000" cy="1512168"/>
          </a:xfrm>
        </p:spPr>
        <p:txBody>
          <a:bodyPr>
            <a:normAutofit/>
          </a:bodyPr>
          <a:lstStyle/>
          <a:p>
            <a:r>
              <a:rPr lang="ru-RU" sz="3200" b="1" cap="all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Модель реализации психолого-педагогических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377998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Соединитель: уступ 23">
            <a:extLst>
              <a:ext uri="{FF2B5EF4-FFF2-40B4-BE49-F238E27FC236}">
                <a16:creationId xmlns:a16="http://schemas.microsoft.com/office/drawing/2014/main" id="{338EEFDF-A4E9-488D-BB86-7552EEF0A18F}"/>
              </a:ext>
            </a:extLst>
          </p:cNvPr>
          <p:cNvCxnSpPr>
            <a:cxnSpLocks/>
            <a:stCxn id="13" idx="4"/>
          </p:cNvCxnSpPr>
          <p:nvPr/>
        </p:nvCxnSpPr>
        <p:spPr>
          <a:xfrm rot="16200000" flipH="1">
            <a:off x="3308788" y="4321998"/>
            <a:ext cx="542381" cy="1709301"/>
          </a:xfrm>
          <a:prstGeom prst="bentConnector2">
            <a:avLst/>
          </a:prstGeom>
          <a:ln w="57150">
            <a:solidFill>
              <a:srgbClr val="DBD9D9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id="{6CE280D1-D53D-427C-9EFF-E5F12BB124E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146493" y="1788998"/>
            <a:ext cx="679337" cy="1598415"/>
          </a:xfrm>
          <a:prstGeom prst="bentConnector2">
            <a:avLst/>
          </a:prstGeom>
          <a:ln w="57150">
            <a:solidFill>
              <a:srgbClr val="DBD9D9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F8BCA9-A6A8-4692-AE5C-29416483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550382"/>
            <a:ext cx="10464800" cy="940011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Ресурсное обеспечение модели деятельности психолого-педагогических классов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Институциональный уровень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34B863-7FD0-4F49-AB78-833D012832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-3028530" y="3012563"/>
            <a:ext cx="6863081" cy="806021"/>
          </a:xfrm>
          <a:prstGeom prst="rect">
            <a:avLst/>
          </a:prstGeom>
        </p:spPr>
      </p:pic>
      <p:sp>
        <p:nvSpPr>
          <p:cNvPr id="10" name="Стрелка: шеврон 9">
            <a:extLst>
              <a:ext uri="{FF2B5EF4-FFF2-40B4-BE49-F238E27FC236}">
                <a16:creationId xmlns:a16="http://schemas.microsoft.com/office/drawing/2014/main" id="{665ECC18-E096-4B21-AAAA-77B2C9BBEEFB}"/>
              </a:ext>
            </a:extLst>
          </p:cNvPr>
          <p:cNvSpPr/>
          <p:nvPr/>
        </p:nvSpPr>
        <p:spPr>
          <a:xfrm rot="10800000">
            <a:off x="4521200" y="4757492"/>
            <a:ext cx="6248400" cy="1328744"/>
          </a:xfrm>
          <a:prstGeom prst="chevron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трелка: шеврон 10">
            <a:extLst>
              <a:ext uri="{FF2B5EF4-FFF2-40B4-BE49-F238E27FC236}">
                <a16:creationId xmlns:a16="http://schemas.microsoft.com/office/drawing/2014/main" id="{7A015AAD-8AAA-45E0-9FD4-DA058B886728}"/>
              </a:ext>
            </a:extLst>
          </p:cNvPr>
          <p:cNvSpPr/>
          <p:nvPr/>
        </p:nvSpPr>
        <p:spPr>
          <a:xfrm rot="10800000">
            <a:off x="4927600" y="3165293"/>
            <a:ext cx="6248400" cy="1328744"/>
          </a:xfrm>
          <a:prstGeom prst="chevron">
            <a:avLst/>
          </a:prstGeom>
          <a:solidFill>
            <a:srgbClr val="CD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Стрелка: шеврон 11">
            <a:extLst>
              <a:ext uri="{FF2B5EF4-FFF2-40B4-BE49-F238E27FC236}">
                <a16:creationId xmlns:a16="http://schemas.microsoft.com/office/drawing/2014/main" id="{6BFCC0CD-CB78-4587-8F63-4F771FAE7E52}"/>
              </a:ext>
            </a:extLst>
          </p:cNvPr>
          <p:cNvSpPr/>
          <p:nvPr/>
        </p:nvSpPr>
        <p:spPr>
          <a:xfrm rot="10800000">
            <a:off x="4449498" y="1599179"/>
            <a:ext cx="6248400" cy="1328744"/>
          </a:xfrm>
          <a:prstGeom prst="chevron">
            <a:avLst/>
          </a:prstGeom>
          <a:solidFill>
            <a:srgbClr val="F9D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B14ED14-376B-4997-85F3-2F950D142033}"/>
              </a:ext>
            </a:extLst>
          </p:cNvPr>
          <p:cNvSpPr/>
          <p:nvPr/>
        </p:nvSpPr>
        <p:spPr>
          <a:xfrm>
            <a:off x="1576883" y="2805823"/>
            <a:ext cx="2296891" cy="2099635"/>
          </a:xfrm>
          <a:prstGeom prst="ellipse">
            <a:avLst/>
          </a:prstGeom>
          <a:solidFill>
            <a:schemeClr val="bg1"/>
          </a:solidFill>
          <a:ln w="361950">
            <a:solidFill>
              <a:srgbClr val="DB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Арка 14">
            <a:extLst>
              <a:ext uri="{FF2B5EF4-FFF2-40B4-BE49-F238E27FC236}">
                <a16:creationId xmlns:a16="http://schemas.microsoft.com/office/drawing/2014/main" id="{D5E3B46A-D74A-40B4-A607-DFF5DE47F2A9}"/>
              </a:ext>
            </a:extLst>
          </p:cNvPr>
          <p:cNvSpPr/>
          <p:nvPr/>
        </p:nvSpPr>
        <p:spPr>
          <a:xfrm rot="16656913">
            <a:off x="1269711" y="2521192"/>
            <a:ext cx="2567272" cy="2626506"/>
          </a:xfrm>
          <a:prstGeom prst="blockArc">
            <a:avLst>
              <a:gd name="adj1" fmla="val 10427910"/>
              <a:gd name="adj2" fmla="val 20895834"/>
              <a:gd name="adj3" fmla="val 3076"/>
            </a:avLst>
          </a:prstGeom>
          <a:solidFill>
            <a:schemeClr val="accent1">
              <a:lumMod val="5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15" descr="Лампочка">
            <a:extLst>
              <a:ext uri="{FF2B5EF4-FFF2-40B4-BE49-F238E27FC236}">
                <a16:creationId xmlns:a16="http://schemas.microsoft.com/office/drawing/2014/main" id="{CA117052-EC34-4775-A430-5E209D603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68593" y="3100340"/>
            <a:ext cx="1507523" cy="1507523"/>
          </a:xfrm>
          <a:prstGeom prst="rect">
            <a:avLst/>
          </a:prstGeom>
        </p:spPr>
      </p:pic>
      <p:cxnSp>
        <p:nvCxnSpPr>
          <p:cNvPr id="30" name="Соединитель: уступ 29">
            <a:extLst>
              <a:ext uri="{FF2B5EF4-FFF2-40B4-BE49-F238E27FC236}">
                <a16:creationId xmlns:a16="http://schemas.microsoft.com/office/drawing/2014/main" id="{1753B539-DE39-47B1-9C6D-277554366865}"/>
              </a:ext>
            </a:extLst>
          </p:cNvPr>
          <p:cNvCxnSpPr>
            <a:cxnSpLocks/>
            <a:stCxn id="13" idx="6"/>
          </p:cNvCxnSpPr>
          <p:nvPr/>
        </p:nvCxnSpPr>
        <p:spPr>
          <a:xfrm flipV="1">
            <a:off x="3873773" y="3854101"/>
            <a:ext cx="954468" cy="1539"/>
          </a:xfrm>
          <a:prstGeom prst="bentConnector3">
            <a:avLst>
              <a:gd name="adj1" fmla="val 50000"/>
            </a:avLst>
          </a:prstGeom>
          <a:ln w="57150">
            <a:solidFill>
              <a:srgbClr val="DBD9D9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DF624F4-3010-473C-A90E-4B7AEDA29637}"/>
              </a:ext>
            </a:extLst>
          </p:cNvPr>
          <p:cNvSpPr txBox="1"/>
          <p:nvPr/>
        </p:nvSpPr>
        <p:spPr>
          <a:xfrm>
            <a:off x="5173570" y="5175036"/>
            <a:ext cx="488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ИНФОРМАЦИОННЫЕ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9A051D-62E0-424D-9FE0-AF3011B66DBE}"/>
              </a:ext>
            </a:extLst>
          </p:cNvPr>
          <p:cNvSpPr txBox="1"/>
          <p:nvPr/>
        </p:nvSpPr>
        <p:spPr>
          <a:xfrm>
            <a:off x="5609385" y="3612682"/>
            <a:ext cx="488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КАДРОВЫЕ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04D604-52B9-4B9D-8C6C-A11A7453CE83}"/>
              </a:ext>
            </a:extLst>
          </p:cNvPr>
          <p:cNvSpPr txBox="1"/>
          <p:nvPr/>
        </p:nvSpPr>
        <p:spPr>
          <a:xfrm>
            <a:off x="5173569" y="1957211"/>
            <a:ext cx="488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МЕТОДИЧЕСКИЕ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ECD67CA-7348-4D89-B214-C95A54A6A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5" b="32095"/>
          <a:stretch/>
        </p:blipFill>
        <p:spPr>
          <a:xfrm rot="5400000">
            <a:off x="-3028531" y="3023448"/>
            <a:ext cx="6863081" cy="80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8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438" y="232020"/>
            <a:ext cx="10515600" cy="78275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Методические материалы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837438" y="1178169"/>
            <a:ext cx="5756793" cy="5178181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62669" y="1178169"/>
            <a:ext cx="7294686" cy="5575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Внеурочная деятельность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143948"/>
              </p:ext>
            </p:extLst>
          </p:nvPr>
        </p:nvGraphicFramePr>
        <p:xfrm>
          <a:off x="613629" y="1736725"/>
          <a:ext cx="6943726" cy="4937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8684">
                  <a:extLst>
                    <a:ext uri="{9D8B030D-6E8A-4147-A177-3AD203B41FA5}">
                      <a16:colId xmlns:a16="http://schemas.microsoft.com/office/drawing/2014/main" val="2615007264"/>
                    </a:ext>
                  </a:extLst>
                </a:gridCol>
                <a:gridCol w="3595042">
                  <a:extLst>
                    <a:ext uri="{9D8B030D-6E8A-4147-A177-3AD203B41FA5}">
                      <a16:colId xmlns:a16="http://schemas.microsoft.com/office/drawing/2014/main" val="1236718155"/>
                    </a:ext>
                  </a:extLst>
                </a:gridCol>
              </a:tblGrid>
              <a:tr h="493785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«Педагогика: теория и практика» 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«Педагогический дебют»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«Мир открытий»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«Стилистика и культура речи»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«Основы творческой педагогики»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«Мой выбор – учитель»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«Школа младшего воспитателя»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«Школа юного вожатого»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«Школа лидерства»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«Мир без агрессии: основы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конфликтологии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«Коллективное творческое дело»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«Педагогическая профессия. Начало пути»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«Основы педагогики»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«Основы психологии»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«Основы педагогического дизайна»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«Основы </a:t>
                      </a:r>
                      <a:r>
                        <a:rPr kumimoji="0" lang="ru-RU" sz="16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саморегуляции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самоконтроля»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«Введение в педагогическую профессию»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«Основы организации мероприятий»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«Организация детского коллектива»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«Психология личности»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«Я – волонтёр»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«Учусь общаться»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«Психология детского и подросткового возраста»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None/>
                        <a:tabLst>
                          <a:tab pos="630555" algn="l"/>
                        </a:tabLst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«Организация деятельности школьного коллектива»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>
                          <a:tab pos="630555" algn="l"/>
                        </a:tabLst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>
                          <a:tab pos="630555" algn="l"/>
                        </a:tabLst>
                        <a:defRPr/>
                      </a:pP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43883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7760662" y="1142448"/>
            <a:ext cx="4019550" cy="14790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наставничества </a:t>
            </a:r>
            <a:endParaRPr lang="ru-RU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Знаешь сам – научи другого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 будущего». </a:t>
            </a:r>
            <a:endParaRPr lang="ru-RU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81162" y="2749179"/>
            <a:ext cx="4020311" cy="20669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Программы дополнительного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образования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 – волонтер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«Студия праздничного мастерства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«Медиа-пространство как способ самовыражения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781162" y="4931507"/>
            <a:ext cx="4020311" cy="17430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Социальные практики: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 – учитель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 – наставник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 – вожатый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 – исследователь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69" y="44724"/>
            <a:ext cx="1373769" cy="137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8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5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0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1314</Words>
  <Application>Microsoft Office PowerPoint</Application>
  <PresentationFormat>Широкоэкранный</PresentationFormat>
  <Paragraphs>163</Paragraphs>
  <Slides>27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27</vt:i4>
      </vt:variant>
    </vt:vector>
  </HeadingPairs>
  <TitlesOfParts>
    <vt:vector size="46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Тема Office</vt:lpstr>
      <vt:lpstr>2_Тема Office</vt:lpstr>
      <vt:lpstr>21_Специальное оформление</vt:lpstr>
      <vt:lpstr>2_Специальное оформление</vt:lpstr>
      <vt:lpstr>1_Специальное оформление</vt:lpstr>
      <vt:lpstr>3_Специальное оформление</vt:lpstr>
      <vt:lpstr>20_Специальное оформление</vt:lpstr>
      <vt:lpstr>22_Специальное оформление</vt:lpstr>
      <vt:lpstr>23_Специальное оформление</vt:lpstr>
      <vt:lpstr>24_Специальное оформление</vt:lpstr>
      <vt:lpstr>25_Специальное оформление</vt:lpstr>
      <vt:lpstr>1_Тема Office</vt:lpstr>
      <vt:lpstr>Отчет о деятельности сетевого инновационного сообщества «Психолого-педагогические классы» Отчетный период – 2023 год </vt:lpstr>
      <vt:lpstr>ОО – участники проекта</vt:lpstr>
      <vt:lpstr>Распределение обучающихся ППК по уровням образования</vt:lpstr>
      <vt:lpstr>ЦЕЛЬ деятельности муниципального сетевого сообщества ППК</vt:lpstr>
      <vt:lpstr>ЗАДАЧИ</vt:lpstr>
      <vt:lpstr>Модели реализации ППК</vt:lpstr>
      <vt:lpstr>Модель реализации психолого-педагогических классов</vt:lpstr>
      <vt:lpstr>Ресурсное обеспечение модели деятельности психолого-педагогических классов Институциональный уровень </vt:lpstr>
      <vt:lpstr>Методические материалы</vt:lpstr>
      <vt:lpstr>Участие в муниципальных конкурсах и олимпиадах</vt:lpstr>
      <vt:lpstr>Перечень региональных мероприятий</vt:lpstr>
      <vt:lpstr>Международная научно-практическая конференция  «Инновационное образование глазами современной молодежи» (ЮУрГГПУ)</vt:lpstr>
      <vt:lpstr>«Орлята России»  Социальная практика «Я – наставник»</vt:lpstr>
      <vt:lpstr>СЕТЕВОЕ ВЗАИМОДЕЙСТВИЕ</vt:lpstr>
      <vt:lpstr>Сетевое  взаимодействие с ФГБОУ ВО «ЮУРГГПУ» </vt:lpstr>
      <vt:lpstr> ПРОФОРИЕНТАЦОННЫЙ ПРОЕКТ ПЕДАГОГИЧЕСКИЕ КАНИКУЛЫ ГБПОУ «ЧПК №1» </vt:lpstr>
      <vt:lpstr>Организация совместной деятельности</vt:lpstr>
      <vt:lpstr>Программа профильной смены  «Вожатский интенсив»</vt:lpstr>
      <vt:lpstr>Программа профильной смены  «Вожатский интенсив»</vt:lpstr>
      <vt:lpstr>Программа профильной смены  «Вожатский интенсив» Закрытие фестиваля. Посвящение в вожатые</vt:lpstr>
      <vt:lpstr>Социальные практики и кинопедагогика</vt:lpstr>
      <vt:lpstr>Сценарии видеороликов</vt:lpstr>
      <vt:lpstr>Технологические карты занятий</vt:lpstr>
      <vt:lpstr>Презентация PowerPoint</vt:lpstr>
      <vt:lpstr>Результаты деятельности ППК в 2023 году</vt:lpstr>
      <vt:lpstr>Перспективы деятельности</vt:lpstr>
      <vt:lpstr>Отчет о деятельности сетевого инновационного сообщества «Психолого-педагогические классы» Отчетный период – 2023 год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деятельности сетевого инновационного сообщества «Психолого-педагогические классы» Отчетный период – 2023 год </dc:title>
  <dc:creator>Пользователь Windows</dc:creator>
  <cp:lastModifiedBy>Пользователь Windows</cp:lastModifiedBy>
  <cp:revision>36</cp:revision>
  <dcterms:created xsi:type="dcterms:W3CDTF">2024-02-22T06:14:54Z</dcterms:created>
  <dcterms:modified xsi:type="dcterms:W3CDTF">2024-02-28T06:55:30Z</dcterms:modified>
</cp:coreProperties>
</file>