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34" r:id="rId3"/>
    <p:sldId id="283" r:id="rId4"/>
    <p:sldId id="331" r:id="rId5"/>
    <p:sldId id="295" r:id="rId6"/>
    <p:sldId id="335" r:id="rId7"/>
    <p:sldId id="329" r:id="rId8"/>
    <p:sldId id="336" r:id="rId9"/>
    <p:sldId id="313" r:id="rId10"/>
    <p:sldId id="332" r:id="rId11"/>
    <p:sldId id="338" r:id="rId12"/>
    <p:sldId id="340" r:id="rId13"/>
    <p:sldId id="339" r:id="rId14"/>
    <p:sldId id="33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17E"/>
    <a:srgbClr val="BD2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>
        <p:scale>
          <a:sx n="66" d="100"/>
          <a:sy n="66" d="100"/>
        </p:scale>
        <p:origin x="108" y="870"/>
      </p:cViewPr>
      <p:guideLst>
        <p:guide orient="horz" pos="4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Определение проблемы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2-4D1E-BA77-02810374B5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Постановка цели и задач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B2-4D1E-BA77-02810374B5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Инструменты измерения результатов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B2-4D1E-BA77-02810374B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406568"/>
        <c:axId val="518405256"/>
      </c:barChart>
      <c:catAx>
        <c:axId val="518406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8405256"/>
        <c:crosses val="autoZero"/>
        <c:auto val="1"/>
        <c:lblAlgn val="ctr"/>
        <c:lblOffset val="100"/>
        <c:noMultiLvlLbl val="0"/>
      </c:catAx>
      <c:valAx>
        <c:axId val="51840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840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BA41B-4268-4258-BC5F-BE7DADB166E8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BE84FDB-E5B7-47BF-BA49-FEC629B86428}">
      <dgm:prSet phldrT="[Текст]" custT="1"/>
      <dgm:spPr>
        <a:solidFill>
          <a:schemeClr val="bg1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Работа на результат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B99A8E-5613-4D49-890A-82B5330D5BBF}" type="parTrans" cxnId="{CE79DD2F-5152-46F3-A139-E4FD8EE29998}">
      <dgm:prSet/>
      <dgm:spPr/>
      <dgm:t>
        <a:bodyPr/>
        <a:lstStyle/>
        <a:p>
          <a:endParaRPr lang="ru-RU" sz="2200" b="1"/>
        </a:p>
      </dgm:t>
    </dgm:pt>
    <dgm:pt modelId="{909FB8BD-87F4-4911-B63D-065844958BCC}" type="sibTrans" cxnId="{CE79DD2F-5152-46F3-A139-E4FD8EE29998}">
      <dgm:prSet/>
      <dgm:spPr/>
      <dgm:t>
        <a:bodyPr/>
        <a:lstStyle/>
        <a:p>
          <a:endParaRPr lang="ru-RU" sz="2200" b="1"/>
        </a:p>
      </dgm:t>
    </dgm:pt>
    <dgm:pt modelId="{56B48899-81D9-4E2E-8F01-052D01E5C2F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четкое определение целей и задач на основе выявления проблемы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CA871-219E-42DA-91FD-167F58480391}" type="parTrans" cxnId="{00C94F94-199F-4ED7-A52D-FDA7BE5AA7AB}">
      <dgm:prSet/>
      <dgm:spPr/>
      <dgm:t>
        <a:bodyPr/>
        <a:lstStyle/>
        <a:p>
          <a:endParaRPr lang="ru-RU" sz="2200" b="1"/>
        </a:p>
      </dgm:t>
    </dgm:pt>
    <dgm:pt modelId="{B383D20C-7F32-406B-968A-74D7BB4E26EB}" type="sibTrans" cxnId="{00C94F94-199F-4ED7-A52D-FDA7BE5AA7AB}">
      <dgm:prSet/>
      <dgm:spPr/>
      <dgm:t>
        <a:bodyPr/>
        <a:lstStyle/>
        <a:p>
          <a:endParaRPr lang="ru-RU" sz="2200" b="1"/>
        </a:p>
      </dgm:t>
    </dgm:pt>
    <dgm:pt modelId="{AE45B511-0A7A-4383-864F-9E528A04463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учет интересов, потребностей и возможностей учащихся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B91B6-11A6-4D55-BCEF-BA5BAF7D180A}" type="parTrans" cxnId="{120EB96C-BA5F-4BF3-A49C-240980FF23EE}">
      <dgm:prSet/>
      <dgm:spPr/>
      <dgm:t>
        <a:bodyPr/>
        <a:lstStyle/>
        <a:p>
          <a:endParaRPr lang="ru-RU" sz="2200" b="1"/>
        </a:p>
      </dgm:t>
    </dgm:pt>
    <dgm:pt modelId="{3976F6E7-E785-439F-B319-6D3F13B04F50}" type="sibTrans" cxnId="{120EB96C-BA5F-4BF3-A49C-240980FF23EE}">
      <dgm:prSet/>
      <dgm:spPr/>
      <dgm:t>
        <a:bodyPr/>
        <a:lstStyle/>
        <a:p>
          <a:endParaRPr lang="ru-RU" sz="2200" b="1"/>
        </a:p>
      </dgm:t>
    </dgm:pt>
    <dgm:pt modelId="{5052BC7E-C2AD-4488-852A-5CEB71E4A91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содержания, форм, методов и средств в индивидуальной и коллективной деятельности с учащимися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8969B-38D3-4E22-9A02-80F6E0E76F96}" type="parTrans" cxnId="{2E0D23C9-2ADC-4328-B5D4-B8B926496B96}">
      <dgm:prSet/>
      <dgm:spPr/>
      <dgm:t>
        <a:bodyPr/>
        <a:lstStyle/>
        <a:p>
          <a:endParaRPr lang="ru-RU" sz="2200" b="1"/>
        </a:p>
      </dgm:t>
    </dgm:pt>
    <dgm:pt modelId="{AE5CA924-F5E3-4988-B4F8-EE27ABDE96FC}" type="sibTrans" cxnId="{2E0D23C9-2ADC-4328-B5D4-B8B926496B96}">
      <dgm:prSet/>
      <dgm:spPr/>
      <dgm:t>
        <a:bodyPr/>
        <a:lstStyle/>
        <a:p>
          <a:endParaRPr lang="ru-RU" sz="2200" b="1"/>
        </a:p>
      </dgm:t>
    </dgm:pt>
    <dgm:pt modelId="{1207EB2C-45D0-47F1-8276-FFB10A7B67C7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ru-R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детальный анализ ресурсов и рисков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D2382-612B-4FF3-9213-B4E0D1B74FC0}" type="parTrans" cxnId="{98DF97B8-10BA-44EB-AFBE-629142D5B3B7}">
      <dgm:prSet/>
      <dgm:spPr/>
      <dgm:t>
        <a:bodyPr/>
        <a:lstStyle/>
        <a:p>
          <a:endParaRPr lang="ru-RU" sz="2200" b="1"/>
        </a:p>
      </dgm:t>
    </dgm:pt>
    <dgm:pt modelId="{A1C2FDEB-F6C1-477C-B974-656407A08170}" type="sibTrans" cxnId="{98DF97B8-10BA-44EB-AFBE-629142D5B3B7}">
      <dgm:prSet/>
      <dgm:spPr/>
      <dgm:t>
        <a:bodyPr/>
        <a:lstStyle/>
        <a:p>
          <a:endParaRPr lang="ru-RU" sz="2200" b="1"/>
        </a:p>
      </dgm:t>
    </dgm:pt>
    <dgm:pt modelId="{A6D28969-A783-455A-BEF2-29051A25A0F6}" type="pres">
      <dgm:prSet presAssocID="{F34BA41B-4268-4258-BC5F-BE7DADB166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8F4A43E-4B23-4581-9618-8B928A801C2E}" type="pres">
      <dgm:prSet presAssocID="{BBE84FDB-E5B7-47BF-BA49-FEC629B86428}" presName="singleCycle" presStyleCnt="0"/>
      <dgm:spPr/>
      <dgm:t>
        <a:bodyPr/>
        <a:lstStyle/>
        <a:p>
          <a:endParaRPr lang="ru-RU"/>
        </a:p>
      </dgm:t>
    </dgm:pt>
    <dgm:pt modelId="{CEA17930-23F9-47D9-9822-D4C9466A45AC}" type="pres">
      <dgm:prSet presAssocID="{BBE84FDB-E5B7-47BF-BA49-FEC629B86428}" presName="singleCenter" presStyleLbl="node1" presStyleIdx="0" presStyleCnt="5" custScaleX="119987" custScaleY="9866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FE03A0F-DCEA-4CE9-9198-288AA7039CC1}" type="pres">
      <dgm:prSet presAssocID="{308CA871-219E-42DA-91FD-167F58480391}" presName="Name56" presStyleLbl="parChTrans1D2" presStyleIdx="0" presStyleCnt="4"/>
      <dgm:spPr/>
      <dgm:t>
        <a:bodyPr/>
        <a:lstStyle/>
        <a:p>
          <a:endParaRPr lang="ru-RU"/>
        </a:p>
      </dgm:t>
    </dgm:pt>
    <dgm:pt modelId="{D1BEEE56-B691-426E-A68A-3DFE473D2AA1}" type="pres">
      <dgm:prSet presAssocID="{56B48899-81D9-4E2E-8F01-052D01E5C2F8}" presName="text0" presStyleLbl="node1" presStyleIdx="1" presStyleCnt="5" custScaleX="433931" custScaleY="139717" custRadScaleRad="7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30B4-D60D-43EE-BDB3-89CCFD167B87}" type="pres">
      <dgm:prSet presAssocID="{0BEB91B6-11A6-4D55-BCEF-BA5BAF7D180A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AF012EB-1150-49CB-93D6-5D643C67C7C8}" type="pres">
      <dgm:prSet presAssocID="{AE45B511-0A7A-4383-864F-9E528A04463C}" presName="text0" presStyleLbl="node1" presStyleIdx="2" presStyleCnt="5" custScaleX="456394" custScaleY="124184" custRadScaleRad="175667" custRadScaleInc="-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9E511-4F52-44B3-A060-D4065AC2A293}" type="pres">
      <dgm:prSet presAssocID="{1A68969B-38D3-4E22-9A02-80F6E0E76F96}" presName="Name56" presStyleLbl="parChTrans1D2" presStyleIdx="2" presStyleCnt="4"/>
      <dgm:spPr/>
      <dgm:t>
        <a:bodyPr/>
        <a:lstStyle/>
        <a:p>
          <a:endParaRPr lang="ru-RU"/>
        </a:p>
      </dgm:t>
    </dgm:pt>
    <dgm:pt modelId="{1F6CC7C4-730A-4224-B780-7338B53A3D65}" type="pres">
      <dgm:prSet presAssocID="{5052BC7E-C2AD-4488-852A-5CEB71E4A91F}" presName="text0" presStyleLbl="node1" presStyleIdx="3" presStyleCnt="5" custScaleX="580002" custScaleY="152649" custRadScaleRad="85012" custRadScaleInc="-2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BE795-0C67-42F6-9A51-2266B1F6A0A1}" type="pres">
      <dgm:prSet presAssocID="{813D2382-612B-4FF3-9213-B4E0D1B74FC0}" presName="Name56" presStyleLbl="parChTrans1D2" presStyleIdx="3" presStyleCnt="4"/>
      <dgm:spPr/>
      <dgm:t>
        <a:bodyPr/>
        <a:lstStyle/>
        <a:p>
          <a:endParaRPr lang="ru-RU"/>
        </a:p>
      </dgm:t>
    </dgm:pt>
    <dgm:pt modelId="{24547E5E-75CC-4894-8137-4735F974ED91}" type="pres">
      <dgm:prSet presAssocID="{1207EB2C-45D0-47F1-8276-FFB10A7B67C7}" presName="text0" presStyleLbl="node1" presStyleIdx="4" presStyleCnt="5" custScaleX="422877" custScaleY="124184" custRadScaleRad="168753" custRadScaleInc="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1554E-560A-4FB0-87BE-803FB9732E6A}" type="presOf" srcId="{0BEB91B6-11A6-4D55-BCEF-BA5BAF7D180A}" destId="{48FB30B4-D60D-43EE-BDB3-89CCFD167B87}" srcOrd="0" destOrd="0" presId="urn:microsoft.com/office/officeart/2008/layout/RadialCluster"/>
    <dgm:cxn modelId="{EBD8C57B-E720-456B-9095-9593C39D0CD8}" type="presOf" srcId="{813D2382-612B-4FF3-9213-B4E0D1B74FC0}" destId="{5E6BE795-0C67-42F6-9A51-2266B1F6A0A1}" srcOrd="0" destOrd="0" presId="urn:microsoft.com/office/officeart/2008/layout/RadialCluster"/>
    <dgm:cxn modelId="{A0D0F0CC-1850-48F0-A86D-6DC7D2BD988A}" type="presOf" srcId="{5052BC7E-C2AD-4488-852A-5CEB71E4A91F}" destId="{1F6CC7C4-730A-4224-B780-7338B53A3D65}" srcOrd="0" destOrd="0" presId="urn:microsoft.com/office/officeart/2008/layout/RadialCluster"/>
    <dgm:cxn modelId="{95A1D5D3-095E-4211-A76D-3E7EC957A8CC}" type="presOf" srcId="{1207EB2C-45D0-47F1-8276-FFB10A7B67C7}" destId="{24547E5E-75CC-4894-8137-4735F974ED91}" srcOrd="0" destOrd="0" presId="urn:microsoft.com/office/officeart/2008/layout/RadialCluster"/>
    <dgm:cxn modelId="{014FBEAA-FDED-41DF-96A9-739A5279AE05}" type="presOf" srcId="{1A68969B-38D3-4E22-9A02-80F6E0E76F96}" destId="{22E9E511-4F52-44B3-A060-D4065AC2A293}" srcOrd="0" destOrd="0" presId="urn:microsoft.com/office/officeart/2008/layout/RadialCluster"/>
    <dgm:cxn modelId="{3A7F2EC0-2814-461D-9ACB-700385A382B2}" type="presOf" srcId="{308CA871-219E-42DA-91FD-167F58480391}" destId="{9FE03A0F-DCEA-4CE9-9198-288AA7039CC1}" srcOrd="0" destOrd="0" presId="urn:microsoft.com/office/officeart/2008/layout/RadialCluster"/>
    <dgm:cxn modelId="{00C94F94-199F-4ED7-A52D-FDA7BE5AA7AB}" srcId="{BBE84FDB-E5B7-47BF-BA49-FEC629B86428}" destId="{56B48899-81D9-4E2E-8F01-052D01E5C2F8}" srcOrd="0" destOrd="0" parTransId="{308CA871-219E-42DA-91FD-167F58480391}" sibTransId="{B383D20C-7F32-406B-968A-74D7BB4E26EB}"/>
    <dgm:cxn modelId="{357C37E6-13AB-4AEF-803E-FF581D459AB9}" type="presOf" srcId="{AE45B511-0A7A-4383-864F-9E528A04463C}" destId="{BAF012EB-1150-49CB-93D6-5D643C67C7C8}" srcOrd="0" destOrd="0" presId="urn:microsoft.com/office/officeart/2008/layout/RadialCluster"/>
    <dgm:cxn modelId="{2E0D23C9-2ADC-4328-B5D4-B8B926496B96}" srcId="{BBE84FDB-E5B7-47BF-BA49-FEC629B86428}" destId="{5052BC7E-C2AD-4488-852A-5CEB71E4A91F}" srcOrd="2" destOrd="0" parTransId="{1A68969B-38D3-4E22-9A02-80F6E0E76F96}" sibTransId="{AE5CA924-F5E3-4988-B4F8-EE27ABDE96FC}"/>
    <dgm:cxn modelId="{476C6EAC-9A24-4D9C-B5C9-AD7527E7E1D7}" type="presOf" srcId="{56B48899-81D9-4E2E-8F01-052D01E5C2F8}" destId="{D1BEEE56-B691-426E-A68A-3DFE473D2AA1}" srcOrd="0" destOrd="0" presId="urn:microsoft.com/office/officeart/2008/layout/RadialCluster"/>
    <dgm:cxn modelId="{98DF97B8-10BA-44EB-AFBE-629142D5B3B7}" srcId="{BBE84FDB-E5B7-47BF-BA49-FEC629B86428}" destId="{1207EB2C-45D0-47F1-8276-FFB10A7B67C7}" srcOrd="3" destOrd="0" parTransId="{813D2382-612B-4FF3-9213-B4E0D1B74FC0}" sibTransId="{A1C2FDEB-F6C1-477C-B974-656407A08170}"/>
    <dgm:cxn modelId="{CE79DD2F-5152-46F3-A139-E4FD8EE29998}" srcId="{F34BA41B-4268-4258-BC5F-BE7DADB166E8}" destId="{BBE84FDB-E5B7-47BF-BA49-FEC629B86428}" srcOrd="0" destOrd="0" parTransId="{A8B99A8E-5613-4D49-890A-82B5330D5BBF}" sibTransId="{909FB8BD-87F4-4911-B63D-065844958BCC}"/>
    <dgm:cxn modelId="{3186ED6D-0D6A-4677-A268-7D829739CBEB}" type="presOf" srcId="{F34BA41B-4268-4258-BC5F-BE7DADB166E8}" destId="{A6D28969-A783-455A-BEF2-29051A25A0F6}" srcOrd="0" destOrd="0" presId="urn:microsoft.com/office/officeart/2008/layout/RadialCluster"/>
    <dgm:cxn modelId="{A97A2C2B-222E-4EB6-A401-A0CFCB57A1F8}" type="presOf" srcId="{BBE84FDB-E5B7-47BF-BA49-FEC629B86428}" destId="{CEA17930-23F9-47D9-9822-D4C9466A45AC}" srcOrd="0" destOrd="0" presId="urn:microsoft.com/office/officeart/2008/layout/RadialCluster"/>
    <dgm:cxn modelId="{120EB96C-BA5F-4BF3-A49C-240980FF23EE}" srcId="{BBE84FDB-E5B7-47BF-BA49-FEC629B86428}" destId="{AE45B511-0A7A-4383-864F-9E528A04463C}" srcOrd="1" destOrd="0" parTransId="{0BEB91B6-11A6-4D55-BCEF-BA5BAF7D180A}" sibTransId="{3976F6E7-E785-439F-B319-6D3F13B04F50}"/>
    <dgm:cxn modelId="{F17E23A5-6686-48AF-98A4-8ACE815E00EE}" type="presParOf" srcId="{A6D28969-A783-455A-BEF2-29051A25A0F6}" destId="{F8F4A43E-4B23-4581-9618-8B928A801C2E}" srcOrd="0" destOrd="0" presId="urn:microsoft.com/office/officeart/2008/layout/RadialCluster"/>
    <dgm:cxn modelId="{8EACE50C-C4F6-4524-8CC5-F9A73A81B284}" type="presParOf" srcId="{F8F4A43E-4B23-4581-9618-8B928A801C2E}" destId="{CEA17930-23F9-47D9-9822-D4C9466A45AC}" srcOrd="0" destOrd="0" presId="urn:microsoft.com/office/officeart/2008/layout/RadialCluster"/>
    <dgm:cxn modelId="{2305D847-D180-4671-B615-2A836EF7681C}" type="presParOf" srcId="{F8F4A43E-4B23-4581-9618-8B928A801C2E}" destId="{9FE03A0F-DCEA-4CE9-9198-288AA7039CC1}" srcOrd="1" destOrd="0" presId="urn:microsoft.com/office/officeart/2008/layout/RadialCluster"/>
    <dgm:cxn modelId="{0E497D7F-3FDE-497A-BC7F-683FBA01F3DC}" type="presParOf" srcId="{F8F4A43E-4B23-4581-9618-8B928A801C2E}" destId="{D1BEEE56-B691-426E-A68A-3DFE473D2AA1}" srcOrd="2" destOrd="0" presId="urn:microsoft.com/office/officeart/2008/layout/RadialCluster"/>
    <dgm:cxn modelId="{5EB1CF3B-BDE0-4C10-BBD3-C12A9D2CFE50}" type="presParOf" srcId="{F8F4A43E-4B23-4581-9618-8B928A801C2E}" destId="{48FB30B4-D60D-43EE-BDB3-89CCFD167B87}" srcOrd="3" destOrd="0" presId="urn:microsoft.com/office/officeart/2008/layout/RadialCluster"/>
    <dgm:cxn modelId="{CFC932BF-670D-4659-956C-9F7E13FBF82B}" type="presParOf" srcId="{F8F4A43E-4B23-4581-9618-8B928A801C2E}" destId="{BAF012EB-1150-49CB-93D6-5D643C67C7C8}" srcOrd="4" destOrd="0" presId="urn:microsoft.com/office/officeart/2008/layout/RadialCluster"/>
    <dgm:cxn modelId="{2A6B0C0F-D4F7-4039-B13E-08BA321DB1E3}" type="presParOf" srcId="{F8F4A43E-4B23-4581-9618-8B928A801C2E}" destId="{22E9E511-4F52-44B3-A060-D4065AC2A293}" srcOrd="5" destOrd="0" presId="urn:microsoft.com/office/officeart/2008/layout/RadialCluster"/>
    <dgm:cxn modelId="{BB0E76DF-E7CD-4067-9DCF-7EB4C6E845B2}" type="presParOf" srcId="{F8F4A43E-4B23-4581-9618-8B928A801C2E}" destId="{1F6CC7C4-730A-4224-B780-7338B53A3D65}" srcOrd="6" destOrd="0" presId="urn:microsoft.com/office/officeart/2008/layout/RadialCluster"/>
    <dgm:cxn modelId="{B151B138-71E6-445D-A04D-EAB3373C448A}" type="presParOf" srcId="{F8F4A43E-4B23-4581-9618-8B928A801C2E}" destId="{5E6BE795-0C67-42F6-9A51-2266B1F6A0A1}" srcOrd="7" destOrd="0" presId="urn:microsoft.com/office/officeart/2008/layout/RadialCluster"/>
    <dgm:cxn modelId="{A9EB7A4F-5997-4641-94AB-5284E6E70A68}" type="presParOf" srcId="{F8F4A43E-4B23-4581-9618-8B928A801C2E}" destId="{24547E5E-75CC-4894-8137-4735F974ED9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174D1-776C-4E84-AA92-0472BD086FC5}" type="doc">
      <dgm:prSet loTypeId="urn:microsoft.com/office/officeart/2005/8/layout/cycle4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606355-743F-4BC8-B16A-4955BAE7DDFB}">
      <dgm:prSet phldrT="[Текст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Уровень управления</a:t>
          </a:r>
          <a:endParaRPr lang="ru-RU" b="1" dirty="0">
            <a:latin typeface="Arial Narrow" panose="020B0606020202030204" pitchFamily="34" charset="0"/>
          </a:endParaRPr>
        </a:p>
      </dgm:t>
    </dgm:pt>
    <dgm:pt modelId="{845E1C36-2114-43D2-9C73-3F0EED6790B8}" type="parTrans" cxnId="{2274C6E8-4D9A-4FF8-9D29-349F54C470F0}">
      <dgm:prSet/>
      <dgm:spPr/>
      <dgm:t>
        <a:bodyPr/>
        <a:lstStyle/>
        <a:p>
          <a:endParaRPr lang="ru-RU"/>
        </a:p>
      </dgm:t>
    </dgm:pt>
    <dgm:pt modelId="{318544D2-E7E2-446A-98B8-A75E6F12C3FE}" type="sibTrans" cxnId="{2274C6E8-4D9A-4FF8-9D29-349F54C470F0}">
      <dgm:prSet/>
      <dgm:spPr/>
      <dgm:t>
        <a:bodyPr/>
        <a:lstStyle/>
        <a:p>
          <a:endParaRPr lang="ru-RU"/>
        </a:p>
      </dgm:t>
    </dgm:pt>
    <dgm:pt modelId="{68F6E842-37AC-4FCC-8D61-B6731DA12953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Проект – второй или альтернативный документ?</a:t>
          </a:r>
          <a:endParaRPr lang="ru-RU" sz="2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CC7C01C6-7C57-4989-8E8B-6023AF299C14}" type="parTrans" cxnId="{3D33C96E-5E00-462B-815B-ED5F5FB205F4}">
      <dgm:prSet/>
      <dgm:spPr/>
      <dgm:t>
        <a:bodyPr/>
        <a:lstStyle/>
        <a:p>
          <a:endParaRPr lang="ru-RU"/>
        </a:p>
      </dgm:t>
    </dgm:pt>
    <dgm:pt modelId="{68471731-D775-422F-8F60-6E17663B3902}" type="sibTrans" cxnId="{3D33C96E-5E00-462B-815B-ED5F5FB205F4}">
      <dgm:prSet/>
      <dgm:spPr/>
      <dgm:t>
        <a:bodyPr/>
        <a:lstStyle/>
        <a:p>
          <a:endParaRPr lang="ru-RU"/>
        </a:p>
      </dgm:t>
    </dgm:pt>
    <dgm:pt modelId="{9C1D091C-062F-4987-A5AD-A424EDD7D677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Уровень педагога</a:t>
          </a:r>
          <a:endParaRPr lang="ru-RU" b="1" dirty="0">
            <a:latin typeface="Arial Narrow" panose="020B0606020202030204" pitchFamily="34" charset="0"/>
          </a:endParaRPr>
        </a:p>
      </dgm:t>
    </dgm:pt>
    <dgm:pt modelId="{0FFC727F-DD87-42A4-A4FC-1018779F5963}" type="parTrans" cxnId="{5CF6A2D2-CF8D-4F76-92C6-47D856407170}">
      <dgm:prSet/>
      <dgm:spPr/>
      <dgm:t>
        <a:bodyPr/>
        <a:lstStyle/>
        <a:p>
          <a:endParaRPr lang="ru-RU"/>
        </a:p>
      </dgm:t>
    </dgm:pt>
    <dgm:pt modelId="{1AE64949-C571-46ED-AC35-AF8DE000289E}" type="sibTrans" cxnId="{5CF6A2D2-CF8D-4F76-92C6-47D856407170}">
      <dgm:prSet/>
      <dgm:spPr/>
      <dgm:t>
        <a:bodyPr/>
        <a:lstStyle/>
        <a:p>
          <a:endParaRPr lang="ru-RU"/>
        </a:p>
      </dgm:t>
    </dgm:pt>
    <dgm:pt modelId="{81779CE5-A2A6-450D-8491-FF69AC7BB30D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преодолеть возможное сопротивление педагога?</a:t>
          </a:r>
          <a:endParaRPr lang="ru-RU" sz="2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E757324A-4FB2-4B3C-8401-8574A70C7120}" type="parTrans" cxnId="{AFF26AEE-734A-4334-AB31-26A3EC6F2289}">
      <dgm:prSet/>
      <dgm:spPr/>
      <dgm:t>
        <a:bodyPr/>
        <a:lstStyle/>
        <a:p>
          <a:endParaRPr lang="ru-RU"/>
        </a:p>
      </dgm:t>
    </dgm:pt>
    <dgm:pt modelId="{D376D87C-CAD2-4024-87BB-B4E570469537}" type="sibTrans" cxnId="{AFF26AEE-734A-4334-AB31-26A3EC6F2289}">
      <dgm:prSet/>
      <dgm:spPr/>
      <dgm:t>
        <a:bodyPr/>
        <a:lstStyle/>
        <a:p>
          <a:endParaRPr lang="ru-RU"/>
        </a:p>
      </dgm:t>
    </dgm:pt>
    <dgm:pt modelId="{2884F581-A126-41DD-B7E5-4ED1F8DAEBA7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Уровень ученика</a:t>
          </a:r>
          <a:endParaRPr lang="ru-RU" b="1" dirty="0">
            <a:latin typeface="Arial Narrow" panose="020B0606020202030204" pitchFamily="34" charset="0"/>
          </a:endParaRPr>
        </a:p>
      </dgm:t>
    </dgm:pt>
    <dgm:pt modelId="{C9A577FE-BD1D-4C14-9C39-482E8EBEA611}" type="parTrans" cxnId="{AFCF6F13-F17D-4808-9845-D152B923BD68}">
      <dgm:prSet/>
      <dgm:spPr/>
      <dgm:t>
        <a:bodyPr/>
        <a:lstStyle/>
        <a:p>
          <a:endParaRPr lang="ru-RU"/>
        </a:p>
      </dgm:t>
    </dgm:pt>
    <dgm:pt modelId="{D8628743-261D-4E26-9AEE-E6E7167981AA}" type="sibTrans" cxnId="{AFCF6F13-F17D-4808-9845-D152B923BD68}">
      <dgm:prSet/>
      <dgm:spPr/>
      <dgm:t>
        <a:bodyPr/>
        <a:lstStyle/>
        <a:p>
          <a:endParaRPr lang="ru-RU"/>
        </a:p>
      </dgm:t>
    </dgm:pt>
    <dgm:pt modelId="{C6028805-34C0-452C-A735-DC2D0023EA61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вовлечь учеников в проект и сделать его реализацию осознанной и мотивированной?</a:t>
          </a:r>
          <a:endParaRPr lang="ru-RU" sz="2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6F581C71-3386-41B5-9FDF-1A998E49F3E9}" type="parTrans" cxnId="{E3FFFCBF-4B00-4E25-9BAD-3A3643E41A65}">
      <dgm:prSet/>
      <dgm:spPr/>
      <dgm:t>
        <a:bodyPr/>
        <a:lstStyle/>
        <a:p>
          <a:endParaRPr lang="ru-RU"/>
        </a:p>
      </dgm:t>
    </dgm:pt>
    <dgm:pt modelId="{DDFFF57F-A63F-48F2-8CA8-5D598DAC663B}" type="sibTrans" cxnId="{E3FFFCBF-4B00-4E25-9BAD-3A3643E41A65}">
      <dgm:prSet/>
      <dgm:spPr/>
      <dgm:t>
        <a:bodyPr/>
        <a:lstStyle/>
        <a:p>
          <a:endParaRPr lang="ru-RU"/>
        </a:p>
      </dgm:t>
    </dgm:pt>
    <dgm:pt modelId="{08675983-74A0-411A-AFB7-054E35C44969}">
      <dgm:prSet phldrT="[Текст]"/>
      <dgm:spPr/>
      <dgm:t>
        <a:bodyPr/>
        <a:lstStyle/>
        <a:p>
          <a:r>
            <a:rPr lang="ru-RU" b="1" dirty="0" smtClean="0">
              <a:latin typeface="Arial Narrow" panose="020B0606020202030204" pitchFamily="34" charset="0"/>
            </a:rPr>
            <a:t>Уровень родителя</a:t>
          </a:r>
          <a:endParaRPr lang="ru-RU" b="1" dirty="0">
            <a:latin typeface="Arial Narrow" panose="020B0606020202030204" pitchFamily="34" charset="0"/>
          </a:endParaRPr>
        </a:p>
      </dgm:t>
    </dgm:pt>
    <dgm:pt modelId="{B3BFFF37-8611-4617-B19A-3E79BDE9B206}" type="parTrans" cxnId="{0EA1D506-0B8D-43C0-88CB-03D9BC5F7AEE}">
      <dgm:prSet/>
      <dgm:spPr/>
      <dgm:t>
        <a:bodyPr/>
        <a:lstStyle/>
        <a:p>
          <a:endParaRPr lang="ru-RU"/>
        </a:p>
      </dgm:t>
    </dgm:pt>
    <dgm:pt modelId="{C8A45C3D-4705-4C48-9B4E-A5BEA0E64A50}" type="sibTrans" cxnId="{0EA1D506-0B8D-43C0-88CB-03D9BC5F7AEE}">
      <dgm:prSet/>
      <dgm:spPr/>
      <dgm:t>
        <a:bodyPr/>
        <a:lstStyle/>
        <a:p>
          <a:endParaRPr lang="ru-RU"/>
        </a:p>
      </dgm:t>
    </dgm:pt>
    <dgm:pt modelId="{6656872C-D1C0-4901-8A4F-398EB5C8183D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компенсировать избыточное или недостаточное участие родителей в жизни класса?</a:t>
          </a:r>
          <a:endParaRPr lang="ru-RU" sz="2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B5E965AD-4902-402E-9930-F302ACA9FAE0}" type="parTrans" cxnId="{C3AC3687-B357-4709-A2C5-CA87EB5F05B6}">
      <dgm:prSet/>
      <dgm:spPr/>
      <dgm:t>
        <a:bodyPr/>
        <a:lstStyle/>
        <a:p>
          <a:endParaRPr lang="ru-RU"/>
        </a:p>
      </dgm:t>
    </dgm:pt>
    <dgm:pt modelId="{D2D74552-A8A8-46E5-9AB3-6B1D1779B68B}" type="sibTrans" cxnId="{C3AC3687-B357-4709-A2C5-CA87EB5F05B6}">
      <dgm:prSet/>
      <dgm:spPr/>
      <dgm:t>
        <a:bodyPr/>
        <a:lstStyle/>
        <a:p>
          <a:endParaRPr lang="ru-RU"/>
        </a:p>
      </dgm:t>
    </dgm:pt>
    <dgm:pt modelId="{A22A5DCB-7E96-4CD0-92B8-CFD936959CA3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учесть в проектном управлении смену классного руководителя?</a:t>
          </a:r>
          <a:endParaRPr lang="ru-RU" sz="2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14F7F3B8-C752-4F32-A840-FCEE48C6F96A}" type="parTrans" cxnId="{2B79A379-6FF1-4665-9A3C-FB108D641A6A}">
      <dgm:prSet/>
      <dgm:spPr/>
      <dgm:t>
        <a:bodyPr/>
        <a:lstStyle/>
        <a:p>
          <a:endParaRPr lang="ru-RU"/>
        </a:p>
      </dgm:t>
    </dgm:pt>
    <dgm:pt modelId="{CBAA23B5-1AEF-4D14-91FB-D34BBEAEC1E4}" type="sibTrans" cxnId="{2B79A379-6FF1-4665-9A3C-FB108D641A6A}">
      <dgm:prSet/>
      <dgm:spPr/>
      <dgm:t>
        <a:bodyPr/>
        <a:lstStyle/>
        <a:p>
          <a:endParaRPr lang="ru-RU"/>
        </a:p>
      </dgm:t>
    </dgm:pt>
    <dgm:pt modelId="{038443A7-5966-4231-8685-A62FD003D107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сформировать и совершенствовать свои навыки проектирования?</a:t>
          </a:r>
          <a:endParaRPr lang="ru-RU" sz="2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94AA8B0A-6E34-42A9-8DFC-A4864F168535}" type="parTrans" cxnId="{95F70F10-8D13-4A19-AE8B-4A6B3A2F8C7B}">
      <dgm:prSet/>
      <dgm:spPr/>
      <dgm:t>
        <a:bodyPr/>
        <a:lstStyle/>
        <a:p>
          <a:endParaRPr lang="ru-RU"/>
        </a:p>
      </dgm:t>
    </dgm:pt>
    <dgm:pt modelId="{6F426FE1-A135-4B7C-A5E9-0B1A3979580D}" type="sibTrans" cxnId="{95F70F10-8D13-4A19-AE8B-4A6B3A2F8C7B}">
      <dgm:prSet/>
      <dgm:spPr/>
      <dgm:t>
        <a:bodyPr/>
        <a:lstStyle/>
        <a:p>
          <a:endParaRPr lang="ru-RU"/>
        </a:p>
      </dgm:t>
    </dgm:pt>
    <dgm:pt modelId="{6B671DE5-2C2F-4950-8F1A-18960F1CD62F}" type="pres">
      <dgm:prSet presAssocID="{30B174D1-776C-4E84-AA92-0472BD086FC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A838C-5B16-4F0E-9963-CF541841083F}" type="pres">
      <dgm:prSet presAssocID="{30B174D1-776C-4E84-AA92-0472BD086FC5}" presName="children" presStyleCnt="0"/>
      <dgm:spPr/>
    </dgm:pt>
    <dgm:pt modelId="{41BE5119-28FA-42B8-8A51-00A8F68AC509}" type="pres">
      <dgm:prSet presAssocID="{30B174D1-776C-4E84-AA92-0472BD086FC5}" presName="child1group" presStyleCnt="0"/>
      <dgm:spPr/>
    </dgm:pt>
    <dgm:pt modelId="{B7D385EC-0CE1-4366-A9DD-470B9768E8CF}" type="pres">
      <dgm:prSet presAssocID="{30B174D1-776C-4E84-AA92-0472BD086FC5}" presName="child1" presStyleLbl="bgAcc1" presStyleIdx="0" presStyleCnt="4" custScaleX="219145" custScaleY="114828" custLinFactNeighborX="-45955" custLinFactNeighborY="1780"/>
      <dgm:spPr/>
      <dgm:t>
        <a:bodyPr/>
        <a:lstStyle/>
        <a:p>
          <a:endParaRPr lang="ru-RU"/>
        </a:p>
      </dgm:t>
    </dgm:pt>
    <dgm:pt modelId="{2737FE5E-5909-40D4-BA5A-0BEBCB4D05B1}" type="pres">
      <dgm:prSet presAssocID="{30B174D1-776C-4E84-AA92-0472BD086FC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6A72A-9894-4E09-844E-67C375832094}" type="pres">
      <dgm:prSet presAssocID="{30B174D1-776C-4E84-AA92-0472BD086FC5}" presName="child2group" presStyleCnt="0"/>
      <dgm:spPr/>
    </dgm:pt>
    <dgm:pt modelId="{97724CBC-CE6D-4239-BBDE-622E6AE28838}" type="pres">
      <dgm:prSet presAssocID="{30B174D1-776C-4E84-AA92-0472BD086FC5}" presName="child2" presStyleLbl="bgAcc1" presStyleIdx="1" presStyleCnt="4" custScaleX="219083" custScaleY="114828" custLinFactNeighborX="45554" custLinFactNeighborY="890"/>
      <dgm:spPr/>
      <dgm:t>
        <a:bodyPr/>
        <a:lstStyle/>
        <a:p>
          <a:endParaRPr lang="ru-RU"/>
        </a:p>
      </dgm:t>
    </dgm:pt>
    <dgm:pt modelId="{E8C82862-9AA1-4D63-AA46-28B7618F0974}" type="pres">
      <dgm:prSet presAssocID="{30B174D1-776C-4E84-AA92-0472BD086FC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6EAD2-BFBE-4476-BFE6-10F2EADF590A}" type="pres">
      <dgm:prSet presAssocID="{30B174D1-776C-4E84-AA92-0472BD086FC5}" presName="child3group" presStyleCnt="0"/>
      <dgm:spPr/>
    </dgm:pt>
    <dgm:pt modelId="{25C48F9A-D680-4EB3-949D-A862FE4A73BD}" type="pres">
      <dgm:prSet presAssocID="{30B174D1-776C-4E84-AA92-0472BD086FC5}" presName="child3" presStyleLbl="bgAcc1" presStyleIdx="2" presStyleCnt="4" custScaleX="219083" custScaleY="114828" custLinFactNeighborX="45547" custLinFactNeighborY="-1780"/>
      <dgm:spPr/>
      <dgm:t>
        <a:bodyPr/>
        <a:lstStyle/>
        <a:p>
          <a:endParaRPr lang="ru-RU"/>
        </a:p>
      </dgm:t>
    </dgm:pt>
    <dgm:pt modelId="{C23BE5F7-8E4C-48D6-BFF0-23622B4FF706}" type="pres">
      <dgm:prSet presAssocID="{30B174D1-776C-4E84-AA92-0472BD086FC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C316F-8C1E-477B-9DB8-9811D77F0EDB}" type="pres">
      <dgm:prSet presAssocID="{30B174D1-776C-4E84-AA92-0472BD086FC5}" presName="child4group" presStyleCnt="0"/>
      <dgm:spPr/>
    </dgm:pt>
    <dgm:pt modelId="{9840E940-F2E7-4E90-8EE4-647EC3AA4765}" type="pres">
      <dgm:prSet presAssocID="{30B174D1-776C-4E84-AA92-0472BD086FC5}" presName="child4" presStyleLbl="bgAcc1" presStyleIdx="3" presStyleCnt="4" custScaleX="219083" custScaleY="114828" custLinFactNeighborX="-45546" custLinFactNeighborY="-890"/>
      <dgm:spPr/>
      <dgm:t>
        <a:bodyPr/>
        <a:lstStyle/>
        <a:p>
          <a:endParaRPr lang="ru-RU"/>
        </a:p>
      </dgm:t>
    </dgm:pt>
    <dgm:pt modelId="{7242C9CF-A7C9-4557-9036-49426D630384}" type="pres">
      <dgm:prSet presAssocID="{30B174D1-776C-4E84-AA92-0472BD086FC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8472D-C3AC-4C65-B489-F322E9E908EA}" type="pres">
      <dgm:prSet presAssocID="{30B174D1-776C-4E84-AA92-0472BD086FC5}" presName="childPlaceholder" presStyleCnt="0"/>
      <dgm:spPr/>
    </dgm:pt>
    <dgm:pt modelId="{A947D872-276F-47F9-AA3C-8DD6AEED4587}" type="pres">
      <dgm:prSet presAssocID="{30B174D1-776C-4E84-AA92-0472BD086FC5}" presName="circle" presStyleCnt="0"/>
      <dgm:spPr/>
    </dgm:pt>
    <dgm:pt modelId="{11195413-CC22-4719-8DC1-C53EFBCA28DE}" type="pres">
      <dgm:prSet presAssocID="{30B174D1-776C-4E84-AA92-0472BD086FC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2BBAC-76EA-4A65-A4A8-73B305DA3C41}" type="pres">
      <dgm:prSet presAssocID="{30B174D1-776C-4E84-AA92-0472BD086FC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61E66-6198-4705-A03B-367DFB56A416}" type="pres">
      <dgm:prSet presAssocID="{30B174D1-776C-4E84-AA92-0472BD086FC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8D5E1-3DAE-437B-BC6F-171655ACEC23}" type="pres">
      <dgm:prSet presAssocID="{30B174D1-776C-4E84-AA92-0472BD086FC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9C990-64EF-4A59-A685-31D58F5BED5C}" type="pres">
      <dgm:prSet presAssocID="{30B174D1-776C-4E84-AA92-0472BD086FC5}" presName="quadrantPlaceholder" presStyleCnt="0"/>
      <dgm:spPr/>
    </dgm:pt>
    <dgm:pt modelId="{2A8773B6-807C-4C63-9736-102C348ED80C}" type="pres">
      <dgm:prSet presAssocID="{30B174D1-776C-4E84-AA92-0472BD086FC5}" presName="center1" presStyleLbl="fgShp" presStyleIdx="0" presStyleCnt="2"/>
      <dgm:spPr>
        <a:noFill/>
        <a:ln>
          <a:noFill/>
        </a:ln>
      </dgm:spPr>
    </dgm:pt>
    <dgm:pt modelId="{735AA184-70A4-47F4-9F63-FF0D9D8DDEA0}" type="pres">
      <dgm:prSet presAssocID="{30B174D1-776C-4E84-AA92-0472BD086FC5}" presName="center2" presStyleLbl="fgShp" presStyleIdx="1" presStyleCnt="2"/>
      <dgm:spPr>
        <a:noFill/>
        <a:ln>
          <a:noFill/>
        </a:ln>
      </dgm:spPr>
    </dgm:pt>
  </dgm:ptLst>
  <dgm:cxnLst>
    <dgm:cxn modelId="{C23E5C0D-5928-4719-86C3-2788F7EC73DF}" type="presOf" srcId="{81779CE5-A2A6-450D-8491-FF69AC7BB30D}" destId="{E8C82862-9AA1-4D63-AA46-28B7618F0974}" srcOrd="1" destOrd="0" presId="urn:microsoft.com/office/officeart/2005/8/layout/cycle4"/>
    <dgm:cxn modelId="{DA31836C-01FE-40C6-9C66-DD314C704E64}" type="presOf" srcId="{038443A7-5966-4231-8685-A62FD003D107}" destId="{E8C82862-9AA1-4D63-AA46-28B7618F0974}" srcOrd="1" destOrd="1" presId="urn:microsoft.com/office/officeart/2005/8/layout/cycle4"/>
    <dgm:cxn modelId="{E103A62B-E1CA-4AC2-BBED-BD1CFFBDA581}" type="presOf" srcId="{C6028805-34C0-452C-A735-DC2D0023EA61}" destId="{25C48F9A-D680-4EB3-949D-A862FE4A73BD}" srcOrd="0" destOrd="0" presId="urn:microsoft.com/office/officeart/2005/8/layout/cycle4"/>
    <dgm:cxn modelId="{9458768E-8B20-404E-89CC-1CF9B37B926B}" type="presOf" srcId="{68F6E842-37AC-4FCC-8D61-B6731DA12953}" destId="{B7D385EC-0CE1-4366-A9DD-470B9768E8CF}" srcOrd="0" destOrd="0" presId="urn:microsoft.com/office/officeart/2005/8/layout/cycle4"/>
    <dgm:cxn modelId="{8ECB1EED-2D72-46C4-94B2-4C5EC8161FA9}" type="presOf" srcId="{A22A5DCB-7E96-4CD0-92B8-CFD936959CA3}" destId="{B7D385EC-0CE1-4366-A9DD-470B9768E8CF}" srcOrd="0" destOrd="1" presId="urn:microsoft.com/office/officeart/2005/8/layout/cycle4"/>
    <dgm:cxn modelId="{CE427CD3-28B9-4CCC-AD5A-D9A1387A1540}" type="presOf" srcId="{6656872C-D1C0-4901-8A4F-398EB5C8183D}" destId="{7242C9CF-A7C9-4557-9036-49426D630384}" srcOrd="1" destOrd="0" presId="urn:microsoft.com/office/officeart/2005/8/layout/cycle4"/>
    <dgm:cxn modelId="{C3AC3687-B357-4709-A2C5-CA87EB5F05B6}" srcId="{08675983-74A0-411A-AFB7-054E35C44969}" destId="{6656872C-D1C0-4901-8A4F-398EB5C8183D}" srcOrd="0" destOrd="0" parTransId="{B5E965AD-4902-402E-9930-F302ACA9FAE0}" sibTransId="{D2D74552-A8A8-46E5-9AB3-6B1D1779B68B}"/>
    <dgm:cxn modelId="{AFCF6F13-F17D-4808-9845-D152B923BD68}" srcId="{30B174D1-776C-4E84-AA92-0472BD086FC5}" destId="{2884F581-A126-41DD-B7E5-4ED1F8DAEBA7}" srcOrd="2" destOrd="0" parTransId="{C9A577FE-BD1D-4C14-9C39-482E8EBEA611}" sibTransId="{D8628743-261D-4E26-9AEE-E6E7167981AA}"/>
    <dgm:cxn modelId="{3201706B-F581-47B6-9AB1-DB32B975AA6D}" type="presOf" srcId="{6656872C-D1C0-4901-8A4F-398EB5C8183D}" destId="{9840E940-F2E7-4E90-8EE4-647EC3AA4765}" srcOrd="0" destOrd="0" presId="urn:microsoft.com/office/officeart/2005/8/layout/cycle4"/>
    <dgm:cxn modelId="{3D33C96E-5E00-462B-815B-ED5F5FB205F4}" srcId="{F1606355-743F-4BC8-B16A-4955BAE7DDFB}" destId="{68F6E842-37AC-4FCC-8D61-B6731DA12953}" srcOrd="0" destOrd="0" parTransId="{CC7C01C6-7C57-4989-8E8B-6023AF299C14}" sibTransId="{68471731-D775-422F-8F60-6E17663B3902}"/>
    <dgm:cxn modelId="{0EA1D506-0B8D-43C0-88CB-03D9BC5F7AEE}" srcId="{30B174D1-776C-4E84-AA92-0472BD086FC5}" destId="{08675983-74A0-411A-AFB7-054E35C44969}" srcOrd="3" destOrd="0" parTransId="{B3BFFF37-8611-4617-B19A-3E79BDE9B206}" sibTransId="{C8A45C3D-4705-4C48-9B4E-A5BEA0E64A50}"/>
    <dgm:cxn modelId="{03AE5594-838E-48FF-86B0-A982881B545E}" type="presOf" srcId="{08675983-74A0-411A-AFB7-054E35C44969}" destId="{8F58D5E1-3DAE-437B-BC6F-171655ACEC23}" srcOrd="0" destOrd="0" presId="urn:microsoft.com/office/officeart/2005/8/layout/cycle4"/>
    <dgm:cxn modelId="{E1411816-D733-46C4-8223-B18A0607FB2A}" type="presOf" srcId="{C6028805-34C0-452C-A735-DC2D0023EA61}" destId="{C23BE5F7-8E4C-48D6-BFF0-23622B4FF706}" srcOrd="1" destOrd="0" presId="urn:microsoft.com/office/officeart/2005/8/layout/cycle4"/>
    <dgm:cxn modelId="{3D04BAC4-978C-445E-BC64-77FCFE6C863F}" type="presOf" srcId="{A22A5DCB-7E96-4CD0-92B8-CFD936959CA3}" destId="{2737FE5E-5909-40D4-BA5A-0BEBCB4D05B1}" srcOrd="1" destOrd="1" presId="urn:microsoft.com/office/officeart/2005/8/layout/cycle4"/>
    <dgm:cxn modelId="{20FCFDAA-AC0D-400F-986F-6552BD6D92F3}" type="presOf" srcId="{30B174D1-776C-4E84-AA92-0472BD086FC5}" destId="{6B671DE5-2C2F-4950-8F1A-18960F1CD62F}" srcOrd="0" destOrd="0" presId="urn:microsoft.com/office/officeart/2005/8/layout/cycle4"/>
    <dgm:cxn modelId="{95F70F10-8D13-4A19-AE8B-4A6B3A2F8C7B}" srcId="{9C1D091C-062F-4987-A5AD-A424EDD7D677}" destId="{038443A7-5966-4231-8685-A62FD003D107}" srcOrd="1" destOrd="0" parTransId="{94AA8B0A-6E34-42A9-8DFC-A4864F168535}" sibTransId="{6F426FE1-A135-4B7C-A5E9-0B1A3979580D}"/>
    <dgm:cxn modelId="{53F25048-7ED0-451A-BA18-FBA7F42C1ECE}" type="presOf" srcId="{038443A7-5966-4231-8685-A62FD003D107}" destId="{97724CBC-CE6D-4239-BBDE-622E6AE28838}" srcOrd="0" destOrd="1" presId="urn:microsoft.com/office/officeart/2005/8/layout/cycle4"/>
    <dgm:cxn modelId="{E3FFFCBF-4B00-4E25-9BAD-3A3643E41A65}" srcId="{2884F581-A126-41DD-B7E5-4ED1F8DAEBA7}" destId="{C6028805-34C0-452C-A735-DC2D0023EA61}" srcOrd="0" destOrd="0" parTransId="{6F581C71-3386-41B5-9FDF-1A998E49F3E9}" sibTransId="{DDFFF57F-A63F-48F2-8CA8-5D598DAC663B}"/>
    <dgm:cxn modelId="{D9504F4B-2D83-40A6-BB8D-2E14DB449A25}" type="presOf" srcId="{68F6E842-37AC-4FCC-8D61-B6731DA12953}" destId="{2737FE5E-5909-40D4-BA5A-0BEBCB4D05B1}" srcOrd="1" destOrd="0" presId="urn:microsoft.com/office/officeart/2005/8/layout/cycle4"/>
    <dgm:cxn modelId="{5CF6A2D2-CF8D-4F76-92C6-47D856407170}" srcId="{30B174D1-776C-4E84-AA92-0472BD086FC5}" destId="{9C1D091C-062F-4987-A5AD-A424EDD7D677}" srcOrd="1" destOrd="0" parTransId="{0FFC727F-DD87-42A4-A4FC-1018779F5963}" sibTransId="{1AE64949-C571-46ED-AC35-AF8DE000289E}"/>
    <dgm:cxn modelId="{2B79A379-6FF1-4665-9A3C-FB108D641A6A}" srcId="{F1606355-743F-4BC8-B16A-4955BAE7DDFB}" destId="{A22A5DCB-7E96-4CD0-92B8-CFD936959CA3}" srcOrd="1" destOrd="0" parTransId="{14F7F3B8-C752-4F32-A840-FCEE48C6F96A}" sibTransId="{CBAA23B5-1AEF-4D14-91FB-D34BBEAEC1E4}"/>
    <dgm:cxn modelId="{BB7FAAB8-DB71-4264-A92B-DC0B5DBF3BAC}" type="presOf" srcId="{9C1D091C-062F-4987-A5AD-A424EDD7D677}" destId="{A1F2BBAC-76EA-4A65-A4A8-73B305DA3C41}" srcOrd="0" destOrd="0" presId="urn:microsoft.com/office/officeart/2005/8/layout/cycle4"/>
    <dgm:cxn modelId="{AFF26AEE-734A-4334-AB31-26A3EC6F2289}" srcId="{9C1D091C-062F-4987-A5AD-A424EDD7D677}" destId="{81779CE5-A2A6-450D-8491-FF69AC7BB30D}" srcOrd="0" destOrd="0" parTransId="{E757324A-4FB2-4B3C-8401-8574A70C7120}" sibTransId="{D376D87C-CAD2-4024-87BB-B4E570469537}"/>
    <dgm:cxn modelId="{47375EFA-4C7B-41CE-BEE5-9BD2FE924A0B}" type="presOf" srcId="{81779CE5-A2A6-450D-8491-FF69AC7BB30D}" destId="{97724CBC-CE6D-4239-BBDE-622E6AE28838}" srcOrd="0" destOrd="0" presId="urn:microsoft.com/office/officeart/2005/8/layout/cycle4"/>
    <dgm:cxn modelId="{2274C6E8-4D9A-4FF8-9D29-349F54C470F0}" srcId="{30B174D1-776C-4E84-AA92-0472BD086FC5}" destId="{F1606355-743F-4BC8-B16A-4955BAE7DDFB}" srcOrd="0" destOrd="0" parTransId="{845E1C36-2114-43D2-9C73-3F0EED6790B8}" sibTransId="{318544D2-E7E2-446A-98B8-A75E6F12C3FE}"/>
    <dgm:cxn modelId="{929DC884-1601-4A34-AADA-E10ED195CF54}" type="presOf" srcId="{F1606355-743F-4BC8-B16A-4955BAE7DDFB}" destId="{11195413-CC22-4719-8DC1-C53EFBCA28DE}" srcOrd="0" destOrd="0" presId="urn:microsoft.com/office/officeart/2005/8/layout/cycle4"/>
    <dgm:cxn modelId="{158310B9-B3A8-4D84-B040-93D03479AACF}" type="presOf" srcId="{2884F581-A126-41DD-B7E5-4ED1F8DAEBA7}" destId="{3A561E66-6198-4705-A03B-367DFB56A416}" srcOrd="0" destOrd="0" presId="urn:microsoft.com/office/officeart/2005/8/layout/cycle4"/>
    <dgm:cxn modelId="{DCEB0AF3-B64E-4723-9266-27A3FD26576A}" type="presParOf" srcId="{6B671DE5-2C2F-4950-8F1A-18960F1CD62F}" destId="{DB8A838C-5B16-4F0E-9963-CF541841083F}" srcOrd="0" destOrd="0" presId="urn:microsoft.com/office/officeart/2005/8/layout/cycle4"/>
    <dgm:cxn modelId="{A2F55524-A6DD-4098-8CBE-BD55976365E2}" type="presParOf" srcId="{DB8A838C-5B16-4F0E-9963-CF541841083F}" destId="{41BE5119-28FA-42B8-8A51-00A8F68AC509}" srcOrd="0" destOrd="0" presId="urn:microsoft.com/office/officeart/2005/8/layout/cycle4"/>
    <dgm:cxn modelId="{0733181F-9C4E-498E-A400-ADB54C82F96E}" type="presParOf" srcId="{41BE5119-28FA-42B8-8A51-00A8F68AC509}" destId="{B7D385EC-0CE1-4366-A9DD-470B9768E8CF}" srcOrd="0" destOrd="0" presId="urn:microsoft.com/office/officeart/2005/8/layout/cycle4"/>
    <dgm:cxn modelId="{3240511B-4604-4F41-8CE9-D72B5A3B49E5}" type="presParOf" srcId="{41BE5119-28FA-42B8-8A51-00A8F68AC509}" destId="{2737FE5E-5909-40D4-BA5A-0BEBCB4D05B1}" srcOrd="1" destOrd="0" presId="urn:microsoft.com/office/officeart/2005/8/layout/cycle4"/>
    <dgm:cxn modelId="{CB936872-B1B0-42D2-AE75-629DFFA98277}" type="presParOf" srcId="{DB8A838C-5B16-4F0E-9963-CF541841083F}" destId="{44B6A72A-9894-4E09-844E-67C375832094}" srcOrd="1" destOrd="0" presId="urn:microsoft.com/office/officeart/2005/8/layout/cycle4"/>
    <dgm:cxn modelId="{89669767-3377-4C41-802A-CD9088219E6D}" type="presParOf" srcId="{44B6A72A-9894-4E09-844E-67C375832094}" destId="{97724CBC-CE6D-4239-BBDE-622E6AE28838}" srcOrd="0" destOrd="0" presId="urn:microsoft.com/office/officeart/2005/8/layout/cycle4"/>
    <dgm:cxn modelId="{132C9639-8986-4AA3-B9BD-A50FA200E971}" type="presParOf" srcId="{44B6A72A-9894-4E09-844E-67C375832094}" destId="{E8C82862-9AA1-4D63-AA46-28B7618F0974}" srcOrd="1" destOrd="0" presId="urn:microsoft.com/office/officeart/2005/8/layout/cycle4"/>
    <dgm:cxn modelId="{918D567E-33BA-4D30-B1EF-86F813F22800}" type="presParOf" srcId="{DB8A838C-5B16-4F0E-9963-CF541841083F}" destId="{31E6EAD2-BFBE-4476-BFE6-10F2EADF590A}" srcOrd="2" destOrd="0" presId="urn:microsoft.com/office/officeart/2005/8/layout/cycle4"/>
    <dgm:cxn modelId="{88BBBB3D-669E-4C50-845E-A9B0EF3BD025}" type="presParOf" srcId="{31E6EAD2-BFBE-4476-BFE6-10F2EADF590A}" destId="{25C48F9A-D680-4EB3-949D-A862FE4A73BD}" srcOrd="0" destOrd="0" presId="urn:microsoft.com/office/officeart/2005/8/layout/cycle4"/>
    <dgm:cxn modelId="{829FF863-7205-4C76-AC28-5DD5CF511FE7}" type="presParOf" srcId="{31E6EAD2-BFBE-4476-BFE6-10F2EADF590A}" destId="{C23BE5F7-8E4C-48D6-BFF0-23622B4FF706}" srcOrd="1" destOrd="0" presId="urn:microsoft.com/office/officeart/2005/8/layout/cycle4"/>
    <dgm:cxn modelId="{FF69DBCC-B0FC-42C0-9BF6-85C174C675AB}" type="presParOf" srcId="{DB8A838C-5B16-4F0E-9963-CF541841083F}" destId="{C0AC316F-8C1E-477B-9DB8-9811D77F0EDB}" srcOrd="3" destOrd="0" presId="urn:microsoft.com/office/officeart/2005/8/layout/cycle4"/>
    <dgm:cxn modelId="{CC27AA73-6B03-46AF-9BE2-D8DE86BA1276}" type="presParOf" srcId="{C0AC316F-8C1E-477B-9DB8-9811D77F0EDB}" destId="{9840E940-F2E7-4E90-8EE4-647EC3AA4765}" srcOrd="0" destOrd="0" presId="urn:microsoft.com/office/officeart/2005/8/layout/cycle4"/>
    <dgm:cxn modelId="{FEC4665E-624F-4E21-B3AB-AD876B64E6AA}" type="presParOf" srcId="{C0AC316F-8C1E-477B-9DB8-9811D77F0EDB}" destId="{7242C9CF-A7C9-4557-9036-49426D630384}" srcOrd="1" destOrd="0" presId="urn:microsoft.com/office/officeart/2005/8/layout/cycle4"/>
    <dgm:cxn modelId="{C7A8DED6-98E2-4B87-97DC-4373B9AF558C}" type="presParOf" srcId="{DB8A838C-5B16-4F0E-9963-CF541841083F}" destId="{83C8472D-C3AC-4C65-B489-F322E9E908EA}" srcOrd="4" destOrd="0" presId="urn:microsoft.com/office/officeart/2005/8/layout/cycle4"/>
    <dgm:cxn modelId="{297A65FD-1BBB-494C-BF5E-317A3857F343}" type="presParOf" srcId="{6B671DE5-2C2F-4950-8F1A-18960F1CD62F}" destId="{A947D872-276F-47F9-AA3C-8DD6AEED4587}" srcOrd="1" destOrd="0" presId="urn:microsoft.com/office/officeart/2005/8/layout/cycle4"/>
    <dgm:cxn modelId="{7D733EDA-0C08-45AD-839F-71901C651521}" type="presParOf" srcId="{A947D872-276F-47F9-AA3C-8DD6AEED4587}" destId="{11195413-CC22-4719-8DC1-C53EFBCA28DE}" srcOrd="0" destOrd="0" presId="urn:microsoft.com/office/officeart/2005/8/layout/cycle4"/>
    <dgm:cxn modelId="{00CE0F81-C63D-4DD0-AFD2-192C1D405893}" type="presParOf" srcId="{A947D872-276F-47F9-AA3C-8DD6AEED4587}" destId="{A1F2BBAC-76EA-4A65-A4A8-73B305DA3C41}" srcOrd="1" destOrd="0" presId="urn:microsoft.com/office/officeart/2005/8/layout/cycle4"/>
    <dgm:cxn modelId="{DAA7890C-F998-4D6A-B60A-F5524C2DE4D5}" type="presParOf" srcId="{A947D872-276F-47F9-AA3C-8DD6AEED4587}" destId="{3A561E66-6198-4705-A03B-367DFB56A416}" srcOrd="2" destOrd="0" presId="urn:microsoft.com/office/officeart/2005/8/layout/cycle4"/>
    <dgm:cxn modelId="{DC3673EA-D7D4-4C32-8564-0349CCB1FD0B}" type="presParOf" srcId="{A947D872-276F-47F9-AA3C-8DD6AEED4587}" destId="{8F58D5E1-3DAE-437B-BC6F-171655ACEC23}" srcOrd="3" destOrd="0" presId="urn:microsoft.com/office/officeart/2005/8/layout/cycle4"/>
    <dgm:cxn modelId="{8780FAEB-7525-41D9-865F-42924EA73C43}" type="presParOf" srcId="{A947D872-276F-47F9-AA3C-8DD6AEED4587}" destId="{8729C990-64EF-4A59-A685-31D58F5BED5C}" srcOrd="4" destOrd="0" presId="urn:microsoft.com/office/officeart/2005/8/layout/cycle4"/>
    <dgm:cxn modelId="{C8782D43-AA28-49D9-9D45-455B121BC8F3}" type="presParOf" srcId="{6B671DE5-2C2F-4950-8F1A-18960F1CD62F}" destId="{2A8773B6-807C-4C63-9736-102C348ED80C}" srcOrd="2" destOrd="0" presId="urn:microsoft.com/office/officeart/2005/8/layout/cycle4"/>
    <dgm:cxn modelId="{0B6FD0AF-EC2C-4BE0-86A9-1925BB5A87FF}" type="presParOf" srcId="{6B671DE5-2C2F-4950-8F1A-18960F1CD62F}" destId="{735AA184-70A4-47F4-9F63-FF0D9D8DDEA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17930-23F9-47D9-9822-D4C9466A45AC}">
      <dsp:nvSpPr>
        <dsp:cNvPr id="0" name=""/>
        <dsp:cNvSpPr/>
      </dsp:nvSpPr>
      <dsp:spPr>
        <a:xfrm>
          <a:off x="4583879" y="1751059"/>
          <a:ext cx="1824328" cy="1500140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Работа на результат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7110" y="1824290"/>
        <a:ext cx="1677866" cy="1353678"/>
      </dsp:txXfrm>
    </dsp:sp>
    <dsp:sp modelId="{9FE03A0F-DCEA-4CE9-9198-288AA7039CC1}">
      <dsp:nvSpPr>
        <dsp:cNvPr id="0" name=""/>
        <dsp:cNvSpPr/>
      </dsp:nvSpPr>
      <dsp:spPr>
        <a:xfrm rot="16200000">
          <a:off x="5428574" y="1683590"/>
          <a:ext cx="1349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93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EEE56-B691-426E-A68A-3DFE473D2AA1}">
      <dsp:nvSpPr>
        <dsp:cNvPr id="0" name=""/>
        <dsp:cNvSpPr/>
      </dsp:nvSpPr>
      <dsp:spPr>
        <a:xfrm>
          <a:off x="3285829" y="192833"/>
          <a:ext cx="4420427" cy="1423288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четкое определение целей и задач на основе выявления проблемы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5308" y="262312"/>
        <a:ext cx="4281469" cy="1284330"/>
      </dsp:txXfrm>
    </dsp:sp>
    <dsp:sp modelId="{48FB30B4-D60D-43EE-BDB3-89CCFD167B87}">
      <dsp:nvSpPr>
        <dsp:cNvPr id="0" name=""/>
        <dsp:cNvSpPr/>
      </dsp:nvSpPr>
      <dsp:spPr>
        <a:xfrm rot="21572250">
          <a:off x="6408206" y="2493341"/>
          <a:ext cx="105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34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012EB-1150-49CB-93D6-5D643C67C7C8}">
      <dsp:nvSpPr>
        <dsp:cNvPr id="0" name=""/>
        <dsp:cNvSpPr/>
      </dsp:nvSpPr>
      <dsp:spPr>
        <a:xfrm>
          <a:off x="6513547" y="1841623"/>
          <a:ext cx="4649257" cy="126505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учет интересов, потребностей и возможностей учащихся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75302" y="1903378"/>
        <a:ext cx="4525747" cy="1141544"/>
      </dsp:txXfrm>
    </dsp:sp>
    <dsp:sp modelId="{22E9E511-4F52-44B3-A060-D4065AC2A293}">
      <dsp:nvSpPr>
        <dsp:cNvPr id="0" name=""/>
        <dsp:cNvSpPr/>
      </dsp:nvSpPr>
      <dsp:spPr>
        <a:xfrm rot="5322321">
          <a:off x="5418719" y="3347629"/>
          <a:ext cx="192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90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CC7C4-730A-4224-B780-7338B53A3D65}">
      <dsp:nvSpPr>
        <dsp:cNvPr id="0" name=""/>
        <dsp:cNvSpPr/>
      </dsp:nvSpPr>
      <dsp:spPr>
        <a:xfrm>
          <a:off x="2580703" y="3444059"/>
          <a:ext cx="5908443" cy="1555025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определение содержания, форм, методов и средств в индивидуальной и коллективной деятельности с учащимися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6613" y="3519969"/>
        <a:ext cx="5756623" cy="1403205"/>
      </dsp:txXfrm>
    </dsp:sp>
    <dsp:sp modelId="{5E6BE795-0C67-42F6-9A51-2266B1F6A0A1}">
      <dsp:nvSpPr>
        <dsp:cNvPr id="0" name=""/>
        <dsp:cNvSpPr/>
      </dsp:nvSpPr>
      <dsp:spPr>
        <a:xfrm rot="10802235">
          <a:off x="4307821" y="2500446"/>
          <a:ext cx="276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05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47E5E-75CC-4894-8137-4735F974ED91}">
      <dsp:nvSpPr>
        <dsp:cNvPr id="0" name=""/>
        <dsp:cNvSpPr/>
      </dsp:nvSpPr>
      <dsp:spPr>
        <a:xfrm>
          <a:off x="0" y="1866429"/>
          <a:ext cx="4307821" cy="126505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детальный анализ ресурсов и рисков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755" y="1928184"/>
        <a:ext cx="4184311" cy="114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48F9A-D680-4EB3-949D-A862FE4A73BD}">
      <dsp:nvSpPr>
        <dsp:cNvPr id="0" name=""/>
        <dsp:cNvSpPr/>
      </dsp:nvSpPr>
      <dsp:spPr>
        <a:xfrm>
          <a:off x="6040024" y="3076314"/>
          <a:ext cx="5117598" cy="1737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вовлечь учеников в проект и сделать его реализацию осознанной и мотивированной?</a:t>
          </a:r>
          <a:endParaRPr lang="ru-RU" sz="22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7613471" y="3548861"/>
        <a:ext cx="3505982" cy="1226799"/>
      </dsp:txXfrm>
    </dsp:sp>
    <dsp:sp modelId="{9840E940-F2E7-4E90-8EE4-647EC3AA4765}">
      <dsp:nvSpPr>
        <dsp:cNvPr id="0" name=""/>
        <dsp:cNvSpPr/>
      </dsp:nvSpPr>
      <dsp:spPr>
        <a:xfrm>
          <a:off x="100933" y="3089781"/>
          <a:ext cx="5117598" cy="1737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компенсировать избыточное или недостаточное участие родителей в жизни класса?</a:t>
          </a:r>
          <a:endParaRPr lang="ru-RU" sz="22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139101" y="3562328"/>
        <a:ext cx="3505982" cy="1226799"/>
      </dsp:txXfrm>
    </dsp:sp>
    <dsp:sp modelId="{97724CBC-CE6D-4239-BBDE-622E6AE28838}">
      <dsp:nvSpPr>
        <dsp:cNvPr id="0" name=""/>
        <dsp:cNvSpPr/>
      </dsp:nvSpPr>
      <dsp:spPr>
        <a:xfrm>
          <a:off x="6040187" y="-98717"/>
          <a:ext cx="5117598" cy="1737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преодолеть возможное сопротивление педагога?</a:t>
          </a:r>
          <a:endParaRPr lang="ru-RU" sz="22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сформировать и совершенствовать свои навыки проектирования?</a:t>
          </a:r>
          <a:endParaRPr lang="ru-RU" sz="22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7613635" y="-60549"/>
        <a:ext cx="3505982" cy="1226799"/>
      </dsp:txXfrm>
    </dsp:sp>
    <dsp:sp modelId="{B7D385EC-0CE1-4366-A9DD-470B9768E8CF}">
      <dsp:nvSpPr>
        <dsp:cNvPr id="0" name=""/>
        <dsp:cNvSpPr/>
      </dsp:nvSpPr>
      <dsp:spPr>
        <a:xfrm>
          <a:off x="90654" y="-85250"/>
          <a:ext cx="5119046" cy="17375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Проект – второй или альтернативный документ?</a:t>
          </a:r>
          <a:endParaRPr lang="ru-RU" sz="22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Как учесть в проектном управлении смену классного руководителя?</a:t>
          </a:r>
          <a:endParaRPr lang="ru-RU" sz="22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128822" y="-47082"/>
        <a:ext cx="3506996" cy="1226799"/>
      </dsp:txXfrm>
    </dsp:sp>
    <dsp:sp modelId="{11195413-CC22-4719-8DC1-C53EFBCA28DE}">
      <dsp:nvSpPr>
        <dsp:cNvPr id="0" name=""/>
        <dsp:cNvSpPr/>
      </dsp:nvSpPr>
      <dsp:spPr>
        <a:xfrm>
          <a:off x="3534143" y="269528"/>
          <a:ext cx="2047474" cy="2047474"/>
        </a:xfrm>
        <a:prstGeom prst="pieWedg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Уровень управления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>
        <a:off x="4133834" y="869219"/>
        <a:ext cx="1447783" cy="1447783"/>
      </dsp:txXfrm>
    </dsp:sp>
    <dsp:sp modelId="{A1F2BBAC-76EA-4A65-A4A8-73B305DA3C41}">
      <dsp:nvSpPr>
        <dsp:cNvPr id="0" name=""/>
        <dsp:cNvSpPr/>
      </dsp:nvSpPr>
      <dsp:spPr>
        <a:xfrm rot="5400000">
          <a:off x="5676189" y="269528"/>
          <a:ext cx="2047474" cy="2047474"/>
        </a:xfrm>
        <a:prstGeom prst="pieWedg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Уровень педагога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 rot="-5400000">
        <a:off x="5676189" y="869219"/>
        <a:ext cx="1447783" cy="1447783"/>
      </dsp:txXfrm>
    </dsp:sp>
    <dsp:sp modelId="{3A561E66-6198-4705-A03B-367DFB56A416}">
      <dsp:nvSpPr>
        <dsp:cNvPr id="0" name=""/>
        <dsp:cNvSpPr/>
      </dsp:nvSpPr>
      <dsp:spPr>
        <a:xfrm rot="10800000">
          <a:off x="5676189" y="2411574"/>
          <a:ext cx="2047474" cy="2047474"/>
        </a:xfrm>
        <a:prstGeom prst="pieWedg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Уровень ученика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 rot="10800000">
        <a:off x="5676189" y="2411574"/>
        <a:ext cx="1447783" cy="1447783"/>
      </dsp:txXfrm>
    </dsp:sp>
    <dsp:sp modelId="{8F58D5E1-3DAE-437B-BC6F-171655ACEC23}">
      <dsp:nvSpPr>
        <dsp:cNvPr id="0" name=""/>
        <dsp:cNvSpPr/>
      </dsp:nvSpPr>
      <dsp:spPr>
        <a:xfrm rot="16200000">
          <a:off x="3534143" y="2411574"/>
          <a:ext cx="2047474" cy="2047474"/>
        </a:xfrm>
        <a:prstGeom prst="pieWedg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 Narrow" panose="020B0606020202030204" pitchFamily="34" charset="0"/>
            </a:rPr>
            <a:t>Уровень родителя</a:t>
          </a:r>
          <a:endParaRPr lang="ru-RU" sz="1900" b="1" kern="1200" dirty="0">
            <a:latin typeface="Arial Narrow" panose="020B0606020202030204" pitchFamily="34" charset="0"/>
          </a:endParaRPr>
        </a:p>
      </dsp:txBody>
      <dsp:txXfrm rot="5400000">
        <a:off x="4133834" y="2411574"/>
        <a:ext cx="1447783" cy="1447783"/>
      </dsp:txXfrm>
    </dsp:sp>
    <dsp:sp modelId="{2A8773B6-807C-4C63-9736-102C348ED80C}">
      <dsp:nvSpPr>
        <dsp:cNvPr id="0" name=""/>
        <dsp:cNvSpPr/>
      </dsp:nvSpPr>
      <dsp:spPr>
        <a:xfrm>
          <a:off x="5275442" y="1938716"/>
          <a:ext cx="706922" cy="614715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AA184-70A4-47F4-9F63-FF0D9D8DDEA0}">
      <dsp:nvSpPr>
        <dsp:cNvPr id="0" name=""/>
        <dsp:cNvSpPr/>
      </dsp:nvSpPr>
      <dsp:spPr>
        <a:xfrm rot="10800000">
          <a:off x="5275442" y="2175145"/>
          <a:ext cx="706922" cy="614715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72450-67FF-4D15-A618-B4B5480E609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6927E-DE6C-4AA1-ABE6-38B192714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5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1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1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4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8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5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F5B82-D1D1-4125-A5EF-2A1E808059F7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36CB-001A-49E6-ABEE-A737FA134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56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&#1091;&#1089;&#1087;&#1077;&#1096;&#1085;&#1072;&#1103;&#1096;&#1082;&#1086;&#1083;&#1072;.&#1088;&#1092;/school/355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60192"/>
            <a:ext cx="12192000" cy="2157984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31908"/>
            <a:ext cx="8616462" cy="136814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подход в деятельности классного руководителя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1793"/>
            <a:ext cx="9144000" cy="200249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инновационная площадка</a:t>
            </a:r>
          </a:p>
          <a:p>
            <a:r>
              <a:rPr lang="ru-RU" sz="2000" b="1" dirty="0" smtClean="0">
                <a:solidFill>
                  <a:srgbClr val="546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«Гимназия № 1 г. Челябинска»</a:t>
            </a:r>
            <a:endParaRPr lang="ru-RU" sz="2000" b="1" dirty="0">
              <a:solidFill>
                <a:srgbClr val="546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734" y="2411995"/>
            <a:ext cx="27193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6553" y="5677725"/>
            <a:ext cx="10137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Казакова Екатерина Владимировна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истории и обществознания, ответственный за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реализацию инновационного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проекта в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«Гимназия № 1 г. Челябинска»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5493" y="2146493"/>
            <a:ext cx="87413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 descr="https://static.vecteezy.com/system/resources/previews/000/114/738/original/free-working-together-illustration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7" y="2152495"/>
            <a:ext cx="4241167" cy="29688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преодоления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трудностей в реализации проектного подхода: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6128" y="226164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постепенное погружение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технологию;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семинары-практикумы;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фестивали-презентации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проектов;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обсуждение проблем и проектов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кругу;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технология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наставничества.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024" t="29807" r="24538" b="29460"/>
          <a:stretch/>
        </p:blipFill>
        <p:spPr>
          <a:xfrm>
            <a:off x="4513943" y="1718126"/>
            <a:ext cx="7024915" cy="49294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51102"/>
            <a:ext cx="12192000" cy="1377697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63820" y="595139"/>
            <a:ext cx="10000342" cy="12336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«Проектные технологии в деятельности классного руководителя: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использованию инструментов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4564" y="2160677"/>
            <a:ext cx="3659379" cy="954107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Зарегистрировано </a:t>
            </a:r>
          </a:p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90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5065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51102"/>
            <a:ext cx="12192000" cy="1377697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63820" y="595139"/>
            <a:ext cx="10000342" cy="12336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 опыта в региональной системе образования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616" y="2281922"/>
            <a:ext cx="2973527" cy="52322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50 участников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65600" y="2174466"/>
            <a:ext cx="72571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Апробация материалов обучающего семинара в рамках мастер-класса на базе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стажировочной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площадки по программе повышения квалификации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Совершенствование аналитической компетентности педагога как условие обеспечения объективности оценки качества результатов обучения».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03.11.2023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Всероссийском конкурсе </a:t>
            </a:r>
          </a:p>
          <a:p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«Успешная школа»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minobr.pnzreg.ru/upload/iblock/2b4/notitle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9" y="2380342"/>
            <a:ext cx="3738297" cy="26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71" y="1983219"/>
            <a:ext cx="6534003" cy="40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79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5"/>
              </a:rPr>
              <a:t>Гимназия №1 | </a:t>
            </a:r>
            <a:r>
              <a:rPr lang="ru-RU" dirty="0" err="1">
                <a:hlinkClick r:id="rId5"/>
              </a:rPr>
              <a:t>успешнаяшкола.рф</a:t>
            </a:r>
            <a:r>
              <a:rPr lang="ru-RU" dirty="0">
                <a:hlinkClick r:id="rId5"/>
              </a:rPr>
              <a:t> (</a:t>
            </a:r>
            <a:r>
              <a:rPr lang="en-US" dirty="0" err="1">
                <a:hlinkClick r:id="rId5"/>
              </a:rPr>
              <a:t>xn</a:t>
            </a:r>
            <a:r>
              <a:rPr lang="en-US" dirty="0">
                <a:hlinkClick r:id="rId5"/>
              </a:rPr>
              <a:t>--80aanvfjjdrt2dc4g.xn--p1ai)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9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8037" y="1459832"/>
            <a:ext cx="7119037" cy="48288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16555"/>
              </p:ext>
            </p:extLst>
          </p:nvPr>
        </p:nvGraphicFramePr>
        <p:xfrm>
          <a:off x="581896" y="1670585"/>
          <a:ext cx="6428503" cy="461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5638">
                  <a:extLst>
                    <a:ext uri="{9D8B030D-6E8A-4147-A177-3AD203B41FA5}">
                      <a16:colId xmlns:a16="http://schemas.microsoft.com/office/drawing/2014/main" val="294022257"/>
                    </a:ext>
                  </a:extLst>
                </a:gridCol>
                <a:gridCol w="3422865">
                  <a:extLst>
                    <a:ext uri="{9D8B030D-6E8A-4147-A177-3AD203B41FA5}">
                      <a16:colId xmlns:a16="http://schemas.microsoft.com/office/drawing/2014/main" val="4218160179"/>
                    </a:ext>
                  </a:extLst>
                </a:gridCol>
              </a:tblGrid>
              <a:tr h="9231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Сроки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61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Индикативный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6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60753"/>
                  </a:ext>
                </a:extLst>
              </a:tr>
              <a:tr h="8040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Сентябрь-октябрь </a:t>
                      </a:r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15% от числа всех классов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871931"/>
                  </a:ext>
                </a:extLst>
              </a:tr>
              <a:tr h="8040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Ноябрь-декабрь </a:t>
                      </a:r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60% от числа всех классов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896195"/>
                  </a:ext>
                </a:extLst>
              </a:tr>
              <a:tr h="8040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Январь-февраль </a:t>
                      </a:r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70%</a:t>
                      </a:r>
                      <a:r>
                        <a:rPr lang="ru-RU" sz="2400" baseline="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от числа всех классов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508786"/>
                  </a:ext>
                </a:extLst>
              </a:tr>
              <a:tr h="8040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Март-апрель </a:t>
                      </a:r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90</a:t>
                      </a:r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% от числа всех классов</a:t>
                      </a:r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403997"/>
                  </a:ext>
                </a:extLst>
              </a:tr>
              <a:tr h="446672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0528064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444258" y="1459832"/>
            <a:ext cx="4524887" cy="4310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45899"/>
              </p:ext>
            </p:extLst>
          </p:nvPr>
        </p:nvGraphicFramePr>
        <p:xfrm>
          <a:off x="7700933" y="1634089"/>
          <a:ext cx="4112190" cy="435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2190">
                  <a:extLst>
                    <a:ext uri="{9D8B030D-6E8A-4147-A177-3AD203B41FA5}">
                      <a16:colId xmlns:a16="http://schemas.microsoft.com/office/drawing/2014/main" val="3254893381"/>
                    </a:ext>
                  </a:extLst>
                </a:gridCol>
              </a:tblGrid>
              <a:tr h="10513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Открытый банк проектов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546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19740"/>
                  </a:ext>
                </a:extLst>
              </a:tr>
              <a:tr h="811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Источник</a:t>
                      </a:r>
                      <a:r>
                        <a:rPr lang="ru-RU" sz="2400" baseline="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</a:rPr>
                        <a:t> поиска педагогических идей</a:t>
                      </a:r>
                      <a:endParaRPr lang="ru-RU" sz="2400" dirty="0" smtClean="0">
                        <a:solidFill>
                          <a:srgbClr val="54617E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691485"/>
                  </a:ext>
                </a:extLst>
              </a:tr>
              <a:tr h="117150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Дидактический материал для обучения педагогов технологии проектирования</a:t>
                      </a:r>
                      <a:endParaRPr lang="ru-RU" sz="2400" kern="12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823205"/>
                  </a:ext>
                </a:extLst>
              </a:tr>
              <a:tr h="811041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Готовые модельные проекты для реализации «точь-в-точь»</a:t>
                      </a:r>
                      <a:endParaRPr lang="ru-RU" sz="2400" kern="12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627775"/>
                  </a:ext>
                </a:extLst>
              </a:tr>
              <a:tr h="450579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54617E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2400" kern="1200" dirty="0">
                        <a:solidFill>
                          <a:srgbClr val="54617E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rgbClr val="5461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72164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324727"/>
            <a:ext cx="12192000" cy="954793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 МИП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nocrm.io/blog/wp-content/uploads/2019/11/466060-PFXRI4-798-e15743538108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9846"/>
          <a:stretch/>
        </p:blipFill>
        <p:spPr bwMode="auto">
          <a:xfrm>
            <a:off x="4108832" y="2090057"/>
            <a:ext cx="3517058" cy="25357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71896" y="2090057"/>
            <a:ext cx="2920886" cy="8512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Особенности класса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71896" y="3187689"/>
            <a:ext cx="2920886" cy="8512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Особенности родителей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041940" y="2069750"/>
            <a:ext cx="3073363" cy="8512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Особенности возраста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044785" y="3270168"/>
            <a:ext cx="3070518" cy="11350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Особенности личности классного руководителя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69051" y="4328703"/>
            <a:ext cx="2923731" cy="127694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Федеральный, региональный, муниципальный заказ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276184" y="5094944"/>
            <a:ext cx="2955889" cy="51070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ПРОБЛЕМЫ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041941" y="4754351"/>
            <a:ext cx="3073362" cy="8512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Особенности и традиции школы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9550"/>
            <a:ext cx="12192000" cy="1135328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49435" y="369550"/>
            <a:ext cx="9749640" cy="1143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чего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зависит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воспитательной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работы?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лог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62" y="0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8068"/>
            <a:ext cx="12192000" cy="1135328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2339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386398" y="369550"/>
            <a:ext cx="7026958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проектирования</a:t>
            </a:r>
          </a:p>
          <a:p>
            <a:pPr marL="1795463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классного руководителя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53764799"/>
              </p:ext>
            </p:extLst>
          </p:nvPr>
        </p:nvGraphicFramePr>
        <p:xfrm>
          <a:off x="641268" y="1558303"/>
          <a:ext cx="11162805" cy="506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77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8068"/>
            <a:ext cx="12192000" cy="1180235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2339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386398" y="369550"/>
            <a:ext cx="7026958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Барьеры проектного управления</a:t>
            </a:r>
          </a:p>
          <a:p>
            <a:pPr marL="1795463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классным коллективом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68195446"/>
              </p:ext>
            </p:extLst>
          </p:nvPr>
        </p:nvGraphicFramePr>
        <p:xfrm>
          <a:off x="546265" y="1838477"/>
          <a:ext cx="11257808" cy="472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2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трудности внедрения технологии проектирования в работу классных руководителей: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945" y="1983219"/>
            <a:ext cx="39680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ДЕФИЦИТЫ педагогов:</a:t>
            </a:r>
          </a:p>
          <a:p>
            <a:pPr marL="514350" lvl="0" indent="-514350">
              <a:spcAft>
                <a:spcPts val="0"/>
              </a:spcAft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Время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(описание/обучение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lvl="0">
              <a:spcAft>
                <a:spcPts val="0"/>
              </a:spcAft>
            </a:pP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514350" lvl="0" indent="-514350">
              <a:spcAft>
                <a:spcPts val="0"/>
              </a:spcAft>
              <a:buAutoNum type="arabicParenR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Навыки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проектирования: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умение определять проблему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умение ставить цели и задачи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умение подбирать инструменты измерения результатов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90467711"/>
              </p:ext>
            </p:extLst>
          </p:nvPr>
        </p:nvGraphicFramePr>
        <p:xfrm>
          <a:off x="5309937" y="1584963"/>
          <a:ext cx="6657474" cy="500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89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инновационной деятельности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540" t="6508" r="6111" b="17866"/>
          <a:stretch/>
        </p:blipFill>
        <p:spPr>
          <a:xfrm>
            <a:off x="531423" y="1684763"/>
            <a:ext cx="8801263" cy="43359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563" t="10352" r="13281" b="55469"/>
          <a:stretch/>
        </p:blipFill>
        <p:spPr>
          <a:xfrm>
            <a:off x="3162300" y="3852721"/>
            <a:ext cx="8382000" cy="269146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 descr="drawn-number-circle-png-7.png"/>
          <p:cNvPicPr>
            <a:picLocks noChangeAspect="1"/>
          </p:cNvPicPr>
          <p:nvPr/>
        </p:nvPicPr>
        <p:blipFill>
          <a:blip r:embed="rId5" cstate="print"/>
          <a:srcRect t="17943" b="20633"/>
          <a:stretch>
            <a:fillRect/>
          </a:stretch>
        </p:blipFill>
        <p:spPr>
          <a:xfrm>
            <a:off x="6825898" y="4381500"/>
            <a:ext cx="913117" cy="312919"/>
          </a:xfrm>
          <a:prstGeom prst="rect">
            <a:avLst/>
          </a:prstGeom>
        </p:spPr>
      </p:pic>
      <p:pic>
        <p:nvPicPr>
          <p:cNvPr id="1026" name="Picture 2" descr="http://qrcoder.ru/code/?https%3A%2F%2Fclasschool1.ru%2Fresources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70" y="1530095"/>
            <a:ext cx="2167958" cy="216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инновационной деятельности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1422" y="1983219"/>
            <a:ext cx="59915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Конструктор проектов: электронная версия и версия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WORD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Краткий лист проекта;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Листы оценки и самооценки 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проекта классного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руководителя;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Проект положения о проектной деятельности классного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руководителя;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Анализ работы классного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руководителя;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Разработка обучающего семинара-практикума для классных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руководителей и др.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24148" r="17523" b="9186"/>
          <a:stretch/>
        </p:blipFill>
        <p:spPr bwMode="auto">
          <a:xfrm>
            <a:off x="8031281" y="1688593"/>
            <a:ext cx="3791548" cy="227751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50" t="6602" r="9051" b="3801"/>
          <a:stretch/>
        </p:blipFill>
        <p:spPr>
          <a:xfrm>
            <a:off x="6192952" y="2404855"/>
            <a:ext cx="4448078" cy="25417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0" y="3675735"/>
            <a:ext cx="3793487" cy="28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обучающего семинара-практикума для классных руководителей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188" t="26853" r="18541" b="5370"/>
          <a:stretch/>
        </p:blipFill>
        <p:spPr>
          <a:xfrm>
            <a:off x="201422" y="1815199"/>
            <a:ext cx="5496684" cy="353565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151314" y="2933609"/>
            <a:ext cx="2133897" cy="943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Кейс № 1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151314" y="5064135"/>
            <a:ext cx="2133897" cy="943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Кейс № 3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558231" y="3998872"/>
            <a:ext cx="2133897" cy="943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Кейс № 2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55" t="44604" r="56271" b="26754"/>
          <a:stretch/>
        </p:blipFill>
        <p:spPr>
          <a:xfrm>
            <a:off x="7913568" y="1651559"/>
            <a:ext cx="3289325" cy="1227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309" t="19010" r="6190" b="7924"/>
          <a:stretch/>
        </p:blipFill>
        <p:spPr>
          <a:xfrm>
            <a:off x="2063820" y="2830118"/>
            <a:ext cx="5529545" cy="369388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737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103"/>
            <a:ext cx="12192000" cy="1078992"/>
          </a:xfrm>
          <a:prstGeom prst="rect">
            <a:avLst/>
          </a:prstGeom>
          <a:solidFill>
            <a:srgbClr val="BD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лог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22" y="-2021"/>
            <a:ext cx="1862398" cy="123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8128" y="609601"/>
            <a:ext cx="9144000" cy="8168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банк проектов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540" t="6508" r="6111" b="17866"/>
          <a:stretch/>
        </p:blipFill>
        <p:spPr>
          <a:xfrm>
            <a:off x="531423" y="1684763"/>
            <a:ext cx="8801263" cy="43359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3492" t="49964" r="44841" b="20406"/>
          <a:stretch/>
        </p:blipFill>
        <p:spPr>
          <a:xfrm>
            <a:off x="6017042" y="4116250"/>
            <a:ext cx="5675086" cy="227003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580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437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Wingdings</vt:lpstr>
      <vt:lpstr>Тема Office</vt:lpstr>
      <vt:lpstr>Проектный подход в деятельности классного руководителя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школа: строим будущее вместе или образование 2020+</dc:title>
  <dc:creator>Кацай Ирина Ивановна</dc:creator>
  <cp:lastModifiedBy>Казакова Екатерина Владимировна</cp:lastModifiedBy>
  <cp:revision>183</cp:revision>
  <dcterms:created xsi:type="dcterms:W3CDTF">2020-08-26T06:33:50Z</dcterms:created>
  <dcterms:modified xsi:type="dcterms:W3CDTF">2024-02-26T08:36:46Z</dcterms:modified>
</cp:coreProperties>
</file>