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0"/>
  </p:notesMasterIdLst>
  <p:sldIdLst>
    <p:sldId id="322" r:id="rId2"/>
    <p:sldId id="292" r:id="rId3"/>
    <p:sldId id="323" r:id="rId4"/>
    <p:sldId id="311" r:id="rId5"/>
    <p:sldId id="325" r:id="rId6"/>
    <p:sldId id="340" r:id="rId7"/>
    <p:sldId id="326" r:id="rId8"/>
    <p:sldId id="341" r:id="rId9"/>
    <p:sldId id="328" r:id="rId10"/>
    <p:sldId id="329" r:id="rId11"/>
    <p:sldId id="330" r:id="rId12"/>
    <p:sldId id="331" r:id="rId13"/>
    <p:sldId id="332" r:id="rId14"/>
    <p:sldId id="333" r:id="rId15"/>
    <p:sldId id="335" r:id="rId16"/>
    <p:sldId id="336" r:id="rId17"/>
    <p:sldId id="338" r:id="rId18"/>
    <p:sldId id="339" r:id="rId19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CCF2"/>
    <a:srgbClr val="F9D3D3"/>
    <a:srgbClr val="F3F3F3"/>
    <a:srgbClr val="CDE6FF"/>
    <a:srgbClr val="EF9595"/>
    <a:srgbClr val="E6E6E6"/>
    <a:srgbClr val="F0B9C0"/>
    <a:srgbClr val="DBD9D9"/>
    <a:srgbClr val="B7DBFF"/>
    <a:srgbClr val="F7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0689655172413793E-2"/>
          <c:w val="0.9147286821705426"/>
          <c:h val="0.81379310344827582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75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8F560B-62A2-40B8-943A-AAAAA42F043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33DE01-C4F5-4EE9-A13C-1B4ED230F384}">
      <dgm:prSet phldrT="[Текст]" custT="1"/>
      <dgm:spPr>
        <a:solidFill>
          <a:srgbClr val="F3F3F3"/>
        </a:solidFill>
      </dgm:spPr>
      <dgm:t>
        <a:bodyPr/>
        <a:lstStyle/>
        <a:p>
          <a:pPr algn="just"/>
          <a:r>
            <a:rPr lang="ru-RU" sz="2800" b="1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Актуальная</a:t>
          </a:r>
          <a:r>
            <a:rPr lang="ru-RU" sz="280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 деятельность, направленная на адаптацию и социализацию детей, больных сахарным диабетом и как следствие их интеграция в образовательную среду лицея</a:t>
          </a:r>
          <a:endParaRPr lang="ru-RU" sz="2800" dirty="0">
            <a:solidFill>
              <a:schemeClr val="bg2">
                <a:lumMod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B679A95-E040-43BB-AAE8-9F6854ECBB8E}" type="parTrans" cxnId="{74016507-17B9-449E-9968-6D69FC2420C0}">
      <dgm:prSet/>
      <dgm:spPr/>
      <dgm:t>
        <a:bodyPr/>
        <a:lstStyle/>
        <a:p>
          <a:endParaRPr lang="ru-RU"/>
        </a:p>
      </dgm:t>
    </dgm:pt>
    <dgm:pt modelId="{352AC881-4CC4-409C-85AF-A77159B519B7}" type="sibTrans" cxnId="{74016507-17B9-449E-9968-6D69FC2420C0}">
      <dgm:prSet/>
      <dgm:spPr/>
      <dgm:t>
        <a:bodyPr/>
        <a:lstStyle/>
        <a:p>
          <a:endParaRPr lang="ru-RU"/>
        </a:p>
      </dgm:t>
    </dgm:pt>
    <dgm:pt modelId="{FAB0A115-2A58-451F-9AE0-AEAAE7EB9704}">
      <dgm:prSet phldrT="[Текст]" custT="1"/>
      <dgm:spPr>
        <a:solidFill>
          <a:srgbClr val="F3F3F3"/>
        </a:solidFill>
      </dgm:spPr>
      <dgm:t>
        <a:bodyPr/>
        <a:lstStyle/>
        <a:p>
          <a:pPr algn="just"/>
          <a:r>
            <a:rPr lang="ru-RU" sz="2800" b="1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Основная задача </a:t>
          </a:r>
          <a:r>
            <a:rPr lang="ru-RU" sz="280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–создание условий для получения образования всеми детьми указанных категорий с учетом их индивидуальных особенностей здоровья</a:t>
          </a:r>
          <a:endParaRPr lang="ru-RU" sz="2800" dirty="0">
            <a:solidFill>
              <a:schemeClr val="bg2">
                <a:lumMod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F8EACB2-AE70-4440-B6C1-F5C32D487349}" type="parTrans" cxnId="{C88E8342-9125-489F-BC5C-C1D9AD033FA3}">
      <dgm:prSet/>
      <dgm:spPr/>
      <dgm:t>
        <a:bodyPr/>
        <a:lstStyle/>
        <a:p>
          <a:endParaRPr lang="ru-RU"/>
        </a:p>
      </dgm:t>
    </dgm:pt>
    <dgm:pt modelId="{0C1BC448-AEB1-46AC-BC03-342B004F6B0D}" type="sibTrans" cxnId="{C88E8342-9125-489F-BC5C-C1D9AD033FA3}">
      <dgm:prSet/>
      <dgm:spPr/>
      <dgm:t>
        <a:bodyPr/>
        <a:lstStyle/>
        <a:p>
          <a:endParaRPr lang="ru-RU"/>
        </a:p>
      </dgm:t>
    </dgm:pt>
    <dgm:pt modelId="{FA862A28-4871-4C7B-A475-47C686DBDF6D}">
      <dgm:prSet phldrT="[Текст]" custT="1"/>
      <dgm:spPr>
        <a:solidFill>
          <a:srgbClr val="F3F3F3"/>
        </a:solidFill>
      </dgm:spPr>
      <dgm:t>
        <a:bodyPr/>
        <a:lstStyle/>
        <a:p>
          <a:pPr algn="just"/>
          <a:r>
            <a:rPr lang="ru-RU" sz="2800" b="1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Стратегическая цель </a:t>
          </a:r>
          <a:r>
            <a:rPr lang="ru-RU" sz="280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– интеграция детей с сахарным диабетом в образовательную среду МАОУ «Академический лицей № 95 г. Челябинска»</a:t>
          </a:r>
          <a:endParaRPr lang="ru-RU" sz="2800" dirty="0">
            <a:solidFill>
              <a:schemeClr val="bg2">
                <a:lumMod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E107FD4-4F86-4AE1-961C-5172CF6D2635}" type="parTrans" cxnId="{DCDC5506-1E87-48A6-BEB6-7A2FD77CD27B}">
      <dgm:prSet/>
      <dgm:spPr/>
      <dgm:t>
        <a:bodyPr/>
        <a:lstStyle/>
        <a:p>
          <a:endParaRPr lang="ru-RU"/>
        </a:p>
      </dgm:t>
    </dgm:pt>
    <dgm:pt modelId="{90744608-FEBC-4693-8F95-93363468DB5E}" type="sibTrans" cxnId="{DCDC5506-1E87-48A6-BEB6-7A2FD77CD27B}">
      <dgm:prSet/>
      <dgm:spPr/>
      <dgm:t>
        <a:bodyPr/>
        <a:lstStyle/>
        <a:p>
          <a:endParaRPr lang="ru-RU"/>
        </a:p>
      </dgm:t>
    </dgm:pt>
    <dgm:pt modelId="{D9560FD1-CD48-4F93-B52F-58A71FC69370}" type="pres">
      <dgm:prSet presAssocID="{8A8F560B-62A2-40B8-943A-AAAAA42F043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E4EFC58-84A6-4AA4-9775-E4BF89DF9F03}" type="pres">
      <dgm:prSet presAssocID="{8A8F560B-62A2-40B8-943A-AAAAA42F043E}" presName="Name1" presStyleCnt="0"/>
      <dgm:spPr/>
    </dgm:pt>
    <dgm:pt modelId="{8B2E7056-AEC6-464D-A70A-3352EF99246D}" type="pres">
      <dgm:prSet presAssocID="{8A8F560B-62A2-40B8-943A-AAAAA42F043E}" presName="cycle" presStyleCnt="0"/>
      <dgm:spPr/>
    </dgm:pt>
    <dgm:pt modelId="{2775B270-9F43-4FA6-B060-8863D85BE3AC}" type="pres">
      <dgm:prSet presAssocID="{8A8F560B-62A2-40B8-943A-AAAAA42F043E}" presName="srcNode" presStyleLbl="node1" presStyleIdx="0" presStyleCnt="3"/>
      <dgm:spPr/>
    </dgm:pt>
    <dgm:pt modelId="{4AF889D9-5EEF-4D30-B36C-700E16D2DFF9}" type="pres">
      <dgm:prSet presAssocID="{8A8F560B-62A2-40B8-943A-AAAAA42F043E}" presName="conn" presStyleLbl="parChTrans1D2" presStyleIdx="0" presStyleCnt="1" custLinFactNeighborX="-670" custLinFactNeighborY="-987"/>
      <dgm:spPr/>
      <dgm:t>
        <a:bodyPr/>
        <a:lstStyle/>
        <a:p>
          <a:endParaRPr lang="ru-RU"/>
        </a:p>
      </dgm:t>
    </dgm:pt>
    <dgm:pt modelId="{241869E1-419C-456E-8147-697A41F29C0C}" type="pres">
      <dgm:prSet presAssocID="{8A8F560B-62A2-40B8-943A-AAAAA42F043E}" presName="extraNode" presStyleLbl="node1" presStyleIdx="0" presStyleCnt="3"/>
      <dgm:spPr/>
    </dgm:pt>
    <dgm:pt modelId="{A224D2BD-57E7-4343-9AE2-72D799CC8BF7}" type="pres">
      <dgm:prSet presAssocID="{8A8F560B-62A2-40B8-943A-AAAAA42F043E}" presName="dstNode" presStyleLbl="node1" presStyleIdx="0" presStyleCnt="3"/>
      <dgm:spPr/>
    </dgm:pt>
    <dgm:pt modelId="{630EFD43-4704-40A6-95C7-8E98C80AEFE6}" type="pres">
      <dgm:prSet presAssocID="{B333DE01-C4F5-4EE9-A13C-1B4ED230F384}" presName="text_1" presStyleLbl="node1" presStyleIdx="0" presStyleCnt="3" custLinFactNeighborX="-199" custLinFactNeighborY="-1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5CF5DF-A13E-4A2C-8E3B-BEED7694FA8F}" type="pres">
      <dgm:prSet presAssocID="{B333DE01-C4F5-4EE9-A13C-1B4ED230F384}" presName="accent_1" presStyleCnt="0"/>
      <dgm:spPr/>
    </dgm:pt>
    <dgm:pt modelId="{A9EBE0BF-B513-41AA-8C86-0A00B904406D}" type="pres">
      <dgm:prSet presAssocID="{B333DE01-C4F5-4EE9-A13C-1B4ED230F384}" presName="accentRepeatNode" presStyleLbl="solidFgAcc1" presStyleIdx="0" presStyleCnt="3"/>
      <dgm:spPr>
        <a:solidFill>
          <a:srgbClr val="CDE6FF"/>
        </a:solidFill>
        <a:ln>
          <a:noFill/>
        </a:ln>
      </dgm:spPr>
    </dgm:pt>
    <dgm:pt modelId="{63BD81E8-3EF0-43AB-BFC1-B9338046AE67}" type="pres">
      <dgm:prSet presAssocID="{FAB0A115-2A58-451F-9AE0-AEAAE7EB9704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A6C059-B560-408F-B95A-3F8EA0F463BE}" type="pres">
      <dgm:prSet presAssocID="{FAB0A115-2A58-451F-9AE0-AEAAE7EB9704}" presName="accent_2" presStyleCnt="0"/>
      <dgm:spPr/>
    </dgm:pt>
    <dgm:pt modelId="{BC70B886-035D-4F06-84D3-C230BE22BD13}" type="pres">
      <dgm:prSet presAssocID="{FAB0A115-2A58-451F-9AE0-AEAAE7EB9704}" presName="accentRepeatNode" presStyleLbl="solidFgAcc1" presStyleIdx="1" presStyleCnt="3"/>
      <dgm:spPr>
        <a:solidFill>
          <a:srgbClr val="CDE6FF"/>
        </a:solidFill>
        <a:ln>
          <a:noFill/>
        </a:ln>
      </dgm:spPr>
    </dgm:pt>
    <dgm:pt modelId="{EECE34C6-9E52-4D04-B6F1-D2C1E5D7FC6D}" type="pres">
      <dgm:prSet presAssocID="{FA862A28-4871-4C7B-A475-47C686DBDF6D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EBC964-D3B3-40A9-B351-910BE1FDC20D}" type="pres">
      <dgm:prSet presAssocID="{FA862A28-4871-4C7B-A475-47C686DBDF6D}" presName="accent_3" presStyleCnt="0"/>
      <dgm:spPr/>
    </dgm:pt>
    <dgm:pt modelId="{F13B7D45-51F6-4A26-9D2D-F8099FB864E5}" type="pres">
      <dgm:prSet presAssocID="{FA862A28-4871-4C7B-A475-47C686DBDF6D}" presName="accentRepeatNode" presStyleLbl="solidFgAcc1" presStyleIdx="2" presStyleCnt="3"/>
      <dgm:spPr>
        <a:solidFill>
          <a:srgbClr val="CDE6FF"/>
        </a:solidFill>
        <a:ln>
          <a:noFill/>
        </a:ln>
      </dgm:spPr>
    </dgm:pt>
  </dgm:ptLst>
  <dgm:cxnLst>
    <dgm:cxn modelId="{93EE6F6A-611E-479A-AC45-8AE02C47DA14}" type="presOf" srcId="{FA862A28-4871-4C7B-A475-47C686DBDF6D}" destId="{EECE34C6-9E52-4D04-B6F1-D2C1E5D7FC6D}" srcOrd="0" destOrd="0" presId="urn:microsoft.com/office/officeart/2008/layout/VerticalCurvedList"/>
    <dgm:cxn modelId="{6177331C-4C26-463E-A185-BB031FF09025}" type="presOf" srcId="{FAB0A115-2A58-451F-9AE0-AEAAE7EB9704}" destId="{63BD81E8-3EF0-43AB-BFC1-B9338046AE67}" srcOrd="0" destOrd="0" presId="urn:microsoft.com/office/officeart/2008/layout/VerticalCurvedList"/>
    <dgm:cxn modelId="{D01465A8-411F-4D33-9C5D-41C5420F714B}" type="presOf" srcId="{352AC881-4CC4-409C-85AF-A77159B519B7}" destId="{4AF889D9-5EEF-4D30-B36C-700E16D2DFF9}" srcOrd="0" destOrd="0" presId="urn:microsoft.com/office/officeart/2008/layout/VerticalCurvedList"/>
    <dgm:cxn modelId="{93A5D6E5-E3C1-4EF1-86E6-F83640CD4B69}" type="presOf" srcId="{B333DE01-C4F5-4EE9-A13C-1B4ED230F384}" destId="{630EFD43-4704-40A6-95C7-8E98C80AEFE6}" srcOrd="0" destOrd="0" presId="urn:microsoft.com/office/officeart/2008/layout/VerticalCurvedList"/>
    <dgm:cxn modelId="{C88E8342-9125-489F-BC5C-C1D9AD033FA3}" srcId="{8A8F560B-62A2-40B8-943A-AAAAA42F043E}" destId="{FAB0A115-2A58-451F-9AE0-AEAAE7EB9704}" srcOrd="1" destOrd="0" parTransId="{EF8EACB2-AE70-4440-B6C1-F5C32D487349}" sibTransId="{0C1BC448-AEB1-46AC-BC03-342B004F6B0D}"/>
    <dgm:cxn modelId="{6E90A8EA-A398-4E4F-BE61-90B561788655}" type="presOf" srcId="{8A8F560B-62A2-40B8-943A-AAAAA42F043E}" destId="{D9560FD1-CD48-4F93-B52F-58A71FC69370}" srcOrd="0" destOrd="0" presId="urn:microsoft.com/office/officeart/2008/layout/VerticalCurvedList"/>
    <dgm:cxn modelId="{DCDC5506-1E87-48A6-BEB6-7A2FD77CD27B}" srcId="{8A8F560B-62A2-40B8-943A-AAAAA42F043E}" destId="{FA862A28-4871-4C7B-A475-47C686DBDF6D}" srcOrd="2" destOrd="0" parTransId="{FE107FD4-4F86-4AE1-961C-5172CF6D2635}" sibTransId="{90744608-FEBC-4693-8F95-93363468DB5E}"/>
    <dgm:cxn modelId="{74016507-17B9-449E-9968-6D69FC2420C0}" srcId="{8A8F560B-62A2-40B8-943A-AAAAA42F043E}" destId="{B333DE01-C4F5-4EE9-A13C-1B4ED230F384}" srcOrd="0" destOrd="0" parTransId="{FB679A95-E040-43BB-AAE8-9F6854ECBB8E}" sibTransId="{352AC881-4CC4-409C-85AF-A77159B519B7}"/>
    <dgm:cxn modelId="{9EE2DC64-2F7A-4899-B052-74AB2A26E188}" type="presParOf" srcId="{D9560FD1-CD48-4F93-B52F-58A71FC69370}" destId="{DE4EFC58-84A6-4AA4-9775-E4BF89DF9F03}" srcOrd="0" destOrd="0" presId="urn:microsoft.com/office/officeart/2008/layout/VerticalCurvedList"/>
    <dgm:cxn modelId="{B3B4DE09-9171-4EEE-8237-7C2A3563DE7B}" type="presParOf" srcId="{DE4EFC58-84A6-4AA4-9775-E4BF89DF9F03}" destId="{8B2E7056-AEC6-464D-A70A-3352EF99246D}" srcOrd="0" destOrd="0" presId="urn:microsoft.com/office/officeart/2008/layout/VerticalCurvedList"/>
    <dgm:cxn modelId="{754851D1-B731-472A-9ED0-9F7097549D17}" type="presParOf" srcId="{8B2E7056-AEC6-464D-A70A-3352EF99246D}" destId="{2775B270-9F43-4FA6-B060-8863D85BE3AC}" srcOrd="0" destOrd="0" presId="urn:microsoft.com/office/officeart/2008/layout/VerticalCurvedList"/>
    <dgm:cxn modelId="{CED59276-1E05-4A0F-A154-4BA30539E767}" type="presParOf" srcId="{8B2E7056-AEC6-464D-A70A-3352EF99246D}" destId="{4AF889D9-5EEF-4D30-B36C-700E16D2DFF9}" srcOrd="1" destOrd="0" presId="urn:microsoft.com/office/officeart/2008/layout/VerticalCurvedList"/>
    <dgm:cxn modelId="{655350FD-C3D3-4112-8F95-66094FED2E42}" type="presParOf" srcId="{8B2E7056-AEC6-464D-A70A-3352EF99246D}" destId="{241869E1-419C-456E-8147-697A41F29C0C}" srcOrd="2" destOrd="0" presId="urn:microsoft.com/office/officeart/2008/layout/VerticalCurvedList"/>
    <dgm:cxn modelId="{8703DB19-0AE0-4884-A773-80446FB3BD5F}" type="presParOf" srcId="{8B2E7056-AEC6-464D-A70A-3352EF99246D}" destId="{A224D2BD-57E7-4343-9AE2-72D799CC8BF7}" srcOrd="3" destOrd="0" presId="urn:microsoft.com/office/officeart/2008/layout/VerticalCurvedList"/>
    <dgm:cxn modelId="{1FC1AEC1-B35D-4140-B8F9-62DC736FE68F}" type="presParOf" srcId="{DE4EFC58-84A6-4AA4-9775-E4BF89DF9F03}" destId="{630EFD43-4704-40A6-95C7-8E98C80AEFE6}" srcOrd="1" destOrd="0" presId="urn:microsoft.com/office/officeart/2008/layout/VerticalCurvedList"/>
    <dgm:cxn modelId="{D40247CF-2C28-4643-9C8C-07D6E409D492}" type="presParOf" srcId="{DE4EFC58-84A6-4AA4-9775-E4BF89DF9F03}" destId="{2C5CF5DF-A13E-4A2C-8E3B-BEED7694FA8F}" srcOrd="2" destOrd="0" presId="urn:microsoft.com/office/officeart/2008/layout/VerticalCurvedList"/>
    <dgm:cxn modelId="{7220DE9F-FA78-490E-B32D-08660F4F4EB2}" type="presParOf" srcId="{2C5CF5DF-A13E-4A2C-8E3B-BEED7694FA8F}" destId="{A9EBE0BF-B513-41AA-8C86-0A00B904406D}" srcOrd="0" destOrd="0" presId="urn:microsoft.com/office/officeart/2008/layout/VerticalCurvedList"/>
    <dgm:cxn modelId="{F6D61518-CCAC-43B4-BD58-595FC09E7D41}" type="presParOf" srcId="{DE4EFC58-84A6-4AA4-9775-E4BF89DF9F03}" destId="{63BD81E8-3EF0-43AB-BFC1-B9338046AE67}" srcOrd="3" destOrd="0" presId="urn:microsoft.com/office/officeart/2008/layout/VerticalCurvedList"/>
    <dgm:cxn modelId="{4426DE63-D95A-4F7F-ADF6-1B380B00F1FB}" type="presParOf" srcId="{DE4EFC58-84A6-4AA4-9775-E4BF89DF9F03}" destId="{8BA6C059-B560-408F-B95A-3F8EA0F463BE}" srcOrd="4" destOrd="0" presId="urn:microsoft.com/office/officeart/2008/layout/VerticalCurvedList"/>
    <dgm:cxn modelId="{FED58F74-8914-4977-B3DE-642FE7CA5B44}" type="presParOf" srcId="{8BA6C059-B560-408F-B95A-3F8EA0F463BE}" destId="{BC70B886-035D-4F06-84D3-C230BE22BD13}" srcOrd="0" destOrd="0" presId="urn:microsoft.com/office/officeart/2008/layout/VerticalCurvedList"/>
    <dgm:cxn modelId="{1B565F4C-0A3E-4BA9-91C5-FC9C5DFB26C6}" type="presParOf" srcId="{DE4EFC58-84A6-4AA4-9775-E4BF89DF9F03}" destId="{EECE34C6-9E52-4D04-B6F1-D2C1E5D7FC6D}" srcOrd="5" destOrd="0" presId="urn:microsoft.com/office/officeart/2008/layout/VerticalCurvedList"/>
    <dgm:cxn modelId="{541D97CC-7821-4095-86A2-3620D7F324B8}" type="presParOf" srcId="{DE4EFC58-84A6-4AA4-9775-E4BF89DF9F03}" destId="{AAEBC964-D3B3-40A9-B351-910BE1FDC20D}" srcOrd="6" destOrd="0" presId="urn:microsoft.com/office/officeart/2008/layout/VerticalCurvedList"/>
    <dgm:cxn modelId="{D524C68A-8066-42B2-A270-008676876E19}" type="presParOf" srcId="{AAEBC964-D3B3-40A9-B351-910BE1FDC20D}" destId="{F13B7D45-51F6-4A26-9D2D-F8099FB864E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889D9-5EEF-4D30-B36C-700E16D2DFF9}">
      <dsp:nvSpPr>
        <dsp:cNvPr id="0" name=""/>
        <dsp:cNvSpPr/>
      </dsp:nvSpPr>
      <dsp:spPr>
        <a:xfrm>
          <a:off x="-9185064" y="-1511342"/>
          <a:ext cx="10934832" cy="10934832"/>
        </a:xfrm>
        <a:prstGeom prst="blockArc">
          <a:avLst>
            <a:gd name="adj1" fmla="val 18900000"/>
            <a:gd name="adj2" fmla="val 2700000"/>
            <a:gd name="adj3" fmla="val 19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0EFD43-4704-40A6-95C7-8E98C80AEFE6}">
      <dsp:nvSpPr>
        <dsp:cNvPr id="0" name=""/>
        <dsp:cNvSpPr/>
      </dsp:nvSpPr>
      <dsp:spPr>
        <a:xfrm>
          <a:off x="1107283" y="796056"/>
          <a:ext cx="10494106" cy="1625600"/>
        </a:xfrm>
        <a:prstGeom prst="rect">
          <a:avLst/>
        </a:prstGeom>
        <a:solidFill>
          <a:srgbClr val="F3F3F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0320" tIns="71120" rIns="71120" bIns="7112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Актуальная</a:t>
          </a:r>
          <a:r>
            <a:rPr lang="ru-RU" sz="2800" kern="120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 деятельность, направленная на адаптацию и социализацию детей, больных сахарным диабетом и как следствие их интеграция в образовательную среду лицея</a:t>
          </a:r>
          <a:endParaRPr lang="ru-RU" sz="2800" kern="1200" dirty="0">
            <a:solidFill>
              <a:schemeClr val="bg2">
                <a:lumMod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07283" y="796056"/>
        <a:ext cx="10494106" cy="1625600"/>
      </dsp:txXfrm>
    </dsp:sp>
    <dsp:sp modelId="{A9EBE0BF-B513-41AA-8C86-0A00B904406D}">
      <dsp:nvSpPr>
        <dsp:cNvPr id="0" name=""/>
        <dsp:cNvSpPr/>
      </dsp:nvSpPr>
      <dsp:spPr>
        <a:xfrm>
          <a:off x="112166" y="609600"/>
          <a:ext cx="2032000" cy="2032000"/>
        </a:xfrm>
        <a:prstGeom prst="ellipse">
          <a:avLst/>
        </a:prstGeom>
        <a:solidFill>
          <a:srgbClr val="CDE6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BD81E8-3EF0-43AB-BFC1-B9338046AE67}">
      <dsp:nvSpPr>
        <dsp:cNvPr id="0" name=""/>
        <dsp:cNvSpPr/>
      </dsp:nvSpPr>
      <dsp:spPr>
        <a:xfrm>
          <a:off x="1719072" y="3251199"/>
          <a:ext cx="9903200" cy="1625600"/>
        </a:xfrm>
        <a:prstGeom prst="rect">
          <a:avLst/>
        </a:prstGeom>
        <a:solidFill>
          <a:srgbClr val="F3F3F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0320" tIns="71120" rIns="71120" bIns="7112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Основная задача </a:t>
          </a:r>
          <a:r>
            <a:rPr lang="ru-RU" sz="2800" kern="120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–создание условий для получения образования всеми детьми указанных категорий с учетом их индивидуальных особенностей здоровья</a:t>
          </a:r>
          <a:endParaRPr lang="ru-RU" sz="2800" kern="1200" dirty="0">
            <a:solidFill>
              <a:schemeClr val="bg2">
                <a:lumMod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719072" y="3251199"/>
        <a:ext cx="9903200" cy="1625600"/>
      </dsp:txXfrm>
    </dsp:sp>
    <dsp:sp modelId="{BC70B886-035D-4F06-84D3-C230BE22BD13}">
      <dsp:nvSpPr>
        <dsp:cNvPr id="0" name=""/>
        <dsp:cNvSpPr/>
      </dsp:nvSpPr>
      <dsp:spPr>
        <a:xfrm>
          <a:off x="703072" y="3047999"/>
          <a:ext cx="2032000" cy="2032000"/>
        </a:xfrm>
        <a:prstGeom prst="ellipse">
          <a:avLst/>
        </a:prstGeom>
        <a:solidFill>
          <a:srgbClr val="CDE6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CE34C6-9E52-4D04-B6F1-D2C1E5D7FC6D}">
      <dsp:nvSpPr>
        <dsp:cNvPr id="0" name=""/>
        <dsp:cNvSpPr/>
      </dsp:nvSpPr>
      <dsp:spPr>
        <a:xfrm>
          <a:off x="1128166" y="5689600"/>
          <a:ext cx="10494106" cy="1625600"/>
        </a:xfrm>
        <a:prstGeom prst="rect">
          <a:avLst/>
        </a:prstGeom>
        <a:solidFill>
          <a:srgbClr val="F3F3F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0320" tIns="71120" rIns="71120" bIns="7112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Стратегическая цель </a:t>
          </a:r>
          <a:r>
            <a:rPr lang="ru-RU" sz="2800" kern="120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– интеграция детей с сахарным диабетом в образовательную среду МАОУ «Академический лицей № 95 г. Челябинска»</a:t>
          </a:r>
          <a:endParaRPr lang="ru-RU" sz="2800" kern="1200" dirty="0">
            <a:solidFill>
              <a:schemeClr val="bg2">
                <a:lumMod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28166" y="5689600"/>
        <a:ext cx="10494106" cy="1625600"/>
      </dsp:txXfrm>
    </dsp:sp>
    <dsp:sp modelId="{F13B7D45-51F6-4A26-9D2D-F8099FB864E5}">
      <dsp:nvSpPr>
        <dsp:cNvPr id="0" name=""/>
        <dsp:cNvSpPr/>
      </dsp:nvSpPr>
      <dsp:spPr>
        <a:xfrm>
          <a:off x="112166" y="5486400"/>
          <a:ext cx="2032000" cy="2032000"/>
        </a:xfrm>
        <a:prstGeom prst="ellipse">
          <a:avLst/>
        </a:prstGeom>
        <a:solidFill>
          <a:srgbClr val="CDE6F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7780E-C464-4489-993C-2384F6C4AC71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4B204-D01F-455D-8DCA-3C27137F7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527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4B204-D01F-455D-8DCA-3C27137F7E5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238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4B204-D01F-455D-8DCA-3C27137F7E5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383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54B204-D01F-455D-8DCA-3C27137F7E5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896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4B204-D01F-455D-8DCA-3C27137F7E5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6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277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AA221-9043-47F2-8C2B-79BE11E3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D7E4B6-52BE-406D-80EA-737802128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3863CC-3469-4D0A-8D0B-947B086D0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39BB74-0A4B-4357-9942-C4B97E12D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2A38520-7141-406A-9CD7-81726FC63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7E681F-0EF5-4253-BD1E-E77A15F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4A846E-1088-4125-ACCF-E27FD83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1DA4EB-C5C4-404D-9FB3-BC34018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006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5B3444-59E8-4CDD-A5B1-7AD0BC3CB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0887" y="218482"/>
            <a:ext cx="1158754" cy="12954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287E681F-0EF5-4253-BD1E-E77A15F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4A846E-1088-4125-ACCF-E27FD83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1DA4EB-C5C4-404D-9FB3-BC34018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99B38497-27E2-4C68-A8CC-B469E77C8479}"/>
              </a:ext>
            </a:extLst>
          </p:cNvPr>
          <p:cNvSpPr/>
          <p:nvPr userDrawn="1"/>
        </p:nvSpPr>
        <p:spPr>
          <a:xfrm>
            <a:off x="-36872" y="0"/>
            <a:ext cx="7733072" cy="7139936"/>
          </a:xfrm>
          <a:custGeom>
            <a:avLst/>
            <a:gdLst>
              <a:gd name="connsiteX0" fmla="*/ 15253439 w 15253439"/>
              <a:gd name="connsiteY0" fmla="*/ 0 h 10286995"/>
              <a:gd name="connsiteX1" fmla="*/ 7837783 w 15253439"/>
              <a:gd name="connsiteY1" fmla="*/ 10286994 h 10286995"/>
              <a:gd name="connsiteX2" fmla="*/ 0 w 15253439"/>
              <a:gd name="connsiteY2" fmla="*/ 10286994 h 10286995"/>
              <a:gd name="connsiteX3" fmla="*/ 0 w 15253439"/>
              <a:gd name="connsiteY3" fmla="*/ 0 h 10286995"/>
              <a:gd name="connsiteX4" fmla="*/ 15253439 w 15253439"/>
              <a:gd name="connsiteY4" fmla="*/ 0 h 10286995"/>
              <a:gd name="connsiteX0" fmla="*/ 15253439 w 15253439"/>
              <a:gd name="connsiteY0" fmla="*/ 0 h 10286994"/>
              <a:gd name="connsiteX1" fmla="*/ 108149 w 15253439"/>
              <a:gd name="connsiteY1" fmla="*/ 10224963 h 10286994"/>
              <a:gd name="connsiteX2" fmla="*/ 0 w 15253439"/>
              <a:gd name="connsiteY2" fmla="*/ 10286994 h 10286994"/>
              <a:gd name="connsiteX3" fmla="*/ 0 w 15253439"/>
              <a:gd name="connsiteY3" fmla="*/ 0 h 10286994"/>
              <a:gd name="connsiteX4" fmla="*/ 15253439 w 15253439"/>
              <a:gd name="connsiteY4" fmla="*/ 0 h 10286994"/>
              <a:gd name="connsiteX0" fmla="*/ 15283644 w 15283644"/>
              <a:gd name="connsiteY0" fmla="*/ 0 h 10224963"/>
              <a:gd name="connsiteX1" fmla="*/ 138354 w 15283644"/>
              <a:gd name="connsiteY1" fmla="*/ 10224963 h 10224963"/>
              <a:gd name="connsiteX2" fmla="*/ 0 w 15283644"/>
              <a:gd name="connsiteY2" fmla="*/ 9645995 h 10224963"/>
              <a:gd name="connsiteX3" fmla="*/ 30205 w 15283644"/>
              <a:gd name="connsiteY3" fmla="*/ 0 h 10224963"/>
              <a:gd name="connsiteX4" fmla="*/ 15283644 w 15283644"/>
              <a:gd name="connsiteY4" fmla="*/ 0 h 10224963"/>
              <a:gd name="connsiteX0" fmla="*/ 15326519 w 15326519"/>
              <a:gd name="connsiteY0" fmla="*/ 0 h 9687351"/>
              <a:gd name="connsiteX1" fmla="*/ 0 w 15326519"/>
              <a:gd name="connsiteY1" fmla="*/ 9687351 h 9687351"/>
              <a:gd name="connsiteX2" fmla="*/ 42875 w 15326519"/>
              <a:gd name="connsiteY2" fmla="*/ 9645995 h 9687351"/>
              <a:gd name="connsiteX3" fmla="*/ 73080 w 15326519"/>
              <a:gd name="connsiteY3" fmla="*/ 0 h 9687351"/>
              <a:gd name="connsiteX4" fmla="*/ 15326519 w 15326519"/>
              <a:gd name="connsiteY4" fmla="*/ 0 h 968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26519" h="9687351">
                <a:moveTo>
                  <a:pt x="15326519" y="0"/>
                </a:moveTo>
                <a:lnTo>
                  <a:pt x="0" y="9687351"/>
                </a:lnTo>
                <a:lnTo>
                  <a:pt x="42875" y="9645995"/>
                </a:lnTo>
                <a:cubicBezTo>
                  <a:pt x="52943" y="6430663"/>
                  <a:pt x="63012" y="3215332"/>
                  <a:pt x="73080" y="0"/>
                </a:cubicBezTo>
                <a:lnTo>
                  <a:pt x="15326519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Объект 7">
            <a:extLst>
              <a:ext uri="{FF2B5EF4-FFF2-40B4-BE49-F238E27FC236}">
                <a16:creationId xmlns:a16="http://schemas.microsoft.com/office/drawing/2014/main" id="{C798E045-EB28-423E-84E9-A4F9A5B17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24819" y="3238314"/>
            <a:ext cx="6523482" cy="5582602"/>
          </a:xfrm>
        </p:spPr>
        <p:txBody>
          <a:bodyPr/>
          <a:lstStyle>
            <a:lvl1pPr algn="l">
              <a:defRPr/>
            </a:lvl1pPr>
          </a:lstStyle>
          <a:p>
            <a:pPr algn="r"/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AC6268DB-2953-4CB5-96E4-323DDEE0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395" y="637863"/>
            <a:ext cx="9296400" cy="1989137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16" name="Объект 11">
            <a:extLst>
              <a:ext uri="{FF2B5EF4-FFF2-40B4-BE49-F238E27FC236}">
                <a16:creationId xmlns:a16="http://schemas.microsoft.com/office/drawing/2014/main" id="{FF5F2809-0201-4949-AF1C-1051FD3DA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1000" y="3261253"/>
            <a:ext cx="6523482" cy="56054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ACA67BED-4A51-4B13-BD61-2845B4611A09}"/>
              </a:ext>
            </a:extLst>
          </p:cNvPr>
          <p:cNvSpPr/>
          <p:nvPr userDrawn="1"/>
        </p:nvSpPr>
        <p:spPr>
          <a:xfrm rot="19021719">
            <a:off x="143904" y="5806415"/>
            <a:ext cx="3008943" cy="286538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2661D97-0C17-4BA1-B9A3-CE5935461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1596" t="-461" r="2700" b="4593"/>
          <a:stretch/>
        </p:blipFill>
        <p:spPr>
          <a:xfrm rot="5400000">
            <a:off x="714629" y="291848"/>
            <a:ext cx="5432048" cy="5793767"/>
          </a:xfrm>
          <a:prstGeom prst="rtTriangle">
            <a:avLst/>
          </a:prstGeom>
        </p:spPr>
      </p:pic>
    </p:spTree>
    <p:extLst>
      <p:ext uri="{BB962C8B-B14F-4D97-AF65-F5344CB8AC3E}">
        <p14:creationId xmlns:p14="http://schemas.microsoft.com/office/powerpoint/2010/main" val="4030262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04787"/>
            <a:ext cx="15772908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7300" y="2398711"/>
            <a:ext cx="15772908" cy="688165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7944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араллелограмм 4">
            <a:extLst>
              <a:ext uri="{FF2B5EF4-FFF2-40B4-BE49-F238E27FC236}">
                <a16:creationId xmlns:a16="http://schemas.microsoft.com/office/drawing/2014/main" id="{51E1380B-36CE-4F58-B854-29495A96CA11}"/>
              </a:ext>
            </a:extLst>
          </p:cNvPr>
          <p:cNvSpPr/>
          <p:nvPr userDrawn="1"/>
        </p:nvSpPr>
        <p:spPr>
          <a:xfrm rot="18420000">
            <a:off x="11931595" y="6549354"/>
            <a:ext cx="3240000" cy="288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CD4F80D-9FD4-432F-8BF4-36388ACA2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7" t="14439" r="31446" b="15925"/>
          <a:stretch/>
        </p:blipFill>
        <p:spPr>
          <a:xfrm>
            <a:off x="1272541" y="1028700"/>
            <a:ext cx="4663441" cy="8094282"/>
          </a:xfrm>
          <a:prstGeom prst="rect">
            <a:avLst/>
          </a:prstGeom>
        </p:spPr>
      </p:pic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4611FEDB-85F2-4525-86B6-4762FE3A73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58290" y="2019299"/>
            <a:ext cx="3813810" cy="62484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EDD53CED-D501-40DC-BDC7-4B4B10D342BA}"/>
              </a:ext>
            </a:extLst>
          </p:cNvPr>
          <p:cNvSpPr/>
          <p:nvPr userDrawn="1"/>
        </p:nvSpPr>
        <p:spPr>
          <a:xfrm>
            <a:off x="5245547" y="0"/>
            <a:ext cx="13121640" cy="10287000"/>
          </a:xfrm>
          <a:prstGeom prst="parallelogram">
            <a:avLst>
              <a:gd name="adj" fmla="val 76111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DDD13-3C7B-4D21-A243-1B466748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406" y="883443"/>
            <a:ext cx="10604053" cy="162401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DC5E83-AB84-44E6-80C6-130EFC476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AB61D6-D3A2-45C8-B8B5-9573FA548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7C84A0-B3BE-4322-B231-330D2404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7A84139E-879E-48BC-9230-ECC433512F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6646" y="2781299"/>
            <a:ext cx="10604054" cy="62055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B9831CD-3BC2-46C2-A57C-1D11EA654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712" y="114300"/>
            <a:ext cx="1158754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9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BD8C04-6491-4110-BB68-0EFC04088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547688"/>
            <a:ext cx="1158754" cy="12954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125700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124700" cy="652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4960" y="2715578"/>
            <a:ext cx="7162800" cy="652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5980" y="9534525"/>
            <a:ext cx="5753100" cy="5476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252960" y="9534525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572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18A57D-C7C4-4A4D-B40C-5F4302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71E66E-0D5B-4B79-B95E-872E7F3C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EC5C0F-D001-40F2-8816-52C7D744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72E44C5-B029-4D43-9D42-DD74138E3320}"/>
              </a:ext>
            </a:extLst>
          </p:cNvPr>
          <p:cNvSpPr/>
          <p:nvPr userDrawn="1"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4AF0FC3-F6AB-4F4A-87D2-DC381000EBCE}"/>
              </a:ext>
            </a:extLst>
          </p:cNvPr>
          <p:cNvSpPr/>
          <p:nvPr userDrawn="1"/>
        </p:nvSpPr>
        <p:spPr bwMode="hidden">
          <a:xfrm>
            <a:off x="21294" y="7620"/>
            <a:ext cx="10369550" cy="10287000"/>
          </a:xfrm>
          <a:custGeom>
            <a:avLst/>
            <a:gdLst/>
            <a:ahLst/>
            <a:cxnLst/>
            <a:rect l="l" t="t" r="r" b="b"/>
            <a:pathLst>
              <a:path w="10369550" h="10287000">
                <a:moveTo>
                  <a:pt x="8049068" y="0"/>
                </a:moveTo>
                <a:lnTo>
                  <a:pt x="10369306" y="10286992"/>
                </a:lnTo>
                <a:lnTo>
                  <a:pt x="0" y="10286992"/>
                </a:lnTo>
                <a:lnTo>
                  <a:pt x="0" y="0"/>
                </a:lnTo>
                <a:lnTo>
                  <a:pt x="8049068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E44581DF-FCC8-4144-BB81-E6C6831A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9"/>
            <a:ext cx="15773400" cy="18526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E1C70E87-12CE-407C-8A15-3119052E4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Объект 7">
            <a:extLst>
              <a:ext uri="{FF2B5EF4-FFF2-40B4-BE49-F238E27FC236}">
                <a16:creationId xmlns:a16="http://schemas.microsoft.com/office/drawing/2014/main" id="{E21BC95A-4686-498B-B963-E833C161C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75D0D495-91A0-4092-A0C1-24C568201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Объект 9">
            <a:extLst>
              <a:ext uri="{FF2B5EF4-FFF2-40B4-BE49-F238E27FC236}">
                <a16:creationId xmlns:a16="http://schemas.microsoft.com/office/drawing/2014/main" id="{530BA2E2-B7F2-4797-BC7F-75B787DDA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809F0D-5D5F-4F4F-8003-467CBB173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712" y="114300"/>
            <a:ext cx="1158754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60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50B0319F-D19E-4D3A-B182-434453B06663}"/>
              </a:ext>
            </a:extLst>
          </p:cNvPr>
          <p:cNvSpPr/>
          <p:nvPr userDrawn="1"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0FD50-C559-4F19-91EA-3AF3AA92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8634"/>
            <a:ext cx="10935045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245C5-4BB4-47E0-BE56-9C70C681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F2131C-FFE3-4B04-9664-E62C7C3DD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FF5775-8B43-4678-A76F-D6270175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398719A3-4931-40A8-9DDD-E70F6FA5D248}"/>
              </a:ext>
            </a:extLst>
          </p:cNvPr>
          <p:cNvSpPr/>
          <p:nvPr userDrawn="1"/>
        </p:nvSpPr>
        <p:spPr>
          <a:xfrm>
            <a:off x="4111883" y="9052419"/>
            <a:ext cx="13164819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0A7BD19-B10A-4619-9259-BB58CFBDFAA7}"/>
              </a:ext>
            </a:extLst>
          </p:cNvPr>
          <p:cNvSpPr/>
          <p:nvPr userDrawn="1"/>
        </p:nvSpPr>
        <p:spPr>
          <a:xfrm>
            <a:off x="13335000" y="15241"/>
            <a:ext cx="4993726" cy="10286998"/>
          </a:xfrm>
          <a:prstGeom prst="rect">
            <a:avLst/>
          </a:prstGeom>
          <a:blipFill>
            <a:blip r:embed="rId2" cstate="print"/>
            <a:stretch>
              <a:fillRect l="-3930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EA2B23AD-9DEE-4C57-803A-35BDAD9B3B81}"/>
              </a:ext>
            </a:extLst>
          </p:cNvPr>
          <p:cNvSpPr/>
          <p:nvPr userDrawn="1"/>
        </p:nvSpPr>
        <p:spPr>
          <a:xfrm>
            <a:off x="11349896" y="4305300"/>
            <a:ext cx="4446270" cy="5996940"/>
          </a:xfrm>
          <a:custGeom>
            <a:avLst/>
            <a:gdLst/>
            <a:ahLst/>
            <a:cxnLst/>
            <a:rect l="l" t="t" r="r" b="b"/>
            <a:pathLst>
              <a:path w="4446269" h="5996940">
                <a:moveTo>
                  <a:pt x="3958525" y="2509954"/>
                </a:moveTo>
                <a:lnTo>
                  <a:pt x="2978206" y="5996379"/>
                </a:lnTo>
                <a:lnTo>
                  <a:pt x="0" y="5996379"/>
                </a:lnTo>
                <a:lnTo>
                  <a:pt x="1686071" y="0"/>
                </a:lnTo>
                <a:lnTo>
                  <a:pt x="4446064" y="776059"/>
                </a:lnTo>
                <a:lnTo>
                  <a:pt x="3958525" y="250995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D2941E29-4402-4882-A303-ED0B027C91F5}"/>
              </a:ext>
            </a:extLst>
          </p:cNvPr>
          <p:cNvSpPr/>
          <p:nvPr userDrawn="1"/>
        </p:nvSpPr>
        <p:spPr>
          <a:xfrm>
            <a:off x="11693906" y="15240"/>
            <a:ext cx="5249545" cy="10287000"/>
          </a:xfrm>
          <a:custGeom>
            <a:avLst/>
            <a:gdLst/>
            <a:ahLst/>
            <a:cxnLst/>
            <a:rect l="l" t="t" r="r" b="b"/>
            <a:pathLst>
              <a:path w="5249544" h="10287000">
                <a:moveTo>
                  <a:pt x="2929279" y="0"/>
                </a:moveTo>
                <a:lnTo>
                  <a:pt x="5249464" y="10286997"/>
                </a:lnTo>
                <a:lnTo>
                  <a:pt x="2320185" y="10286997"/>
                </a:lnTo>
                <a:lnTo>
                  <a:pt x="0" y="0"/>
                </a:lnTo>
                <a:lnTo>
                  <a:pt x="2929279" y="0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Объект 7">
            <a:extLst>
              <a:ext uri="{FF2B5EF4-FFF2-40B4-BE49-F238E27FC236}">
                <a16:creationId xmlns:a16="http://schemas.microsoft.com/office/drawing/2014/main" id="{B78F90D2-67C2-43F5-A899-8A01789AB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738438"/>
            <a:ext cx="10935045" cy="6527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84A45F-0B55-482A-BF8E-99BCC2C9C8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712" y="114300"/>
            <a:ext cx="1158754" cy="1295400"/>
          </a:xfrm>
          <a:prstGeom prst="rect">
            <a:avLst/>
          </a:prstGeom>
        </p:spPr>
      </p:pic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1B2B3A07-9BD3-4C6F-A32A-AC20297F555E}"/>
              </a:ext>
            </a:extLst>
          </p:cNvPr>
          <p:cNvSpPr/>
          <p:nvPr userDrawn="1"/>
        </p:nvSpPr>
        <p:spPr>
          <a:xfrm rot="17181003">
            <a:off x="10533462" y="8343190"/>
            <a:ext cx="3240000" cy="288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887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AD6428E-3301-4F63-8906-209FFDAC1EFE}"/>
              </a:ext>
            </a:extLst>
          </p:cNvPr>
          <p:cNvSpPr/>
          <p:nvPr userDrawn="1"/>
        </p:nvSpPr>
        <p:spPr>
          <a:xfrm>
            <a:off x="14879178" y="0"/>
            <a:ext cx="3409315" cy="6588125"/>
          </a:xfrm>
          <a:custGeom>
            <a:avLst/>
            <a:gdLst/>
            <a:ahLst/>
            <a:cxnLst/>
            <a:rect l="l" t="t" r="r" b="b"/>
            <a:pathLst>
              <a:path w="3409315" h="6588125">
                <a:moveTo>
                  <a:pt x="2384889" y="6587640"/>
                </a:moveTo>
                <a:lnTo>
                  <a:pt x="0" y="0"/>
                </a:lnTo>
                <a:lnTo>
                  <a:pt x="3408819" y="0"/>
                </a:lnTo>
                <a:lnTo>
                  <a:pt x="3408819" y="6216951"/>
                </a:lnTo>
                <a:lnTo>
                  <a:pt x="2384889" y="6587640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F893F06E-BC11-4FDD-8310-393EA19D31D9}"/>
              </a:ext>
            </a:extLst>
          </p:cNvPr>
          <p:cNvSpPr/>
          <p:nvPr userDrawn="1"/>
        </p:nvSpPr>
        <p:spPr>
          <a:xfrm>
            <a:off x="15263325" y="1409700"/>
            <a:ext cx="3025140" cy="8877732"/>
          </a:xfrm>
          <a:custGeom>
            <a:avLst/>
            <a:gdLst/>
            <a:ahLst/>
            <a:cxnLst/>
            <a:rect l="l" t="t" r="r" b="b"/>
            <a:pathLst>
              <a:path w="3025140" h="9735185">
                <a:moveTo>
                  <a:pt x="0" y="9734753"/>
                </a:moveTo>
                <a:lnTo>
                  <a:pt x="3024673" y="0"/>
                </a:lnTo>
                <a:lnTo>
                  <a:pt x="3024673" y="9734753"/>
                </a:lnTo>
                <a:lnTo>
                  <a:pt x="0" y="9734753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B92E96-3D14-4CCB-80FB-0C2B9C7A4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712" y="114300"/>
            <a:ext cx="1158754" cy="12954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04787"/>
            <a:ext cx="15773400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2" name="Диаграмма 11">
            <a:extLst>
              <a:ext uri="{FF2B5EF4-FFF2-40B4-BE49-F238E27FC236}">
                <a16:creationId xmlns:a16="http://schemas.microsoft.com/office/drawing/2014/main" id="{420DD5FE-AB18-409C-B1BC-FC656BA7A18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257300" y="2705100"/>
            <a:ext cx="6438900" cy="6400800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28474" y="3641725"/>
            <a:ext cx="5943600" cy="415131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6D64F6EE-885C-45AF-A23C-E9636320EA7E}"/>
              </a:ext>
            </a:extLst>
          </p:cNvPr>
          <p:cNvSpPr/>
          <p:nvPr userDrawn="1"/>
        </p:nvSpPr>
        <p:spPr>
          <a:xfrm rot="17369745">
            <a:off x="15079364" y="7047162"/>
            <a:ext cx="3008943" cy="265462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541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7CE8CF-BDF2-4490-A412-B02A42E17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4" y="4127"/>
            <a:ext cx="18285714" cy="10285714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8C0DC6CD-16F8-439D-A572-E6D1AFA14859}"/>
              </a:ext>
            </a:extLst>
          </p:cNvPr>
          <p:cNvSpPr/>
          <p:nvPr userDrawn="1"/>
        </p:nvSpPr>
        <p:spPr>
          <a:xfrm>
            <a:off x="-60076" y="0"/>
            <a:ext cx="4830445" cy="9819640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60" y="0"/>
                </a:moveTo>
                <a:lnTo>
                  <a:pt x="1677575" y="9819367"/>
                </a:lnTo>
                <a:lnTo>
                  <a:pt x="0" y="9280751"/>
                </a:lnTo>
                <a:lnTo>
                  <a:pt x="0" y="0"/>
                </a:lnTo>
                <a:lnTo>
                  <a:pt x="4830260" y="0"/>
                </a:lnTo>
                <a:close/>
              </a:path>
            </a:pathLst>
          </a:custGeom>
          <a:solidFill>
            <a:srgbClr val="FAF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60076" y="5593080"/>
            <a:ext cx="7620634" cy="469392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F7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3577463" y="9562857"/>
            <a:ext cx="13164819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8CF3EE-ED14-422D-B6AD-F4A8DCEA30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9095" y="114943"/>
            <a:ext cx="1158754" cy="129540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251" y="2808938"/>
            <a:ext cx="11391899" cy="5898235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3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1166026" y="6555964"/>
            <a:ext cx="3600000" cy="396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551" y="710999"/>
            <a:ext cx="11163300" cy="1398687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17365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B92E96-3D14-4CCB-80FB-0C2B9C7A4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0" y="197167"/>
            <a:ext cx="1158754" cy="12954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04787"/>
            <a:ext cx="15772908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7300" y="2398711"/>
            <a:ext cx="15772908" cy="688165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68060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80973B50-7BAA-47F1-82A6-0F2BDC44EFAA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E56A1593-2933-461F-A419-F8080A244264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67650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B909C7-51DD-4AD9-A344-5D786D8E1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>
            <a:off x="0" y="0"/>
            <a:ext cx="18288000" cy="29108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0BDC6-546C-4A68-862C-BC5898A7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460851"/>
            <a:ext cx="15278100" cy="1989137"/>
          </a:xfrm>
          <a:solidFill>
            <a:schemeClr val="bg1">
              <a:alpha val="88000"/>
            </a:schemeClr>
          </a:solidFill>
          <a:ln>
            <a:noFill/>
          </a:ln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E822AE-63A9-4144-9E62-777F9076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486F1E-5909-42DE-B7AB-3E12CAC4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1ED157-16C2-4ABD-8612-84F13B1F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FDC6FCB7-951E-4A97-BEE3-CD368B4E81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52600" y="3162300"/>
            <a:ext cx="15278100" cy="5715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95AE4953-A2E7-44B9-89C3-FF7FF6F65ED4}"/>
              </a:ext>
            </a:extLst>
          </p:cNvPr>
          <p:cNvSpPr/>
          <p:nvPr userDrawn="1"/>
        </p:nvSpPr>
        <p:spPr>
          <a:xfrm rot="16200000">
            <a:off x="-1691402" y="2704508"/>
            <a:ext cx="4373403" cy="406947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B31CC8-7A0A-4C89-98A1-7AA9C4C585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712" y="114300"/>
            <a:ext cx="1158754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89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BC7A678-F705-4A38-A828-324EBAA70DD6}"/>
              </a:ext>
            </a:extLst>
          </p:cNvPr>
          <p:cNvSpPr/>
          <p:nvPr userDrawn="1"/>
        </p:nvSpPr>
        <p:spPr>
          <a:xfrm>
            <a:off x="16687800" y="0"/>
            <a:ext cx="533400" cy="10287000"/>
          </a:xfrm>
          <a:prstGeom prst="rect">
            <a:avLst/>
          </a:pr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DF4954-D380-4BE0-991A-1C3FA9EDC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 rot="5400000">
            <a:off x="12536173" y="4542796"/>
            <a:ext cx="10294622" cy="1209031"/>
          </a:xfrm>
          <a:prstGeom prst="rect">
            <a:avLst/>
          </a:prstGeom>
        </p:spPr>
      </p:pic>
      <p:sp>
        <p:nvSpPr>
          <p:cNvPr id="19" name="Параллелограмм 4">
            <a:extLst>
              <a:ext uri="{FF2B5EF4-FFF2-40B4-BE49-F238E27FC236}">
                <a16:creationId xmlns:a16="http://schemas.microsoft.com/office/drawing/2014/main" id="{6678B175-4584-4C01-A266-31A4659F4D97}"/>
              </a:ext>
            </a:extLst>
          </p:cNvPr>
          <p:cNvSpPr/>
          <p:nvPr userDrawn="1"/>
        </p:nvSpPr>
        <p:spPr>
          <a:xfrm rot="10740000">
            <a:off x="13739096" y="9688013"/>
            <a:ext cx="4373403" cy="408486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212B8-26D8-498B-8B72-71D11ED6C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585" y="393575"/>
            <a:ext cx="14650212" cy="130292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3A01AD-A188-4D67-BF8C-B5EF2A1A3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53669" y="9678160"/>
            <a:ext cx="4114800" cy="547688"/>
          </a:xfrm>
        </p:spPr>
        <p:txBody>
          <a:bodyPr/>
          <a:lstStyle/>
          <a:p>
            <a:fld id="{969B6097-E070-45E4-9C9E-228556A0B102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7C5772-BE90-4D4B-8CDD-FD10C449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06084" y="9678160"/>
            <a:ext cx="6172200" cy="5476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88269B-84D0-42F7-A216-39C2E998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899" y="9678160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839CF228-380D-4197-935E-3E8E4EF5F9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45108" y="2138742"/>
            <a:ext cx="4760976" cy="3367088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F5EBE996-20A3-4369-9A28-C6C99F5C88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29868" y="5946550"/>
            <a:ext cx="4760976" cy="3367088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B34D01D-D009-4121-8AD9-96116091AE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3197" y="2165316"/>
            <a:ext cx="9372600" cy="33670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260367CF-840E-42F7-B610-093638524B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6624" y="5935024"/>
            <a:ext cx="9372600" cy="33786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39677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106777E-49B8-4370-A38A-A9D44CA6A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934" y="330676"/>
            <a:ext cx="1158754" cy="12954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1FA9B00-1DD5-48EF-A0E9-C3E0DF985497}"/>
              </a:ext>
            </a:extLst>
          </p:cNvPr>
          <p:cNvSpPr/>
          <p:nvPr userDrawn="1"/>
        </p:nvSpPr>
        <p:spPr>
          <a:xfrm rot="2016472">
            <a:off x="-1753838" y="4937335"/>
            <a:ext cx="19225520" cy="1396121"/>
          </a:xfrm>
          <a:custGeom>
            <a:avLst/>
            <a:gdLst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0 w 19812230"/>
              <a:gd name="connsiteY3" fmla="*/ 1597152 h 1597152"/>
              <a:gd name="connsiteX4" fmla="*/ 0 w 19812230"/>
              <a:gd name="connsiteY4" fmla="*/ 0 h 1597152"/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862494 w 19812230"/>
              <a:gd name="connsiteY3" fmla="*/ 1441152 h 1597152"/>
              <a:gd name="connsiteX4" fmla="*/ 0 w 19812230"/>
              <a:gd name="connsiteY4" fmla="*/ 0 h 1597152"/>
              <a:gd name="connsiteX0" fmla="*/ 0 w 19437035"/>
              <a:gd name="connsiteY0" fmla="*/ 101983 h 1597152"/>
              <a:gd name="connsiteX1" fmla="*/ 19437035 w 19437035"/>
              <a:gd name="connsiteY1" fmla="*/ 0 h 1597152"/>
              <a:gd name="connsiteX2" fmla="*/ 19437035 w 19437035"/>
              <a:gd name="connsiteY2" fmla="*/ 1597152 h 1597152"/>
              <a:gd name="connsiteX3" fmla="*/ 487299 w 19437035"/>
              <a:gd name="connsiteY3" fmla="*/ 1441152 h 1597152"/>
              <a:gd name="connsiteX4" fmla="*/ 0 w 19437035"/>
              <a:gd name="connsiteY4" fmla="*/ 101983 h 1597152"/>
              <a:gd name="connsiteX0" fmla="*/ 219686 w 19656721"/>
              <a:gd name="connsiteY0" fmla="*/ 101983 h 1597152"/>
              <a:gd name="connsiteX1" fmla="*/ 19656721 w 19656721"/>
              <a:gd name="connsiteY1" fmla="*/ 0 h 1597152"/>
              <a:gd name="connsiteX2" fmla="*/ 19656721 w 19656721"/>
              <a:gd name="connsiteY2" fmla="*/ 1597152 h 1597152"/>
              <a:gd name="connsiteX3" fmla="*/ 706985 w 19656721"/>
              <a:gd name="connsiteY3" fmla="*/ 1441152 h 1597152"/>
              <a:gd name="connsiteX4" fmla="*/ 0 w 19656721"/>
              <a:gd name="connsiteY4" fmla="*/ 340332 h 1597152"/>
              <a:gd name="connsiteX5" fmla="*/ 219686 w 19656721"/>
              <a:gd name="connsiteY5" fmla="*/ 101983 h 1597152"/>
              <a:gd name="connsiteX0" fmla="*/ 219686 w 19656721"/>
              <a:gd name="connsiteY0" fmla="*/ 101983 h 1441152"/>
              <a:gd name="connsiteX1" fmla="*/ 19656721 w 19656721"/>
              <a:gd name="connsiteY1" fmla="*/ 0 h 1441152"/>
              <a:gd name="connsiteX2" fmla="*/ 18674458 w 19656721"/>
              <a:gd name="connsiteY2" fmla="*/ 383491 h 1441152"/>
              <a:gd name="connsiteX3" fmla="*/ 706985 w 19656721"/>
              <a:gd name="connsiteY3" fmla="*/ 1441152 h 1441152"/>
              <a:gd name="connsiteX4" fmla="*/ 0 w 19656721"/>
              <a:gd name="connsiteY4" fmla="*/ 340332 h 1441152"/>
              <a:gd name="connsiteX5" fmla="*/ 219686 w 19656721"/>
              <a:gd name="connsiteY5" fmla="*/ 101983 h 1441152"/>
              <a:gd name="connsiteX0" fmla="*/ 219686 w 19225520"/>
              <a:gd name="connsiteY0" fmla="*/ 56952 h 1396121"/>
              <a:gd name="connsiteX1" fmla="*/ 19225520 w 19225520"/>
              <a:gd name="connsiteY1" fmla="*/ 0 h 1396121"/>
              <a:gd name="connsiteX2" fmla="*/ 18674458 w 19225520"/>
              <a:gd name="connsiteY2" fmla="*/ 338460 h 1396121"/>
              <a:gd name="connsiteX3" fmla="*/ 706985 w 19225520"/>
              <a:gd name="connsiteY3" fmla="*/ 1396121 h 1396121"/>
              <a:gd name="connsiteX4" fmla="*/ 0 w 19225520"/>
              <a:gd name="connsiteY4" fmla="*/ 295301 h 1396121"/>
              <a:gd name="connsiteX5" fmla="*/ 219686 w 19225520"/>
              <a:gd name="connsiteY5" fmla="*/ 56952 h 139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25520" h="1396121">
                <a:moveTo>
                  <a:pt x="219686" y="56952"/>
                </a:moveTo>
                <a:lnTo>
                  <a:pt x="19225520" y="0"/>
                </a:lnTo>
                <a:lnTo>
                  <a:pt x="18674458" y="338460"/>
                </a:lnTo>
                <a:lnTo>
                  <a:pt x="706985" y="1396121"/>
                </a:lnTo>
                <a:cubicBezTo>
                  <a:pt x="651889" y="1267832"/>
                  <a:pt x="55096" y="423590"/>
                  <a:pt x="0" y="295301"/>
                </a:cubicBezTo>
                <a:lnTo>
                  <a:pt x="219686" y="56952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1C32F0-7575-407E-A19B-C26DA511C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/>
          <a:stretch/>
        </p:blipFill>
        <p:spPr>
          <a:xfrm>
            <a:off x="0" y="-35052"/>
            <a:ext cx="15593648" cy="10285714"/>
          </a:xfrm>
          <a:prstGeom prst="rtTriangle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F1CED-2104-4772-ADAE-0B8F257B54C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C42EE9-E6E2-454D-B8DD-F510E3689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07D782-B339-4301-B8FB-37635954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A7E7D4-EDE5-47FE-86DA-F7C6FED3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6C3411CF-54D5-447E-B7B5-82C02D6BD4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7300" y="2857500"/>
            <a:ext cx="15708313" cy="62484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3B75F39E-A852-406F-B57C-98A235AAFF47}"/>
              </a:ext>
            </a:extLst>
          </p:cNvPr>
          <p:cNvSpPr/>
          <p:nvPr userDrawn="1"/>
        </p:nvSpPr>
        <p:spPr>
          <a:xfrm rot="12759850">
            <a:off x="33268" y="1403370"/>
            <a:ext cx="3466337" cy="330541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553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C3A406-D70A-481F-A6AD-D43C656D3BCA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араллелограмм 4">
            <a:extLst>
              <a:ext uri="{FF2B5EF4-FFF2-40B4-BE49-F238E27FC236}">
                <a16:creationId xmlns:a16="http://schemas.microsoft.com/office/drawing/2014/main" id="{D478AE97-0CFB-48BB-8581-1A66BF087432}"/>
              </a:ext>
            </a:extLst>
          </p:cNvPr>
          <p:cNvSpPr/>
          <p:nvPr userDrawn="1"/>
        </p:nvSpPr>
        <p:spPr>
          <a:xfrm rot="18600000">
            <a:off x="4203728" y="3076778"/>
            <a:ext cx="16322612" cy="440448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339252 w 2938553"/>
              <a:gd name="connsiteY3" fmla="*/ 398807 h 422859"/>
              <a:gd name="connsiteX4" fmla="*/ 524004 w 2938553"/>
              <a:gd name="connsiteY4" fmla="*/ 422859 h 422859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423338 w 2938553"/>
              <a:gd name="connsiteY3" fmla="*/ 19333 h 422859"/>
              <a:gd name="connsiteX4" fmla="*/ 2339252 w 2938553"/>
              <a:gd name="connsiteY4" fmla="*/ 398807 h 422859"/>
              <a:gd name="connsiteX5" fmla="*/ 524004 w 2938553"/>
              <a:gd name="connsiteY5" fmla="*/ 422859 h 422859"/>
              <a:gd name="connsiteX0" fmla="*/ 524004 w 2938553"/>
              <a:gd name="connsiteY0" fmla="*/ 433980 h 433980"/>
              <a:gd name="connsiteX1" fmla="*/ 0 w 2938553"/>
              <a:gd name="connsiteY1" fmla="*/ 11121 h 433980"/>
              <a:gd name="connsiteX2" fmla="*/ 2938553 w 2938553"/>
              <a:gd name="connsiteY2" fmla="*/ 21131 h 433980"/>
              <a:gd name="connsiteX3" fmla="*/ 1963984 w 2938553"/>
              <a:gd name="connsiteY3" fmla="*/ 21496 h 433980"/>
              <a:gd name="connsiteX4" fmla="*/ 2423338 w 2938553"/>
              <a:gd name="connsiteY4" fmla="*/ 30454 h 433980"/>
              <a:gd name="connsiteX5" fmla="*/ 2339252 w 2938553"/>
              <a:gd name="connsiteY5" fmla="*/ 409928 h 433980"/>
              <a:gd name="connsiteX6" fmla="*/ 524004 w 2938553"/>
              <a:gd name="connsiteY6" fmla="*/ 433980 h 433980"/>
              <a:gd name="connsiteX0" fmla="*/ 524004 w 2431121"/>
              <a:gd name="connsiteY0" fmla="*/ 433980 h 433980"/>
              <a:gd name="connsiteX1" fmla="*/ 0 w 2431121"/>
              <a:gd name="connsiteY1" fmla="*/ 11121 h 433980"/>
              <a:gd name="connsiteX2" fmla="*/ 1953314 w 2431121"/>
              <a:gd name="connsiteY2" fmla="*/ 20868 h 433980"/>
              <a:gd name="connsiteX3" fmla="*/ 1963984 w 2431121"/>
              <a:gd name="connsiteY3" fmla="*/ 21496 h 433980"/>
              <a:gd name="connsiteX4" fmla="*/ 2423338 w 2431121"/>
              <a:gd name="connsiteY4" fmla="*/ 30454 h 433980"/>
              <a:gd name="connsiteX5" fmla="*/ 2339252 w 2431121"/>
              <a:gd name="connsiteY5" fmla="*/ 409928 h 433980"/>
              <a:gd name="connsiteX6" fmla="*/ 524004 w 2431121"/>
              <a:gd name="connsiteY6" fmla="*/ 433980 h 433980"/>
              <a:gd name="connsiteX0" fmla="*/ 524004 w 2430251"/>
              <a:gd name="connsiteY0" fmla="*/ 434052 h 434052"/>
              <a:gd name="connsiteX1" fmla="*/ 0 w 2430251"/>
              <a:gd name="connsiteY1" fmla="*/ 11193 h 434052"/>
              <a:gd name="connsiteX2" fmla="*/ 1953314 w 2430251"/>
              <a:gd name="connsiteY2" fmla="*/ 20940 h 434052"/>
              <a:gd name="connsiteX3" fmla="*/ 1878004 w 2430251"/>
              <a:gd name="connsiteY3" fmla="*/ 21329 h 434052"/>
              <a:gd name="connsiteX4" fmla="*/ 2423338 w 2430251"/>
              <a:gd name="connsiteY4" fmla="*/ 30526 h 434052"/>
              <a:gd name="connsiteX5" fmla="*/ 2339252 w 2430251"/>
              <a:gd name="connsiteY5" fmla="*/ 410000 h 434052"/>
              <a:gd name="connsiteX6" fmla="*/ 524004 w 2430251"/>
              <a:gd name="connsiteY6" fmla="*/ 434052 h 434052"/>
              <a:gd name="connsiteX0" fmla="*/ 524004 w 2339252"/>
              <a:gd name="connsiteY0" fmla="*/ 443811 h 443811"/>
              <a:gd name="connsiteX1" fmla="*/ 0 w 2339252"/>
              <a:gd name="connsiteY1" fmla="*/ 20952 h 443811"/>
              <a:gd name="connsiteX2" fmla="*/ 1953314 w 2339252"/>
              <a:gd name="connsiteY2" fmla="*/ 30699 h 443811"/>
              <a:gd name="connsiteX3" fmla="*/ 1878004 w 2339252"/>
              <a:gd name="connsiteY3" fmla="*/ 31088 h 443811"/>
              <a:gd name="connsiteX4" fmla="*/ 1869579 w 2339252"/>
              <a:gd name="connsiteY4" fmla="*/ 26975 h 443811"/>
              <a:gd name="connsiteX5" fmla="*/ 2339252 w 2339252"/>
              <a:gd name="connsiteY5" fmla="*/ 419759 h 443811"/>
              <a:gd name="connsiteX6" fmla="*/ 524004 w 2339252"/>
              <a:gd name="connsiteY6" fmla="*/ 443811 h 443811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953314 w 2339252"/>
              <a:gd name="connsiteY2" fmla="*/ 33183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885117 w 2339252"/>
              <a:gd name="connsiteY2" fmla="*/ 33991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48299"/>
              <a:gd name="connsiteY0" fmla="*/ 446295 h 446295"/>
              <a:gd name="connsiteX1" fmla="*/ 0 w 2348299"/>
              <a:gd name="connsiteY1" fmla="*/ 23436 h 446295"/>
              <a:gd name="connsiteX2" fmla="*/ 1885117 w 2348299"/>
              <a:gd name="connsiteY2" fmla="*/ 33991 h 446295"/>
              <a:gd name="connsiteX3" fmla="*/ 1878004 w 2348299"/>
              <a:gd name="connsiteY3" fmla="*/ 33572 h 446295"/>
              <a:gd name="connsiteX4" fmla="*/ 1870579 w 2348299"/>
              <a:gd name="connsiteY4" fmla="*/ 35547 h 446295"/>
              <a:gd name="connsiteX5" fmla="*/ 1869579 w 2348299"/>
              <a:gd name="connsiteY5" fmla="*/ 29459 h 446295"/>
              <a:gd name="connsiteX6" fmla="*/ 2348299 w 2348299"/>
              <a:gd name="connsiteY6" fmla="*/ 421570 h 446295"/>
              <a:gd name="connsiteX7" fmla="*/ 524004 w 2348299"/>
              <a:gd name="connsiteY7" fmla="*/ 446295 h 446295"/>
              <a:gd name="connsiteX0" fmla="*/ 524004 w 2253182"/>
              <a:gd name="connsiteY0" fmla="*/ 446295 h 446295"/>
              <a:gd name="connsiteX1" fmla="*/ 0 w 2253182"/>
              <a:gd name="connsiteY1" fmla="*/ 23436 h 446295"/>
              <a:gd name="connsiteX2" fmla="*/ 1885117 w 2253182"/>
              <a:gd name="connsiteY2" fmla="*/ 33991 h 446295"/>
              <a:gd name="connsiteX3" fmla="*/ 1878004 w 2253182"/>
              <a:gd name="connsiteY3" fmla="*/ 33572 h 446295"/>
              <a:gd name="connsiteX4" fmla="*/ 1870579 w 2253182"/>
              <a:gd name="connsiteY4" fmla="*/ 35547 h 446295"/>
              <a:gd name="connsiteX5" fmla="*/ 1869579 w 2253182"/>
              <a:gd name="connsiteY5" fmla="*/ 29459 h 446295"/>
              <a:gd name="connsiteX6" fmla="*/ 2253182 w 2253182"/>
              <a:gd name="connsiteY6" fmla="*/ 339995 h 446295"/>
              <a:gd name="connsiteX7" fmla="*/ 524004 w 2253182"/>
              <a:gd name="connsiteY7" fmla="*/ 446295 h 446295"/>
              <a:gd name="connsiteX0" fmla="*/ 487615 w 2253182"/>
              <a:gd name="connsiteY0" fmla="*/ 409180 h 409180"/>
              <a:gd name="connsiteX1" fmla="*/ 0 w 2253182"/>
              <a:gd name="connsiteY1" fmla="*/ 23436 h 409180"/>
              <a:gd name="connsiteX2" fmla="*/ 1885117 w 2253182"/>
              <a:gd name="connsiteY2" fmla="*/ 33991 h 409180"/>
              <a:gd name="connsiteX3" fmla="*/ 1878004 w 2253182"/>
              <a:gd name="connsiteY3" fmla="*/ 33572 h 409180"/>
              <a:gd name="connsiteX4" fmla="*/ 1870579 w 2253182"/>
              <a:gd name="connsiteY4" fmla="*/ 35547 h 409180"/>
              <a:gd name="connsiteX5" fmla="*/ 1869579 w 2253182"/>
              <a:gd name="connsiteY5" fmla="*/ 29459 h 409180"/>
              <a:gd name="connsiteX6" fmla="*/ 2253182 w 2253182"/>
              <a:gd name="connsiteY6" fmla="*/ 339995 h 409180"/>
              <a:gd name="connsiteX7" fmla="*/ 487615 w 2253182"/>
              <a:gd name="connsiteY7" fmla="*/ 409180 h 40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3182" h="409180">
                <a:moveTo>
                  <a:pt x="487615" y="409180"/>
                </a:moveTo>
                <a:lnTo>
                  <a:pt x="0" y="23436"/>
                </a:lnTo>
                <a:lnTo>
                  <a:pt x="1885117" y="33991"/>
                </a:lnTo>
                <a:lnTo>
                  <a:pt x="1878004" y="33572"/>
                </a:lnTo>
                <a:cubicBezTo>
                  <a:pt x="1866345" y="29067"/>
                  <a:pt x="1871983" y="36232"/>
                  <a:pt x="1870579" y="35547"/>
                </a:cubicBezTo>
                <a:cubicBezTo>
                  <a:pt x="1869175" y="34862"/>
                  <a:pt x="1793597" y="-39890"/>
                  <a:pt x="1869579" y="29459"/>
                </a:cubicBezTo>
                <a:lnTo>
                  <a:pt x="2253182" y="339995"/>
                </a:lnTo>
                <a:lnTo>
                  <a:pt x="487615" y="4091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ый треугольник 12">
            <a:extLst>
              <a:ext uri="{FF2B5EF4-FFF2-40B4-BE49-F238E27FC236}">
                <a16:creationId xmlns:a16="http://schemas.microsoft.com/office/drawing/2014/main" id="{F2C437B0-0679-4D0E-9ECB-941931170A41}"/>
              </a:ext>
            </a:extLst>
          </p:cNvPr>
          <p:cNvSpPr/>
          <p:nvPr userDrawn="1"/>
        </p:nvSpPr>
        <p:spPr>
          <a:xfrm flipH="1">
            <a:off x="10918430" y="547688"/>
            <a:ext cx="7429500" cy="9704260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DDC385-CD4D-4DF3-B59F-BECF0FB9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268" y="260572"/>
            <a:ext cx="1158754" cy="1295400"/>
          </a:xfrm>
          <a:prstGeom prst="rect">
            <a:avLst/>
          </a:prstGeom>
        </p:spPr>
      </p:pic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FC50D5D3-E227-4AAD-AA6B-68A07CD9D73E}"/>
              </a:ext>
            </a:extLst>
          </p:cNvPr>
          <p:cNvSpPr/>
          <p:nvPr userDrawn="1"/>
        </p:nvSpPr>
        <p:spPr>
          <a:xfrm rot="18594348" flipH="1">
            <a:off x="9313910" y="2285885"/>
            <a:ext cx="6881653" cy="381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667DDC2D-9FA8-4DFB-99C5-3D21208AE78D}"/>
              </a:ext>
            </a:extLst>
          </p:cNvPr>
          <p:cNvSpPr/>
          <p:nvPr userDrawn="1"/>
        </p:nvSpPr>
        <p:spPr>
          <a:xfrm rot="18638020" flipH="1">
            <a:off x="3992341" y="7241779"/>
            <a:ext cx="6881653" cy="381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7300" y="2766328"/>
            <a:ext cx="7048500" cy="6563409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E537A783-38E5-4B73-BCC5-9D0C7CFB01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54766" y="2766329"/>
            <a:ext cx="7048501" cy="656340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774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2600" y="2738438"/>
            <a:ext cx="11468100" cy="65278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2600" y="547688"/>
            <a:ext cx="11468100" cy="198913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6159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2155888"/>
          </a:xfrm>
          <a:solidFill>
            <a:schemeClr val="bg1"/>
          </a:solidFill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6157" y="2703575"/>
            <a:ext cx="15773400" cy="683094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777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358" y="2736723"/>
            <a:ext cx="15773400" cy="65278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5190747" y="547688"/>
            <a:ext cx="11201401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7120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BF3905A5-284C-43CD-9819-9A47EECE24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0C3812D-280C-4021-AAA3-FE705D0577F9}"/>
              </a:ext>
            </a:extLst>
          </p:cNvPr>
          <p:cNvSpPr/>
          <p:nvPr userDrawn="1"/>
        </p:nvSpPr>
        <p:spPr>
          <a:xfrm>
            <a:off x="1289685" y="9273858"/>
            <a:ext cx="13164819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D86D0DCF-58CC-4A15-9671-7C822D9DD3B1}"/>
              </a:ext>
            </a:extLst>
          </p:cNvPr>
          <p:cNvSpPr/>
          <p:nvPr userDrawn="1"/>
        </p:nvSpPr>
        <p:spPr>
          <a:xfrm rot="240000">
            <a:off x="-112934" y="6910040"/>
            <a:ext cx="1606102" cy="2422786"/>
          </a:xfrm>
          <a:custGeom>
            <a:avLst/>
            <a:gdLst>
              <a:gd name="connsiteX0" fmla="*/ 0 w 4816689"/>
              <a:gd name="connsiteY0" fmla="*/ 6560820 h 7914610"/>
              <a:gd name="connsiteX1" fmla="*/ 4816689 w 4816689"/>
              <a:gd name="connsiteY1" fmla="*/ 0 h 7914610"/>
              <a:gd name="connsiteX2" fmla="*/ 4816689 w 4816689"/>
              <a:gd name="connsiteY2" fmla="*/ 7659859 h 7914610"/>
              <a:gd name="connsiteX3" fmla="*/ 3976175 w 4816689"/>
              <a:gd name="connsiteY3" fmla="*/ 7914610 h 7914610"/>
              <a:gd name="connsiteX4" fmla="*/ 0 w 4816689"/>
              <a:gd name="connsiteY4" fmla="*/ 6560820 h 7914610"/>
              <a:gd name="connsiteX0" fmla="*/ 0 w 4816689"/>
              <a:gd name="connsiteY0" fmla="*/ 4114800 h 5468590"/>
              <a:gd name="connsiteX1" fmla="*/ 450430 w 4816689"/>
              <a:gd name="connsiteY1" fmla="*/ 0 h 5468590"/>
              <a:gd name="connsiteX2" fmla="*/ 4816689 w 4816689"/>
              <a:gd name="connsiteY2" fmla="*/ 5213839 h 5468590"/>
              <a:gd name="connsiteX3" fmla="*/ 3976175 w 4816689"/>
              <a:gd name="connsiteY3" fmla="*/ 5468590 h 5468590"/>
              <a:gd name="connsiteX4" fmla="*/ 0 w 4816689"/>
              <a:gd name="connsiteY4" fmla="*/ 4114800 h 5468590"/>
              <a:gd name="connsiteX0" fmla="*/ 0 w 4405209"/>
              <a:gd name="connsiteY0" fmla="*/ 4229100 h 5468590"/>
              <a:gd name="connsiteX1" fmla="*/ 38950 w 4405209"/>
              <a:gd name="connsiteY1" fmla="*/ 0 h 5468590"/>
              <a:gd name="connsiteX2" fmla="*/ 4405209 w 4405209"/>
              <a:gd name="connsiteY2" fmla="*/ 5213839 h 5468590"/>
              <a:gd name="connsiteX3" fmla="*/ 3564695 w 4405209"/>
              <a:gd name="connsiteY3" fmla="*/ 5468590 h 5468590"/>
              <a:gd name="connsiteX4" fmla="*/ 0 w 4405209"/>
              <a:gd name="connsiteY4" fmla="*/ 4229100 h 5468590"/>
              <a:gd name="connsiteX0" fmla="*/ 0 w 3564695"/>
              <a:gd name="connsiteY0" fmla="*/ 4570241 h 5809731"/>
              <a:gd name="connsiteX1" fmla="*/ 38950 w 3564695"/>
              <a:gd name="connsiteY1" fmla="*/ 341141 h 5809731"/>
              <a:gd name="connsiteX2" fmla="*/ 3353649 w 3564695"/>
              <a:gd name="connsiteY2" fmla="*/ 0 h 5809731"/>
              <a:gd name="connsiteX3" fmla="*/ 3564695 w 3564695"/>
              <a:gd name="connsiteY3" fmla="*/ 5809731 h 5809731"/>
              <a:gd name="connsiteX4" fmla="*/ 0 w 3564695"/>
              <a:gd name="connsiteY4" fmla="*/ 4570241 h 5809731"/>
              <a:gd name="connsiteX0" fmla="*/ 0 w 3353649"/>
              <a:gd name="connsiteY0" fmla="*/ 4570241 h 4575291"/>
              <a:gd name="connsiteX1" fmla="*/ 38950 w 3353649"/>
              <a:gd name="connsiteY1" fmla="*/ 341141 h 4575291"/>
              <a:gd name="connsiteX2" fmla="*/ 3353649 w 3353649"/>
              <a:gd name="connsiteY2" fmla="*/ 0 h 4575291"/>
              <a:gd name="connsiteX3" fmla="*/ 181416 w 3353649"/>
              <a:gd name="connsiteY3" fmla="*/ 4575291 h 4575291"/>
              <a:gd name="connsiteX4" fmla="*/ 0 w 3353649"/>
              <a:gd name="connsiteY4" fmla="*/ 4570241 h 4575291"/>
              <a:gd name="connsiteX0" fmla="*/ 0 w 3650829"/>
              <a:gd name="connsiteY0" fmla="*/ 4229100 h 4234150"/>
              <a:gd name="connsiteX1" fmla="*/ 38950 w 3650829"/>
              <a:gd name="connsiteY1" fmla="*/ 0 h 4234150"/>
              <a:gd name="connsiteX2" fmla="*/ 3650829 w 3650829"/>
              <a:gd name="connsiteY2" fmla="*/ 253219 h 4234150"/>
              <a:gd name="connsiteX3" fmla="*/ 181416 w 3650829"/>
              <a:gd name="connsiteY3" fmla="*/ 4234150 h 4234150"/>
              <a:gd name="connsiteX4" fmla="*/ 0 w 3650829"/>
              <a:gd name="connsiteY4" fmla="*/ 4229100 h 4234150"/>
              <a:gd name="connsiteX0" fmla="*/ 0 w 3650829"/>
              <a:gd name="connsiteY0" fmla="*/ 4160520 h 4165570"/>
              <a:gd name="connsiteX1" fmla="*/ 633310 w 3650829"/>
              <a:gd name="connsiteY1" fmla="*/ 0 h 4165570"/>
              <a:gd name="connsiteX2" fmla="*/ 3650829 w 3650829"/>
              <a:gd name="connsiteY2" fmla="*/ 184639 h 4165570"/>
              <a:gd name="connsiteX3" fmla="*/ 181416 w 3650829"/>
              <a:gd name="connsiteY3" fmla="*/ 4165570 h 4165570"/>
              <a:gd name="connsiteX4" fmla="*/ 0 w 3650829"/>
              <a:gd name="connsiteY4" fmla="*/ 4160520 h 4165570"/>
              <a:gd name="connsiteX0" fmla="*/ 687264 w 3469413"/>
              <a:gd name="connsiteY0" fmla="*/ 3360420 h 4165570"/>
              <a:gd name="connsiteX1" fmla="*/ 451894 w 3469413"/>
              <a:gd name="connsiteY1" fmla="*/ 0 h 4165570"/>
              <a:gd name="connsiteX2" fmla="*/ 3469413 w 3469413"/>
              <a:gd name="connsiteY2" fmla="*/ 184639 h 4165570"/>
              <a:gd name="connsiteX3" fmla="*/ 0 w 3469413"/>
              <a:gd name="connsiteY3" fmla="*/ 4165570 h 4165570"/>
              <a:gd name="connsiteX4" fmla="*/ 687264 w 3469413"/>
              <a:gd name="connsiteY4" fmla="*/ 3360420 h 4165570"/>
              <a:gd name="connsiteX0" fmla="*/ 235370 w 3017519"/>
              <a:gd name="connsiteY0" fmla="*/ 336042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235370 w 3017519"/>
              <a:gd name="connsiteY4" fmla="*/ 3360420 h 3365470"/>
              <a:gd name="connsiteX0" fmla="*/ 375530 w 3017519"/>
              <a:gd name="connsiteY0" fmla="*/ 335297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375530 w 3017519"/>
              <a:gd name="connsiteY4" fmla="*/ 3352970 h 3365470"/>
              <a:gd name="connsiteX0" fmla="*/ 307085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5 w 2949074"/>
              <a:gd name="connsiteY4" fmla="*/ 3374451 h 3386951"/>
              <a:gd name="connsiteX0" fmla="*/ 307086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6 w 2949074"/>
              <a:gd name="connsiteY4" fmla="*/ 3374451 h 3386951"/>
              <a:gd name="connsiteX0" fmla="*/ 330442 w 2949074"/>
              <a:gd name="connsiteY0" fmla="*/ 3373208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30442 w 2949074"/>
              <a:gd name="connsiteY4" fmla="*/ 3373208 h 338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9074" h="3386951">
                <a:moveTo>
                  <a:pt x="330442" y="3373208"/>
                </a:moveTo>
                <a:lnTo>
                  <a:pt x="0" y="0"/>
                </a:lnTo>
                <a:lnTo>
                  <a:pt x="2949074" y="206120"/>
                </a:lnTo>
                <a:lnTo>
                  <a:pt x="142601" y="3386951"/>
                </a:lnTo>
                <a:lnTo>
                  <a:pt x="330442" y="3373208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Параллелограмм 10">
            <a:extLst>
              <a:ext uri="{FF2B5EF4-FFF2-40B4-BE49-F238E27FC236}">
                <a16:creationId xmlns:a16="http://schemas.microsoft.com/office/drawing/2014/main" id="{78AD3DC7-FEEA-4315-9E25-CD157DF6C7C3}"/>
              </a:ext>
            </a:extLst>
          </p:cNvPr>
          <p:cNvSpPr/>
          <p:nvPr userDrawn="1"/>
        </p:nvSpPr>
        <p:spPr>
          <a:xfrm>
            <a:off x="1975412" y="2743330"/>
            <a:ext cx="15384852" cy="5541637"/>
          </a:xfrm>
          <a:custGeom>
            <a:avLst/>
            <a:gdLst>
              <a:gd name="connsiteX0" fmla="*/ 0 w 8364219"/>
              <a:gd name="connsiteY0" fmla="*/ 2919413 h 2919413"/>
              <a:gd name="connsiteX1" fmla="*/ 729853 w 8364219"/>
              <a:gd name="connsiteY1" fmla="*/ 0 h 2919413"/>
              <a:gd name="connsiteX2" fmla="*/ 8364219 w 8364219"/>
              <a:gd name="connsiteY2" fmla="*/ 0 h 2919413"/>
              <a:gd name="connsiteX3" fmla="*/ 7634366 w 8364219"/>
              <a:gd name="connsiteY3" fmla="*/ 2919413 h 2919413"/>
              <a:gd name="connsiteX4" fmla="*/ 0 w 8364219"/>
              <a:gd name="connsiteY4" fmla="*/ 2919413 h 2919413"/>
              <a:gd name="connsiteX0" fmla="*/ 0 w 10193019"/>
              <a:gd name="connsiteY0" fmla="*/ 2919413 h 2919413"/>
              <a:gd name="connsiteX1" fmla="*/ 729853 w 10193019"/>
              <a:gd name="connsiteY1" fmla="*/ 0 h 2919413"/>
              <a:gd name="connsiteX2" fmla="*/ 10193019 w 10193019"/>
              <a:gd name="connsiteY2" fmla="*/ 137160 h 2919413"/>
              <a:gd name="connsiteX3" fmla="*/ 7634366 w 10193019"/>
              <a:gd name="connsiteY3" fmla="*/ 2919413 h 2919413"/>
              <a:gd name="connsiteX4" fmla="*/ 0 w 10193019"/>
              <a:gd name="connsiteY4" fmla="*/ 2919413 h 2919413"/>
              <a:gd name="connsiteX0" fmla="*/ 0 w 10421619"/>
              <a:gd name="connsiteY0" fmla="*/ 2919413 h 2919413"/>
              <a:gd name="connsiteX1" fmla="*/ 729853 w 10421619"/>
              <a:gd name="connsiteY1" fmla="*/ 0 h 2919413"/>
              <a:gd name="connsiteX2" fmla="*/ 10421619 w 10421619"/>
              <a:gd name="connsiteY2" fmla="*/ 160020 h 2919413"/>
              <a:gd name="connsiteX3" fmla="*/ 7634366 w 10421619"/>
              <a:gd name="connsiteY3" fmla="*/ 2919413 h 2919413"/>
              <a:gd name="connsiteX4" fmla="*/ 0 w 10421619"/>
              <a:gd name="connsiteY4" fmla="*/ 2919413 h 2919413"/>
              <a:gd name="connsiteX0" fmla="*/ 0 w 10421619"/>
              <a:gd name="connsiteY0" fmla="*/ 2827973 h 2827973"/>
              <a:gd name="connsiteX1" fmla="*/ 2192893 w 10421619"/>
              <a:gd name="connsiteY1" fmla="*/ 0 h 2827973"/>
              <a:gd name="connsiteX2" fmla="*/ 10421619 w 10421619"/>
              <a:gd name="connsiteY2" fmla="*/ 68580 h 2827973"/>
              <a:gd name="connsiteX3" fmla="*/ 7634366 w 10421619"/>
              <a:gd name="connsiteY3" fmla="*/ 2827973 h 2827973"/>
              <a:gd name="connsiteX4" fmla="*/ 0 w 10421619"/>
              <a:gd name="connsiteY4" fmla="*/ 2827973 h 2827973"/>
              <a:gd name="connsiteX0" fmla="*/ 0 w 10421619"/>
              <a:gd name="connsiteY0" fmla="*/ 2805113 h 2805113"/>
              <a:gd name="connsiteX1" fmla="*/ 2398633 w 10421619"/>
              <a:gd name="connsiteY1" fmla="*/ 0 h 2805113"/>
              <a:gd name="connsiteX2" fmla="*/ 10421619 w 10421619"/>
              <a:gd name="connsiteY2" fmla="*/ 45720 h 2805113"/>
              <a:gd name="connsiteX3" fmla="*/ 7634366 w 10421619"/>
              <a:gd name="connsiteY3" fmla="*/ 2805113 h 2805113"/>
              <a:gd name="connsiteX4" fmla="*/ 0 w 10421619"/>
              <a:gd name="connsiteY4" fmla="*/ 2805113 h 2805113"/>
              <a:gd name="connsiteX0" fmla="*/ 0 w 10467339"/>
              <a:gd name="connsiteY0" fmla="*/ 2759393 h 2805113"/>
              <a:gd name="connsiteX1" fmla="*/ 2444353 w 10467339"/>
              <a:gd name="connsiteY1" fmla="*/ 0 h 2805113"/>
              <a:gd name="connsiteX2" fmla="*/ 10467339 w 10467339"/>
              <a:gd name="connsiteY2" fmla="*/ 45720 h 2805113"/>
              <a:gd name="connsiteX3" fmla="*/ 7680086 w 10467339"/>
              <a:gd name="connsiteY3" fmla="*/ 2805113 h 2805113"/>
              <a:gd name="connsiteX4" fmla="*/ 0 w 10467339"/>
              <a:gd name="connsiteY4" fmla="*/ 2759393 h 2805113"/>
              <a:gd name="connsiteX0" fmla="*/ 0 w 10535919"/>
              <a:gd name="connsiteY0" fmla="*/ 2736533 h 2805113"/>
              <a:gd name="connsiteX1" fmla="*/ 2512933 w 10535919"/>
              <a:gd name="connsiteY1" fmla="*/ 0 h 2805113"/>
              <a:gd name="connsiteX2" fmla="*/ 10535919 w 10535919"/>
              <a:gd name="connsiteY2" fmla="*/ 45720 h 2805113"/>
              <a:gd name="connsiteX3" fmla="*/ 7748666 w 10535919"/>
              <a:gd name="connsiteY3" fmla="*/ 2805113 h 2805113"/>
              <a:gd name="connsiteX4" fmla="*/ 0 w 10535919"/>
              <a:gd name="connsiteY4" fmla="*/ 2736533 h 2805113"/>
              <a:gd name="connsiteX0" fmla="*/ 0 w 10535919"/>
              <a:gd name="connsiteY0" fmla="*/ 2722238 h 2790818"/>
              <a:gd name="connsiteX1" fmla="*/ 3251396 w 10535919"/>
              <a:gd name="connsiteY1" fmla="*/ 0 h 2790818"/>
              <a:gd name="connsiteX2" fmla="*/ 10535919 w 10535919"/>
              <a:gd name="connsiteY2" fmla="*/ 31425 h 2790818"/>
              <a:gd name="connsiteX3" fmla="*/ 7748666 w 10535919"/>
              <a:gd name="connsiteY3" fmla="*/ 2790818 h 2790818"/>
              <a:gd name="connsiteX4" fmla="*/ 0 w 10535919"/>
              <a:gd name="connsiteY4" fmla="*/ 2722238 h 2790818"/>
              <a:gd name="connsiteX0" fmla="*/ 0 w 10617970"/>
              <a:gd name="connsiteY0" fmla="*/ 2507811 h 2790818"/>
              <a:gd name="connsiteX1" fmla="*/ 3333447 w 10617970"/>
              <a:gd name="connsiteY1" fmla="*/ 0 h 2790818"/>
              <a:gd name="connsiteX2" fmla="*/ 10617970 w 10617970"/>
              <a:gd name="connsiteY2" fmla="*/ 31425 h 2790818"/>
              <a:gd name="connsiteX3" fmla="*/ 7830717 w 10617970"/>
              <a:gd name="connsiteY3" fmla="*/ 2790818 h 2790818"/>
              <a:gd name="connsiteX4" fmla="*/ 0 w 10617970"/>
              <a:gd name="connsiteY4" fmla="*/ 2507811 h 2790818"/>
              <a:gd name="connsiteX0" fmla="*/ 0 w 10617970"/>
              <a:gd name="connsiteY0" fmla="*/ 2536401 h 2819408"/>
              <a:gd name="connsiteX1" fmla="*/ 3312935 w 10617970"/>
              <a:gd name="connsiteY1" fmla="*/ 0 h 2819408"/>
              <a:gd name="connsiteX2" fmla="*/ 10617970 w 10617970"/>
              <a:gd name="connsiteY2" fmla="*/ 60015 h 2819408"/>
              <a:gd name="connsiteX3" fmla="*/ 7830717 w 10617970"/>
              <a:gd name="connsiteY3" fmla="*/ 2819408 h 2819408"/>
              <a:gd name="connsiteX4" fmla="*/ 0 w 10617970"/>
              <a:gd name="connsiteY4" fmla="*/ 2536401 h 2819408"/>
              <a:gd name="connsiteX0" fmla="*/ 0 w 10617970"/>
              <a:gd name="connsiteY0" fmla="*/ 2536401 h 2676457"/>
              <a:gd name="connsiteX1" fmla="*/ 3312935 w 10617970"/>
              <a:gd name="connsiteY1" fmla="*/ 0 h 2676457"/>
              <a:gd name="connsiteX2" fmla="*/ 10617970 w 10617970"/>
              <a:gd name="connsiteY2" fmla="*/ 60015 h 2676457"/>
              <a:gd name="connsiteX3" fmla="*/ 6907638 w 10617970"/>
              <a:gd name="connsiteY3" fmla="*/ 2676457 h 2676457"/>
              <a:gd name="connsiteX4" fmla="*/ 0 w 10617970"/>
              <a:gd name="connsiteY4" fmla="*/ 2536401 h 2676457"/>
              <a:gd name="connsiteX0" fmla="*/ 0 w 10617970"/>
              <a:gd name="connsiteY0" fmla="*/ 2536401 h 2733638"/>
              <a:gd name="connsiteX1" fmla="*/ 3312935 w 10617970"/>
              <a:gd name="connsiteY1" fmla="*/ 0 h 2733638"/>
              <a:gd name="connsiteX2" fmla="*/ 10617970 w 10617970"/>
              <a:gd name="connsiteY2" fmla="*/ 60015 h 2733638"/>
              <a:gd name="connsiteX3" fmla="*/ 6846100 w 10617970"/>
              <a:gd name="connsiteY3" fmla="*/ 2733638 h 2733638"/>
              <a:gd name="connsiteX4" fmla="*/ 0 w 10617970"/>
              <a:gd name="connsiteY4" fmla="*/ 2536401 h 2733638"/>
              <a:gd name="connsiteX0" fmla="*/ 0 w 10638483"/>
              <a:gd name="connsiteY0" fmla="*/ 2536401 h 2733638"/>
              <a:gd name="connsiteX1" fmla="*/ 3312935 w 10638483"/>
              <a:gd name="connsiteY1" fmla="*/ 0 h 2733638"/>
              <a:gd name="connsiteX2" fmla="*/ 10638483 w 10638483"/>
              <a:gd name="connsiteY2" fmla="*/ 17130 h 2733638"/>
              <a:gd name="connsiteX3" fmla="*/ 6846100 w 10638483"/>
              <a:gd name="connsiteY3" fmla="*/ 2733638 h 2733638"/>
              <a:gd name="connsiteX4" fmla="*/ 0 w 10638483"/>
              <a:gd name="connsiteY4" fmla="*/ 2536401 h 2733638"/>
              <a:gd name="connsiteX0" fmla="*/ 0 w 10679509"/>
              <a:gd name="connsiteY0" fmla="*/ 2693648 h 2733638"/>
              <a:gd name="connsiteX1" fmla="*/ 3353961 w 10679509"/>
              <a:gd name="connsiteY1" fmla="*/ 0 h 2733638"/>
              <a:gd name="connsiteX2" fmla="*/ 10679509 w 10679509"/>
              <a:gd name="connsiteY2" fmla="*/ 17130 h 2733638"/>
              <a:gd name="connsiteX3" fmla="*/ 6887126 w 10679509"/>
              <a:gd name="connsiteY3" fmla="*/ 2733638 h 2733638"/>
              <a:gd name="connsiteX4" fmla="*/ 0 w 10679509"/>
              <a:gd name="connsiteY4" fmla="*/ 2693648 h 2733638"/>
              <a:gd name="connsiteX0" fmla="*/ 0 w 10782073"/>
              <a:gd name="connsiteY0" fmla="*/ 2693648 h 2733638"/>
              <a:gd name="connsiteX1" fmla="*/ 3353961 w 10782073"/>
              <a:gd name="connsiteY1" fmla="*/ 0 h 2733638"/>
              <a:gd name="connsiteX2" fmla="*/ 10782073 w 10782073"/>
              <a:gd name="connsiteY2" fmla="*/ 45720 h 2733638"/>
              <a:gd name="connsiteX3" fmla="*/ 6887126 w 10782073"/>
              <a:gd name="connsiteY3" fmla="*/ 2733638 h 2733638"/>
              <a:gd name="connsiteX4" fmla="*/ 0 w 10782073"/>
              <a:gd name="connsiteY4" fmla="*/ 2693648 h 2733638"/>
              <a:gd name="connsiteX0" fmla="*/ 0 w 10782073"/>
              <a:gd name="connsiteY0" fmla="*/ 2693648 h 2719343"/>
              <a:gd name="connsiteX1" fmla="*/ 3353961 w 10782073"/>
              <a:gd name="connsiteY1" fmla="*/ 0 h 2719343"/>
              <a:gd name="connsiteX2" fmla="*/ 10782073 w 10782073"/>
              <a:gd name="connsiteY2" fmla="*/ 45720 h 2719343"/>
              <a:gd name="connsiteX3" fmla="*/ 6907639 w 10782073"/>
              <a:gd name="connsiteY3" fmla="*/ 2719343 h 2719343"/>
              <a:gd name="connsiteX4" fmla="*/ 0 w 10782073"/>
              <a:gd name="connsiteY4" fmla="*/ 2693648 h 271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2073" h="2719343">
                <a:moveTo>
                  <a:pt x="0" y="2693648"/>
                </a:moveTo>
                <a:lnTo>
                  <a:pt x="3353961" y="0"/>
                </a:lnTo>
                <a:lnTo>
                  <a:pt x="10782073" y="45720"/>
                </a:lnTo>
                <a:lnTo>
                  <a:pt x="6907639" y="2719343"/>
                </a:lnTo>
                <a:lnTo>
                  <a:pt x="0" y="2693648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F4CE39D7-137A-45DE-AACA-91B777BEEA5A}"/>
              </a:ext>
            </a:extLst>
          </p:cNvPr>
          <p:cNvSpPr/>
          <p:nvPr userDrawn="1"/>
        </p:nvSpPr>
        <p:spPr>
          <a:xfrm rot="-120000">
            <a:off x="13455450" y="3136310"/>
            <a:ext cx="4949373" cy="4594030"/>
          </a:xfrm>
          <a:custGeom>
            <a:avLst/>
            <a:gdLst>
              <a:gd name="connsiteX0" fmla="*/ 0 w 5701682"/>
              <a:gd name="connsiteY0" fmla="*/ 8130453 h 9558000"/>
              <a:gd name="connsiteX1" fmla="*/ 5701682 w 5701682"/>
              <a:gd name="connsiteY1" fmla="*/ 0 h 9558000"/>
              <a:gd name="connsiteX2" fmla="*/ 5701682 w 5701682"/>
              <a:gd name="connsiteY2" fmla="*/ 9558000 h 9558000"/>
              <a:gd name="connsiteX3" fmla="*/ 0 w 5701682"/>
              <a:gd name="connsiteY3" fmla="*/ 8130453 h 9558000"/>
              <a:gd name="connsiteX0" fmla="*/ 0 w 6661802"/>
              <a:gd name="connsiteY0" fmla="*/ 6358326 h 7785873"/>
              <a:gd name="connsiteX1" fmla="*/ 6661802 w 6661802"/>
              <a:gd name="connsiteY1" fmla="*/ 0 h 7785873"/>
              <a:gd name="connsiteX2" fmla="*/ 5701682 w 6661802"/>
              <a:gd name="connsiteY2" fmla="*/ 7785873 h 7785873"/>
              <a:gd name="connsiteX3" fmla="*/ 0 w 6661802"/>
              <a:gd name="connsiteY3" fmla="*/ 6358326 h 7785873"/>
              <a:gd name="connsiteX0" fmla="*/ 0 w 6661802"/>
              <a:gd name="connsiteY0" fmla="*/ 6358326 h 7835099"/>
              <a:gd name="connsiteX1" fmla="*/ 6661802 w 6661802"/>
              <a:gd name="connsiteY1" fmla="*/ 0 h 7835099"/>
              <a:gd name="connsiteX2" fmla="*/ 6593222 w 6661802"/>
              <a:gd name="connsiteY2" fmla="*/ 7835099 h 7835099"/>
              <a:gd name="connsiteX3" fmla="*/ 0 w 6661802"/>
              <a:gd name="connsiteY3" fmla="*/ 6358326 h 7835099"/>
              <a:gd name="connsiteX0" fmla="*/ 0 w 6661802"/>
              <a:gd name="connsiteY0" fmla="*/ 6358326 h 7829914"/>
              <a:gd name="connsiteX1" fmla="*/ 6661802 w 6661802"/>
              <a:gd name="connsiteY1" fmla="*/ 0 h 7829914"/>
              <a:gd name="connsiteX2" fmla="*/ 6451571 w 6661802"/>
              <a:gd name="connsiteY2" fmla="*/ 7829914 h 7829914"/>
              <a:gd name="connsiteX3" fmla="*/ 0 w 6661802"/>
              <a:gd name="connsiteY3" fmla="*/ 6358326 h 7829914"/>
              <a:gd name="connsiteX0" fmla="*/ 0 w 6710668"/>
              <a:gd name="connsiteY0" fmla="*/ 6406086 h 7877674"/>
              <a:gd name="connsiteX1" fmla="*/ 6710668 w 6710668"/>
              <a:gd name="connsiteY1" fmla="*/ 0 h 7877674"/>
              <a:gd name="connsiteX2" fmla="*/ 6451571 w 6710668"/>
              <a:gd name="connsiteY2" fmla="*/ 7877674 h 7877674"/>
              <a:gd name="connsiteX3" fmla="*/ 0 w 6710668"/>
              <a:gd name="connsiteY3" fmla="*/ 6406086 h 7877674"/>
              <a:gd name="connsiteX0" fmla="*/ 0 w 6623279"/>
              <a:gd name="connsiteY0" fmla="*/ 3783190 h 5254778"/>
              <a:gd name="connsiteX1" fmla="*/ 6623279 w 6623279"/>
              <a:gd name="connsiteY1" fmla="*/ 0 h 5254778"/>
              <a:gd name="connsiteX2" fmla="*/ 6451571 w 6623279"/>
              <a:gd name="connsiteY2" fmla="*/ 5254778 h 5254778"/>
              <a:gd name="connsiteX3" fmla="*/ 0 w 6623279"/>
              <a:gd name="connsiteY3" fmla="*/ 3783190 h 5254778"/>
              <a:gd name="connsiteX0" fmla="*/ 0 w 5447277"/>
              <a:gd name="connsiteY0" fmla="*/ 4668565 h 5254778"/>
              <a:gd name="connsiteX1" fmla="*/ 5447277 w 5447277"/>
              <a:gd name="connsiteY1" fmla="*/ 0 h 5254778"/>
              <a:gd name="connsiteX2" fmla="*/ 5275569 w 5447277"/>
              <a:gd name="connsiteY2" fmla="*/ 5254778 h 5254778"/>
              <a:gd name="connsiteX3" fmla="*/ 0 w 5447277"/>
              <a:gd name="connsiteY3" fmla="*/ 4668565 h 5254778"/>
              <a:gd name="connsiteX0" fmla="*/ 0 w 5191706"/>
              <a:gd name="connsiteY0" fmla="*/ 4801792 h 5254778"/>
              <a:gd name="connsiteX1" fmla="*/ 5191706 w 5191706"/>
              <a:gd name="connsiteY1" fmla="*/ 0 h 5254778"/>
              <a:gd name="connsiteX2" fmla="*/ 5019998 w 5191706"/>
              <a:gd name="connsiteY2" fmla="*/ 5254778 h 5254778"/>
              <a:gd name="connsiteX3" fmla="*/ 0 w 5191706"/>
              <a:gd name="connsiteY3" fmla="*/ 4801792 h 5254778"/>
              <a:gd name="connsiteX0" fmla="*/ 0 w 5191706"/>
              <a:gd name="connsiteY0" fmla="*/ 4801792 h 4912678"/>
              <a:gd name="connsiteX1" fmla="*/ 5191706 w 5191706"/>
              <a:gd name="connsiteY1" fmla="*/ 0 h 4912678"/>
              <a:gd name="connsiteX2" fmla="*/ 5149582 w 5191706"/>
              <a:gd name="connsiteY2" fmla="*/ 4912678 h 4912678"/>
              <a:gd name="connsiteX3" fmla="*/ 0 w 5191706"/>
              <a:gd name="connsiteY3" fmla="*/ 4801792 h 4912678"/>
              <a:gd name="connsiteX0" fmla="*/ 0 w 5191706"/>
              <a:gd name="connsiteY0" fmla="*/ 4801792 h 4892965"/>
              <a:gd name="connsiteX1" fmla="*/ 5191706 w 5191706"/>
              <a:gd name="connsiteY1" fmla="*/ 0 h 4892965"/>
              <a:gd name="connsiteX2" fmla="*/ 4981863 w 5191706"/>
              <a:gd name="connsiteY2" fmla="*/ 4892965 h 4892965"/>
              <a:gd name="connsiteX3" fmla="*/ 0 w 5191706"/>
              <a:gd name="connsiteY3" fmla="*/ 4801792 h 4892965"/>
              <a:gd name="connsiteX0" fmla="*/ 0 w 5114541"/>
              <a:gd name="connsiteY0" fmla="*/ 4818191 h 4909364"/>
              <a:gd name="connsiteX1" fmla="*/ 5114541 w 5114541"/>
              <a:gd name="connsiteY1" fmla="*/ 0 h 4909364"/>
              <a:gd name="connsiteX2" fmla="*/ 4981863 w 5114541"/>
              <a:gd name="connsiteY2" fmla="*/ 4909364 h 4909364"/>
              <a:gd name="connsiteX3" fmla="*/ 0 w 5114541"/>
              <a:gd name="connsiteY3" fmla="*/ 4818191 h 4909364"/>
              <a:gd name="connsiteX0" fmla="*/ 0 w 5114541"/>
              <a:gd name="connsiteY0" fmla="*/ 4818191 h 4975736"/>
              <a:gd name="connsiteX1" fmla="*/ 5114541 w 5114541"/>
              <a:gd name="connsiteY1" fmla="*/ 0 h 4975736"/>
              <a:gd name="connsiteX2" fmla="*/ 4940796 w 5114541"/>
              <a:gd name="connsiteY2" fmla="*/ 4975736 h 4975736"/>
              <a:gd name="connsiteX3" fmla="*/ 0 w 5114541"/>
              <a:gd name="connsiteY3" fmla="*/ 4818191 h 497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4541" h="4975736">
                <a:moveTo>
                  <a:pt x="0" y="4818191"/>
                </a:moveTo>
                <a:lnTo>
                  <a:pt x="5114541" y="0"/>
                </a:lnTo>
                <a:lnTo>
                  <a:pt x="4940796" y="4975736"/>
                </a:lnTo>
                <a:lnTo>
                  <a:pt x="0" y="4818191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667FAF73-99E2-4911-9087-E9988CB5F6BB}"/>
              </a:ext>
            </a:extLst>
          </p:cNvPr>
          <p:cNvSpPr txBox="1">
            <a:spLocks/>
          </p:cNvSpPr>
          <p:nvPr userDrawn="1"/>
        </p:nvSpPr>
        <p:spPr>
          <a:xfrm>
            <a:off x="1394460" y="2043110"/>
            <a:ext cx="15773399" cy="34518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474A3AF9-7979-48A3-9C98-3B2A5A8CA2C9}"/>
              </a:ext>
            </a:extLst>
          </p:cNvPr>
          <p:cNvSpPr txBox="1">
            <a:spLocks/>
          </p:cNvSpPr>
          <p:nvPr userDrawn="1"/>
        </p:nvSpPr>
        <p:spPr>
          <a:xfrm>
            <a:off x="1394460" y="5522768"/>
            <a:ext cx="15773400" cy="2249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279C14-5234-43AA-AF0D-CA71307C7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0887" y="218482"/>
            <a:ext cx="1158754" cy="1295400"/>
          </a:xfrm>
          <a:prstGeom prst="rect">
            <a:avLst/>
          </a:prstGeom>
        </p:spPr>
      </p:pic>
      <p:sp>
        <p:nvSpPr>
          <p:cNvPr id="15" name="Параллелограмм 4">
            <a:extLst>
              <a:ext uri="{FF2B5EF4-FFF2-40B4-BE49-F238E27FC236}">
                <a16:creationId xmlns:a16="http://schemas.microsoft.com/office/drawing/2014/main" id="{F11D33B9-9235-4876-9639-BA2484A33D03}"/>
              </a:ext>
            </a:extLst>
          </p:cNvPr>
          <p:cNvSpPr/>
          <p:nvPr userDrawn="1"/>
        </p:nvSpPr>
        <p:spPr>
          <a:xfrm rot="18440162">
            <a:off x="-14785" y="8269766"/>
            <a:ext cx="1946052" cy="308117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8EEA9-FBAF-4761-990C-C88A80506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055" y="1692487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5263B0-52F9-49E1-A657-553F84BCD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842430-8A93-42BF-894D-BA6608AF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B426FF-D332-4BD6-9319-58118FD0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61259A-AAA3-4CCE-B440-22015626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937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60076" y="5593080"/>
            <a:ext cx="7620634" cy="469392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3577463" y="9562857"/>
            <a:ext cx="13164819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8CF3EE-ED14-422D-B6AD-F4A8DCEA30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9095" y="114943"/>
            <a:ext cx="1158754" cy="129540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251" y="2808938"/>
            <a:ext cx="11391899" cy="5898235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3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800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1166026" y="6555964"/>
            <a:ext cx="3600000" cy="396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551" y="710999"/>
            <a:ext cx="11163300" cy="1398687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2138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2041D6C-37BA-4BE7-B6C6-C448029A9C69}"/>
              </a:ext>
            </a:extLst>
          </p:cNvPr>
          <p:cNvSpPr/>
          <p:nvPr userDrawn="1"/>
        </p:nvSpPr>
        <p:spPr>
          <a:xfrm>
            <a:off x="3653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8CAC632B-3868-41FF-9484-370BDC57F106}"/>
              </a:ext>
            </a:extLst>
          </p:cNvPr>
          <p:cNvSpPr/>
          <p:nvPr userDrawn="1"/>
        </p:nvSpPr>
        <p:spPr>
          <a:xfrm>
            <a:off x="0" y="0"/>
            <a:ext cx="4830445" cy="9819640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59" y="0"/>
                </a:moveTo>
                <a:lnTo>
                  <a:pt x="1677575" y="9819365"/>
                </a:lnTo>
                <a:lnTo>
                  <a:pt x="0" y="9280749"/>
                </a:lnTo>
                <a:lnTo>
                  <a:pt x="0" y="0"/>
                </a:lnTo>
                <a:lnTo>
                  <a:pt x="483025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Параллелограмм 4">
            <a:extLst>
              <a:ext uri="{FF2B5EF4-FFF2-40B4-BE49-F238E27FC236}">
                <a16:creationId xmlns:a16="http://schemas.microsoft.com/office/drawing/2014/main" id="{A01D34CB-912C-48C5-8F00-0F88922F6CB4}"/>
              </a:ext>
            </a:extLst>
          </p:cNvPr>
          <p:cNvSpPr/>
          <p:nvPr userDrawn="1"/>
        </p:nvSpPr>
        <p:spPr>
          <a:xfrm rot="14829342">
            <a:off x="116883" y="4144607"/>
            <a:ext cx="3600000" cy="328294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7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1A98DBAE-FB34-4B33-83AC-7FF075384FBA}"/>
              </a:ext>
            </a:extLst>
          </p:cNvPr>
          <p:cNvSpPr/>
          <p:nvPr userDrawn="1"/>
        </p:nvSpPr>
        <p:spPr>
          <a:xfrm>
            <a:off x="0" y="950714"/>
            <a:ext cx="4106545" cy="9336405"/>
          </a:xfrm>
          <a:custGeom>
            <a:avLst/>
            <a:gdLst/>
            <a:ahLst/>
            <a:cxnLst/>
            <a:rect l="l" t="t" r="r" b="b"/>
            <a:pathLst>
              <a:path w="4106545" h="9336405">
                <a:moveTo>
                  <a:pt x="1051464" y="2390629"/>
                </a:moveTo>
                <a:lnTo>
                  <a:pt x="4106355" y="9336285"/>
                </a:lnTo>
                <a:lnTo>
                  <a:pt x="0" y="9336285"/>
                </a:lnTo>
                <a:lnTo>
                  <a:pt x="0" y="0"/>
                </a:lnTo>
                <a:lnTo>
                  <a:pt x="1051464" y="2390629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A67CCE2-DB5A-418C-BEE8-DE316F98BB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1418" y="114300"/>
            <a:ext cx="1158754" cy="1295400"/>
          </a:xfrm>
          <a:prstGeom prst="rect">
            <a:avLst/>
          </a:prstGeom>
        </p:spPr>
      </p:pic>
      <p:sp>
        <p:nvSpPr>
          <p:cNvPr id="33" name="Параллелограмм 4">
            <a:extLst>
              <a:ext uri="{FF2B5EF4-FFF2-40B4-BE49-F238E27FC236}">
                <a16:creationId xmlns:a16="http://schemas.microsoft.com/office/drawing/2014/main" id="{A73D97B9-51B7-4794-A32B-DF39BB56F48B}"/>
              </a:ext>
            </a:extLst>
          </p:cNvPr>
          <p:cNvSpPr/>
          <p:nvPr userDrawn="1"/>
        </p:nvSpPr>
        <p:spPr>
          <a:xfrm rot="14829342">
            <a:off x="1265044" y="8442540"/>
            <a:ext cx="3600000" cy="328294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98018" y="2744152"/>
            <a:ext cx="15773400" cy="65278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5190747" y="547688"/>
            <a:ext cx="11201401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546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7F845D74-43E2-4D12-80B2-1568831FEF82}"/>
              </a:ext>
            </a:extLst>
          </p:cNvPr>
          <p:cNvSpPr/>
          <p:nvPr userDrawn="1"/>
        </p:nvSpPr>
        <p:spPr>
          <a:xfrm rot="18600000">
            <a:off x="9206029" y="5226114"/>
            <a:ext cx="12096105" cy="2330928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553" h="433660">
                <a:moveTo>
                  <a:pt x="461675" y="433660"/>
                </a:moveTo>
                <a:lnTo>
                  <a:pt x="0" y="0"/>
                </a:lnTo>
                <a:lnTo>
                  <a:pt x="2938553" y="10010"/>
                </a:lnTo>
                <a:lnTo>
                  <a:pt x="2339252" y="398807"/>
                </a:lnTo>
                <a:lnTo>
                  <a:pt x="461675" y="43366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BD8C04-6491-4110-BB68-0EFC04088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547688"/>
            <a:ext cx="1158754" cy="1295400"/>
          </a:xfrm>
          <a:prstGeom prst="rect">
            <a:avLst/>
          </a:prstGeom>
        </p:spPr>
      </p:pic>
      <p:sp>
        <p:nvSpPr>
          <p:cNvPr id="9" name="Параллелограмм 4">
            <a:extLst>
              <a:ext uri="{FF2B5EF4-FFF2-40B4-BE49-F238E27FC236}">
                <a16:creationId xmlns:a16="http://schemas.microsoft.com/office/drawing/2014/main" id="{686F5A7E-CA3F-4D48-B1B6-F1F9C1AEB189}"/>
              </a:ext>
            </a:extLst>
          </p:cNvPr>
          <p:cNvSpPr/>
          <p:nvPr userDrawn="1"/>
        </p:nvSpPr>
        <p:spPr>
          <a:xfrm rot="14420581">
            <a:off x="-709655" y="7105173"/>
            <a:ext cx="4748706" cy="40053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ый треугольник 7">
            <a:extLst>
              <a:ext uri="{FF2B5EF4-FFF2-40B4-BE49-F238E27FC236}">
                <a16:creationId xmlns:a16="http://schemas.microsoft.com/office/drawing/2014/main" id="{8A3C9FE5-0DD5-48C7-A67B-BE02DB97FF39}"/>
              </a:ext>
            </a:extLst>
          </p:cNvPr>
          <p:cNvSpPr/>
          <p:nvPr userDrawn="1"/>
        </p:nvSpPr>
        <p:spPr>
          <a:xfrm>
            <a:off x="0" y="5524500"/>
            <a:ext cx="2667000" cy="4762500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125700" cy="19891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124700" cy="652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4960" y="2715578"/>
            <a:ext cx="7162800" cy="652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6097-E070-45E4-9C9E-228556A0B102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5980" y="9534525"/>
            <a:ext cx="5753100" cy="5476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252960" y="9534525"/>
            <a:ext cx="4114800" cy="547688"/>
          </a:xfrm>
        </p:spPr>
        <p:txBody>
          <a:bodyPr/>
          <a:lstStyle/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792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C3609-AEFB-4287-A01C-99128D1D7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5C4B5-3B72-419D-BABC-3AC724AA5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706784-C5AA-41E3-BB08-BC4B3AA3F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B6097-E070-45E4-9C9E-228556A0B102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1EB9F1-572E-447D-99B0-1DC4E29CF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89C746-D9C8-46B6-BF30-A06E6AE44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9FFE6-C0CE-41D1-BF56-2F6B1C82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31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06" r:id="rId2"/>
    <p:sldLayoutId id="2147483692" r:id="rId3"/>
    <p:sldLayoutId id="2147483716" r:id="rId4"/>
    <p:sldLayoutId id="2147483704" r:id="rId5"/>
    <p:sldLayoutId id="2147483693" r:id="rId6"/>
    <p:sldLayoutId id="2147483700" r:id="rId7"/>
    <p:sldLayoutId id="2147483710" r:id="rId8"/>
    <p:sldLayoutId id="2147483694" r:id="rId9"/>
    <p:sldLayoutId id="2147483695" r:id="rId10"/>
    <p:sldLayoutId id="2147483703" r:id="rId11"/>
    <p:sldLayoutId id="2147483717" r:id="rId12"/>
    <p:sldLayoutId id="2147483696" r:id="rId13"/>
    <p:sldLayoutId id="2147483718" r:id="rId14"/>
    <p:sldLayoutId id="2147483697" r:id="rId15"/>
    <p:sldLayoutId id="2147483705" r:id="rId16"/>
    <p:sldLayoutId id="2147483708" r:id="rId17"/>
    <p:sldLayoutId id="2147483715" r:id="rId18"/>
    <p:sldLayoutId id="2147483711" r:id="rId19"/>
    <p:sldLayoutId id="2147483709" r:id="rId20"/>
    <p:sldLayoutId id="2147483712" r:id="rId21"/>
    <p:sldLayoutId id="2147483713" r:id="rId22"/>
    <p:sldLayoutId id="2147483714" r:id="rId2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42" Type="http://schemas.openxmlformats.org/officeDocument/2006/relationships/image" Target="../media/image23.png"/><Relationship Id="rId133" Type="http://schemas.openxmlformats.org/officeDocument/2006/relationships/image" Target="../media/image165.svg"/><Relationship Id="rId141" Type="http://schemas.openxmlformats.org/officeDocument/2006/relationships/image" Target="../media/image17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143" Type="http://schemas.openxmlformats.org/officeDocument/2006/relationships/image" Target="../media/image24.png"/><Relationship Id="rId13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55" Type="http://schemas.openxmlformats.org/officeDocument/2006/relationships/image" Target="../media/image26.png"/><Relationship Id="rId154" Type="http://schemas.openxmlformats.org/officeDocument/2006/relationships/image" Target="../media/image17.png"/><Relationship Id="rId47" Type="http://schemas.openxmlformats.org/officeDocument/2006/relationships/image" Target="../media/image99.svg"/><Relationship Id="rId2" Type="http://schemas.openxmlformats.org/officeDocument/2006/relationships/image" Target="../media/image25.png"/><Relationship Id="rId153" Type="http://schemas.openxmlformats.org/officeDocument/2006/relationships/image" Target="../media/image181.svg"/><Relationship Id="rId145" Type="http://schemas.openxmlformats.org/officeDocument/2006/relationships/image" Target="../media/image177.svg"/><Relationship Id="rId1" Type="http://schemas.openxmlformats.org/officeDocument/2006/relationships/slideLayout" Target="../slideLayouts/slideLayout21.xml"/><Relationship Id="rId156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51" Type="http://schemas.openxmlformats.org/officeDocument/2006/relationships/image" Target="../media/image10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52" Type="http://schemas.openxmlformats.org/officeDocument/2006/relationships/image" Target="../media/image29.png"/><Relationship Id="rId77" Type="http://schemas.openxmlformats.org/officeDocument/2006/relationships/image" Target="../media/image121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58" Type="http://schemas.openxmlformats.org/officeDocument/2006/relationships/image" Target="../media/image30.png"/><Relationship Id="rId115" Type="http://schemas.openxmlformats.org/officeDocument/2006/relationships/image" Target="../media/image32.gif"/><Relationship Id="rId57" Type="http://schemas.openxmlformats.org/officeDocument/2006/relationships/image" Target="../media/image109.svg"/><Relationship Id="rId114" Type="http://schemas.openxmlformats.org/officeDocument/2006/relationships/image" Target="../media/image31.gif"/><Relationship Id="rId113" Type="http://schemas.openxmlformats.org/officeDocument/2006/relationships/image" Target="../media/image14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51" Type="http://schemas.openxmlformats.org/officeDocument/2006/relationships/image" Target="../media/image103.svg"/><Relationship Id="rId3" Type="http://schemas.openxmlformats.org/officeDocument/2006/relationships/image" Target="../media/image44.svg"/><Relationship Id="rId7" Type="http://schemas.openxmlformats.org/officeDocument/2006/relationships/image" Target="../media/image54.svg"/><Relationship Id="rId59" Type="http://schemas.openxmlformats.org/officeDocument/2006/relationships/image" Target="../media/image36.png"/><Relationship Id="rId2" Type="http://schemas.openxmlformats.org/officeDocument/2006/relationships/image" Target="../media/image33.png"/><Relationship Id="rId111" Type="http://schemas.openxmlformats.org/officeDocument/2006/relationships/image" Target="../media/image147.svg"/><Relationship Id="rId1" Type="http://schemas.openxmlformats.org/officeDocument/2006/relationships/slideLayout" Target="../slideLayouts/slideLayout12.xml"/><Relationship Id="rId58" Type="http://schemas.openxmlformats.org/officeDocument/2006/relationships/image" Target="../media/image28.png"/><Relationship Id="rId57" Type="http://schemas.openxmlformats.org/officeDocument/2006/relationships/image" Target="../media/image109.svg"/><Relationship Id="rId10" Type="http://schemas.openxmlformats.org/officeDocument/2006/relationships/image" Target="../media/image15.png"/><Relationship Id="rId4" Type="http://schemas.openxmlformats.org/officeDocument/2006/relationships/image" Target="../media/image34.png"/><Relationship Id="rId9" Type="http://schemas.openxmlformats.org/officeDocument/2006/relationships/image" Target="../media/image5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12" Type="http://schemas.openxmlformats.org/officeDocument/2006/relationships/image" Target="../media/image15.png"/><Relationship Id="rId59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38.jpeg"/><Relationship Id="rId58" Type="http://schemas.openxmlformats.org/officeDocument/2006/relationships/image" Target="../media/image39.png"/><Relationship Id="rId45" Type="http://schemas.openxmlformats.org/officeDocument/2006/relationships/image" Target="../media/image97.svg"/><Relationship Id="rId57" Type="http://schemas.openxmlformats.org/officeDocument/2006/relationships/image" Target="../media/image109.svg"/><Relationship Id="rId10" Type="http://schemas.openxmlformats.org/officeDocument/2006/relationships/image" Target="../media/image36.svg"/><Relationship Id="rId147" Type="http://schemas.openxmlformats.org/officeDocument/2006/relationships/image" Target="../media/image7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sv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2.png"/><Relationship Id="rId12" Type="http://schemas.openxmlformats.org/officeDocument/2006/relationships/image" Target="../media/image15.png"/><Relationship Id="rId59" Type="http://schemas.openxmlformats.org/officeDocument/2006/relationships/image" Target="../media/image4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svg"/><Relationship Id="rId11" Type="http://schemas.openxmlformats.org/officeDocument/2006/relationships/image" Target="../media/image52.svg"/><Relationship Id="rId58" Type="http://schemas.openxmlformats.org/officeDocument/2006/relationships/image" Target="../media/image33.png"/><Relationship Id="rId5" Type="http://schemas.openxmlformats.org/officeDocument/2006/relationships/image" Target="../media/image41.png"/><Relationship Id="rId57" Type="http://schemas.openxmlformats.org/officeDocument/2006/relationships/image" Target="../media/image109.svg"/><Relationship Id="rId4" Type="http://schemas.openxmlformats.org/officeDocument/2006/relationships/image" Target="../media/image30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0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3.svg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Relationship Id="rId1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10" Type="http://schemas.openxmlformats.org/officeDocument/2006/relationships/image" Target="../media/image23.svg"/><Relationship Id="rId4" Type="http://schemas.openxmlformats.org/officeDocument/2006/relationships/image" Target="../media/image38.sv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147" Type="http://schemas.openxmlformats.org/officeDocument/2006/relationships/image" Target="../media/image7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57" Type="http://schemas.openxmlformats.org/officeDocument/2006/relationships/image" Target="../media/image10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29" Type="http://schemas.openxmlformats.org/officeDocument/2006/relationships/image" Target="../media/image42.sv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47" Type="http://schemas.openxmlformats.org/officeDocument/2006/relationships/image" Target="../media/image9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76" Type="http://schemas.openxmlformats.org/officeDocument/2006/relationships/image" Target="../media/image19.png"/><Relationship Id="rId125" Type="http://schemas.openxmlformats.org/officeDocument/2006/relationships/image" Target="../media/image159.svg"/><Relationship Id="rId2" Type="http://schemas.openxmlformats.org/officeDocument/2006/relationships/image" Target="../media/image18.png"/><Relationship Id="rId75" Type="http://schemas.openxmlformats.org/officeDocument/2006/relationships/image" Target="../media/image119.svg"/><Relationship Id="rId1" Type="http://schemas.openxmlformats.org/officeDocument/2006/relationships/slideLayout" Target="../slideLayouts/slideLayout21.xml"/><Relationship Id="rId12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EE605B8-A75D-4A51-B2B6-6177A9F999EE}"/>
              </a:ext>
            </a:extLst>
          </p:cNvPr>
          <p:cNvSpPr/>
          <p:nvPr/>
        </p:nvSpPr>
        <p:spPr>
          <a:xfrm rot="5400000">
            <a:off x="-2594431" y="2402841"/>
            <a:ext cx="10599467" cy="5410607"/>
          </a:xfrm>
          <a:custGeom>
            <a:avLst/>
            <a:gdLst>
              <a:gd name="connsiteX0" fmla="*/ 0 w 10340363"/>
              <a:gd name="connsiteY0" fmla="*/ 0 h 2693532"/>
              <a:gd name="connsiteX1" fmla="*/ 10340363 w 10340363"/>
              <a:gd name="connsiteY1" fmla="*/ 0 h 2693532"/>
              <a:gd name="connsiteX2" fmla="*/ 10340363 w 10340363"/>
              <a:gd name="connsiteY2" fmla="*/ 2693532 h 2693532"/>
              <a:gd name="connsiteX3" fmla="*/ 0 w 10340363"/>
              <a:gd name="connsiteY3" fmla="*/ 2693532 h 2693532"/>
              <a:gd name="connsiteX4" fmla="*/ 0 w 10340363"/>
              <a:gd name="connsiteY4" fmla="*/ 0 h 2693532"/>
              <a:gd name="connsiteX0" fmla="*/ 0 w 10340363"/>
              <a:gd name="connsiteY0" fmla="*/ 2155372 h 2693532"/>
              <a:gd name="connsiteX1" fmla="*/ 10340363 w 10340363"/>
              <a:gd name="connsiteY1" fmla="*/ 0 h 2693532"/>
              <a:gd name="connsiteX2" fmla="*/ 10340363 w 10340363"/>
              <a:gd name="connsiteY2" fmla="*/ 2693532 h 2693532"/>
              <a:gd name="connsiteX3" fmla="*/ 0 w 10340363"/>
              <a:gd name="connsiteY3" fmla="*/ 2693532 h 2693532"/>
              <a:gd name="connsiteX4" fmla="*/ 0 w 10340363"/>
              <a:gd name="connsiteY4" fmla="*/ 2155372 h 2693532"/>
              <a:gd name="connsiteX0" fmla="*/ 0 w 10340363"/>
              <a:gd name="connsiteY0" fmla="*/ 4872446 h 5410606"/>
              <a:gd name="connsiteX1" fmla="*/ 10314241 w 10340363"/>
              <a:gd name="connsiteY1" fmla="*/ 0 h 5410606"/>
              <a:gd name="connsiteX2" fmla="*/ 10340363 w 10340363"/>
              <a:gd name="connsiteY2" fmla="*/ 5410606 h 5410606"/>
              <a:gd name="connsiteX3" fmla="*/ 0 w 10340363"/>
              <a:gd name="connsiteY3" fmla="*/ 5410606 h 5410606"/>
              <a:gd name="connsiteX4" fmla="*/ 0 w 10340363"/>
              <a:gd name="connsiteY4" fmla="*/ 4872446 h 541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0363" h="5410606">
                <a:moveTo>
                  <a:pt x="0" y="4872446"/>
                </a:moveTo>
                <a:lnTo>
                  <a:pt x="10314241" y="0"/>
                </a:lnTo>
                <a:lnTo>
                  <a:pt x="10340363" y="5410606"/>
                </a:lnTo>
                <a:lnTo>
                  <a:pt x="0" y="5410606"/>
                </a:lnTo>
                <a:lnTo>
                  <a:pt x="0" y="4872446"/>
                </a:lnTo>
                <a:close/>
              </a:path>
            </a:pathLst>
          </a:cu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араллелограмм 8">
            <a:extLst>
              <a:ext uri="{FF2B5EF4-FFF2-40B4-BE49-F238E27FC236}">
                <a16:creationId xmlns:a16="http://schemas.microsoft.com/office/drawing/2014/main" id="{E8574320-C640-4D2A-AA9F-3EB1103F9225}"/>
              </a:ext>
            </a:extLst>
          </p:cNvPr>
          <p:cNvSpPr/>
          <p:nvPr/>
        </p:nvSpPr>
        <p:spPr>
          <a:xfrm rot="17819960">
            <a:off x="-1012103" y="262672"/>
            <a:ext cx="7434809" cy="9678234"/>
          </a:xfrm>
          <a:custGeom>
            <a:avLst/>
            <a:gdLst>
              <a:gd name="connsiteX0" fmla="*/ 0 w 7816295"/>
              <a:gd name="connsiteY0" fmla="*/ 10012408 h 10012408"/>
              <a:gd name="connsiteX1" fmla="*/ 7233356 w 7816295"/>
              <a:gd name="connsiteY1" fmla="*/ 0 h 10012408"/>
              <a:gd name="connsiteX2" fmla="*/ 7816295 w 7816295"/>
              <a:gd name="connsiteY2" fmla="*/ 0 h 10012408"/>
              <a:gd name="connsiteX3" fmla="*/ 582939 w 7816295"/>
              <a:gd name="connsiteY3" fmla="*/ 10012408 h 10012408"/>
              <a:gd name="connsiteX4" fmla="*/ 0 w 7816295"/>
              <a:gd name="connsiteY4" fmla="*/ 10012408 h 10012408"/>
              <a:gd name="connsiteX0" fmla="*/ 0 w 7310160"/>
              <a:gd name="connsiteY0" fmla="*/ 9311527 h 10012408"/>
              <a:gd name="connsiteX1" fmla="*/ 6727221 w 7310160"/>
              <a:gd name="connsiteY1" fmla="*/ 0 h 10012408"/>
              <a:gd name="connsiteX2" fmla="*/ 7310160 w 7310160"/>
              <a:gd name="connsiteY2" fmla="*/ 0 h 10012408"/>
              <a:gd name="connsiteX3" fmla="*/ 76804 w 7310160"/>
              <a:gd name="connsiteY3" fmla="*/ 10012408 h 10012408"/>
              <a:gd name="connsiteX4" fmla="*/ 0 w 7310160"/>
              <a:gd name="connsiteY4" fmla="*/ 9311527 h 10012408"/>
              <a:gd name="connsiteX0" fmla="*/ 0 w 7310160"/>
              <a:gd name="connsiteY0" fmla="*/ 9311527 h 9758806"/>
              <a:gd name="connsiteX1" fmla="*/ 6727221 w 7310160"/>
              <a:gd name="connsiteY1" fmla="*/ 0 h 9758806"/>
              <a:gd name="connsiteX2" fmla="*/ 7310160 w 7310160"/>
              <a:gd name="connsiteY2" fmla="*/ 0 h 9758806"/>
              <a:gd name="connsiteX3" fmla="*/ 219842 w 7310160"/>
              <a:gd name="connsiteY3" fmla="*/ 9758806 h 9758806"/>
              <a:gd name="connsiteX4" fmla="*/ 0 w 7310160"/>
              <a:gd name="connsiteY4" fmla="*/ 9311527 h 9758806"/>
              <a:gd name="connsiteX0" fmla="*/ 0 w 7265057"/>
              <a:gd name="connsiteY0" fmla="*/ 9238056 h 9758806"/>
              <a:gd name="connsiteX1" fmla="*/ 6682118 w 7265057"/>
              <a:gd name="connsiteY1" fmla="*/ 0 h 9758806"/>
              <a:gd name="connsiteX2" fmla="*/ 7265057 w 7265057"/>
              <a:gd name="connsiteY2" fmla="*/ 0 h 9758806"/>
              <a:gd name="connsiteX3" fmla="*/ 174739 w 7265057"/>
              <a:gd name="connsiteY3" fmla="*/ 9758806 h 9758806"/>
              <a:gd name="connsiteX4" fmla="*/ 0 w 7265057"/>
              <a:gd name="connsiteY4" fmla="*/ 9238056 h 9758806"/>
              <a:gd name="connsiteX0" fmla="*/ 0 w 7265057"/>
              <a:gd name="connsiteY0" fmla="*/ 9238056 h 9813909"/>
              <a:gd name="connsiteX1" fmla="*/ 6682118 w 7265057"/>
              <a:gd name="connsiteY1" fmla="*/ 0 h 9813909"/>
              <a:gd name="connsiteX2" fmla="*/ 7265057 w 7265057"/>
              <a:gd name="connsiteY2" fmla="*/ 0 h 9813909"/>
              <a:gd name="connsiteX3" fmla="*/ 140912 w 7265057"/>
              <a:gd name="connsiteY3" fmla="*/ 9813909 h 9813909"/>
              <a:gd name="connsiteX4" fmla="*/ 0 w 7265057"/>
              <a:gd name="connsiteY4" fmla="*/ 9238056 h 9813909"/>
              <a:gd name="connsiteX0" fmla="*/ 0 w 7265057"/>
              <a:gd name="connsiteY0" fmla="*/ 9238056 h 9813909"/>
              <a:gd name="connsiteX1" fmla="*/ 6168255 w 7265057"/>
              <a:gd name="connsiteY1" fmla="*/ 734071 h 9813909"/>
              <a:gd name="connsiteX2" fmla="*/ 7265057 w 7265057"/>
              <a:gd name="connsiteY2" fmla="*/ 0 h 9813909"/>
              <a:gd name="connsiteX3" fmla="*/ 140912 w 7265057"/>
              <a:gd name="connsiteY3" fmla="*/ 9813909 h 9813909"/>
              <a:gd name="connsiteX4" fmla="*/ 0 w 7265057"/>
              <a:gd name="connsiteY4" fmla="*/ 9238056 h 9813909"/>
              <a:gd name="connsiteX0" fmla="*/ 0 w 6878773"/>
              <a:gd name="connsiteY0" fmla="*/ 8691209 h 9267062"/>
              <a:gd name="connsiteX1" fmla="*/ 6168255 w 6878773"/>
              <a:gd name="connsiteY1" fmla="*/ 187224 h 9267062"/>
              <a:gd name="connsiteX2" fmla="*/ 6878773 w 6878773"/>
              <a:gd name="connsiteY2" fmla="*/ 0 h 9267062"/>
              <a:gd name="connsiteX3" fmla="*/ 140912 w 6878773"/>
              <a:gd name="connsiteY3" fmla="*/ 9267062 h 9267062"/>
              <a:gd name="connsiteX4" fmla="*/ 0 w 6878773"/>
              <a:gd name="connsiteY4" fmla="*/ 8691209 h 9267062"/>
              <a:gd name="connsiteX0" fmla="*/ 0 w 8282209"/>
              <a:gd name="connsiteY0" fmla="*/ 6877992 h 9267062"/>
              <a:gd name="connsiteX1" fmla="*/ 7571691 w 8282209"/>
              <a:gd name="connsiteY1" fmla="*/ 187224 h 9267062"/>
              <a:gd name="connsiteX2" fmla="*/ 8282209 w 8282209"/>
              <a:gd name="connsiteY2" fmla="*/ 0 h 9267062"/>
              <a:gd name="connsiteX3" fmla="*/ 1544348 w 8282209"/>
              <a:gd name="connsiteY3" fmla="*/ 9267062 h 9267062"/>
              <a:gd name="connsiteX4" fmla="*/ 0 w 8282209"/>
              <a:gd name="connsiteY4" fmla="*/ 6877992 h 9267062"/>
              <a:gd name="connsiteX0" fmla="*/ 0 w 8282209"/>
              <a:gd name="connsiteY0" fmla="*/ 6877992 h 7648921"/>
              <a:gd name="connsiteX1" fmla="*/ 7571691 w 8282209"/>
              <a:gd name="connsiteY1" fmla="*/ 187224 h 7648921"/>
              <a:gd name="connsiteX2" fmla="*/ 8282209 w 8282209"/>
              <a:gd name="connsiteY2" fmla="*/ 0 h 7648921"/>
              <a:gd name="connsiteX3" fmla="*/ 411048 w 8282209"/>
              <a:gd name="connsiteY3" fmla="*/ 7648921 h 7648921"/>
              <a:gd name="connsiteX4" fmla="*/ 0 w 8282209"/>
              <a:gd name="connsiteY4" fmla="*/ 6877992 h 7648921"/>
              <a:gd name="connsiteX0" fmla="*/ 0 w 8282209"/>
              <a:gd name="connsiteY0" fmla="*/ 6877992 h 7452442"/>
              <a:gd name="connsiteX1" fmla="*/ 7571691 w 8282209"/>
              <a:gd name="connsiteY1" fmla="*/ 187224 h 7452442"/>
              <a:gd name="connsiteX2" fmla="*/ 8282209 w 8282209"/>
              <a:gd name="connsiteY2" fmla="*/ 0 h 7452442"/>
              <a:gd name="connsiteX3" fmla="*/ 316164 w 8282209"/>
              <a:gd name="connsiteY3" fmla="*/ 7452442 h 7452442"/>
              <a:gd name="connsiteX4" fmla="*/ 0 w 8282209"/>
              <a:gd name="connsiteY4" fmla="*/ 6877992 h 7452442"/>
              <a:gd name="connsiteX0" fmla="*/ 0 w 8282209"/>
              <a:gd name="connsiteY0" fmla="*/ 6877992 h 7422092"/>
              <a:gd name="connsiteX1" fmla="*/ 7571691 w 8282209"/>
              <a:gd name="connsiteY1" fmla="*/ 187224 h 7422092"/>
              <a:gd name="connsiteX2" fmla="*/ 8282209 w 8282209"/>
              <a:gd name="connsiteY2" fmla="*/ 0 h 7422092"/>
              <a:gd name="connsiteX3" fmla="*/ 257526 w 8282209"/>
              <a:gd name="connsiteY3" fmla="*/ 7422093 h 7422092"/>
              <a:gd name="connsiteX4" fmla="*/ 0 w 8282209"/>
              <a:gd name="connsiteY4" fmla="*/ 6877992 h 7422092"/>
              <a:gd name="connsiteX0" fmla="*/ 0 w 8341733"/>
              <a:gd name="connsiteY0" fmla="*/ 6724377 h 7268478"/>
              <a:gd name="connsiteX1" fmla="*/ 7571691 w 8341733"/>
              <a:gd name="connsiteY1" fmla="*/ 33609 h 7268478"/>
              <a:gd name="connsiteX2" fmla="*/ 8341733 w 8341733"/>
              <a:gd name="connsiteY2" fmla="*/ 0 h 7268478"/>
              <a:gd name="connsiteX3" fmla="*/ 257526 w 8341733"/>
              <a:gd name="connsiteY3" fmla="*/ 7268478 h 7268478"/>
              <a:gd name="connsiteX4" fmla="*/ 0 w 8341733"/>
              <a:gd name="connsiteY4" fmla="*/ 6724377 h 7268478"/>
              <a:gd name="connsiteX0" fmla="*/ 0 w 8341733"/>
              <a:gd name="connsiteY0" fmla="*/ 6936650 h 7480751"/>
              <a:gd name="connsiteX1" fmla="*/ 8259287 w 8341733"/>
              <a:gd name="connsiteY1" fmla="*/ 0 h 7480751"/>
              <a:gd name="connsiteX2" fmla="*/ 8341733 w 8341733"/>
              <a:gd name="connsiteY2" fmla="*/ 212273 h 7480751"/>
              <a:gd name="connsiteX3" fmla="*/ 257526 w 8341733"/>
              <a:gd name="connsiteY3" fmla="*/ 7480751 h 7480751"/>
              <a:gd name="connsiteX4" fmla="*/ 0 w 8341733"/>
              <a:gd name="connsiteY4" fmla="*/ 6936650 h 7480751"/>
              <a:gd name="connsiteX0" fmla="*/ 0 w 8378200"/>
              <a:gd name="connsiteY0" fmla="*/ 6936650 h 7480751"/>
              <a:gd name="connsiteX1" fmla="*/ 8259287 w 8378200"/>
              <a:gd name="connsiteY1" fmla="*/ 0 h 7480751"/>
              <a:gd name="connsiteX2" fmla="*/ 8378200 w 8378200"/>
              <a:gd name="connsiteY2" fmla="*/ 409218 h 7480751"/>
              <a:gd name="connsiteX3" fmla="*/ 257526 w 8378200"/>
              <a:gd name="connsiteY3" fmla="*/ 7480751 h 7480751"/>
              <a:gd name="connsiteX4" fmla="*/ 0 w 8378200"/>
              <a:gd name="connsiteY4" fmla="*/ 6936650 h 7480751"/>
              <a:gd name="connsiteX0" fmla="*/ 0 w 8443212"/>
              <a:gd name="connsiteY0" fmla="*/ 6936650 h 7480751"/>
              <a:gd name="connsiteX1" fmla="*/ 8259287 w 8443212"/>
              <a:gd name="connsiteY1" fmla="*/ 0 h 7480751"/>
              <a:gd name="connsiteX2" fmla="*/ 8443212 w 8443212"/>
              <a:gd name="connsiteY2" fmla="*/ 513481 h 7480751"/>
              <a:gd name="connsiteX3" fmla="*/ 257526 w 8443212"/>
              <a:gd name="connsiteY3" fmla="*/ 7480751 h 7480751"/>
              <a:gd name="connsiteX4" fmla="*/ 0 w 8443212"/>
              <a:gd name="connsiteY4" fmla="*/ 6936650 h 7480751"/>
              <a:gd name="connsiteX0" fmla="*/ 0 w 8443212"/>
              <a:gd name="connsiteY0" fmla="*/ 6936650 h 7278977"/>
              <a:gd name="connsiteX1" fmla="*/ 8259287 w 8443212"/>
              <a:gd name="connsiteY1" fmla="*/ 0 h 7278977"/>
              <a:gd name="connsiteX2" fmla="*/ 8443212 w 8443212"/>
              <a:gd name="connsiteY2" fmla="*/ 513481 h 7278977"/>
              <a:gd name="connsiteX3" fmla="*/ 411348 w 8443212"/>
              <a:gd name="connsiteY3" fmla="*/ 7278977 h 7278977"/>
              <a:gd name="connsiteX4" fmla="*/ 0 w 8443212"/>
              <a:gd name="connsiteY4" fmla="*/ 6936650 h 7278977"/>
              <a:gd name="connsiteX0" fmla="*/ 0 w 8299986"/>
              <a:gd name="connsiteY0" fmla="*/ 6851996 h 7278977"/>
              <a:gd name="connsiteX1" fmla="*/ 8116061 w 8299986"/>
              <a:gd name="connsiteY1" fmla="*/ 0 h 7278977"/>
              <a:gd name="connsiteX2" fmla="*/ 8299986 w 8299986"/>
              <a:gd name="connsiteY2" fmla="*/ 513481 h 7278977"/>
              <a:gd name="connsiteX3" fmla="*/ 268122 w 8299986"/>
              <a:gd name="connsiteY3" fmla="*/ 7278977 h 7278977"/>
              <a:gd name="connsiteX4" fmla="*/ 0 w 8299986"/>
              <a:gd name="connsiteY4" fmla="*/ 6851996 h 7278977"/>
              <a:gd name="connsiteX0" fmla="*/ 0 w 8299986"/>
              <a:gd name="connsiteY0" fmla="*/ 6851996 h 9233295"/>
              <a:gd name="connsiteX1" fmla="*/ 8116061 w 8299986"/>
              <a:gd name="connsiteY1" fmla="*/ 0 h 9233295"/>
              <a:gd name="connsiteX2" fmla="*/ 8299986 w 8299986"/>
              <a:gd name="connsiteY2" fmla="*/ 513481 h 9233295"/>
              <a:gd name="connsiteX3" fmla="*/ 1296398 w 8299986"/>
              <a:gd name="connsiteY3" fmla="*/ 9233295 h 9233295"/>
              <a:gd name="connsiteX4" fmla="*/ 0 w 8299986"/>
              <a:gd name="connsiteY4" fmla="*/ 6851996 h 9233295"/>
              <a:gd name="connsiteX0" fmla="*/ 0 w 7324729"/>
              <a:gd name="connsiteY0" fmla="*/ 8650645 h 9233295"/>
              <a:gd name="connsiteX1" fmla="*/ 7140804 w 7324729"/>
              <a:gd name="connsiteY1" fmla="*/ 0 h 9233295"/>
              <a:gd name="connsiteX2" fmla="*/ 7324729 w 7324729"/>
              <a:gd name="connsiteY2" fmla="*/ 513481 h 9233295"/>
              <a:gd name="connsiteX3" fmla="*/ 321141 w 7324729"/>
              <a:gd name="connsiteY3" fmla="*/ 9233295 h 9233295"/>
              <a:gd name="connsiteX4" fmla="*/ 0 w 7324729"/>
              <a:gd name="connsiteY4" fmla="*/ 8650645 h 923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4729" h="9233295">
                <a:moveTo>
                  <a:pt x="0" y="8650645"/>
                </a:moveTo>
                <a:lnTo>
                  <a:pt x="7140804" y="0"/>
                </a:lnTo>
                <a:lnTo>
                  <a:pt x="7324729" y="513481"/>
                </a:lnTo>
                <a:lnTo>
                  <a:pt x="321141" y="9233295"/>
                </a:lnTo>
                <a:lnTo>
                  <a:pt x="0" y="8650645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82EE90C-D4CA-4FD9-9488-0E98D0792BC6}"/>
              </a:ext>
            </a:extLst>
          </p:cNvPr>
          <p:cNvSpPr txBox="1">
            <a:spLocks/>
          </p:cNvSpPr>
          <p:nvPr/>
        </p:nvSpPr>
        <p:spPr>
          <a:xfrm>
            <a:off x="5819588" y="-302829"/>
            <a:ext cx="12358176" cy="1788729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2060"/>
                </a:solidFill>
              </a:rPr>
              <a:t>Муниципальная </a:t>
            </a:r>
            <a:r>
              <a:rPr lang="ru-RU" sz="3600" b="1" dirty="0">
                <a:solidFill>
                  <a:srgbClr val="002060"/>
                </a:solidFill>
              </a:rPr>
              <a:t>инновационная </a:t>
            </a:r>
            <a:r>
              <a:rPr lang="ru-RU" sz="3600" b="1" dirty="0" smtClean="0">
                <a:solidFill>
                  <a:srgbClr val="002060"/>
                </a:solidFill>
              </a:rPr>
              <a:t>площадка 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в </a:t>
            </a:r>
            <a:r>
              <a:rPr lang="ru-RU" sz="3600" b="1" dirty="0">
                <a:solidFill>
                  <a:srgbClr val="002060"/>
                </a:solidFill>
              </a:rPr>
              <a:t>статусе муниципального ресурсного центра 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2EADF9C6-BD83-48AC-92F3-D7379795E677}"/>
              </a:ext>
            </a:extLst>
          </p:cNvPr>
          <p:cNvSpPr/>
          <p:nvPr/>
        </p:nvSpPr>
        <p:spPr>
          <a:xfrm rot="17522734">
            <a:off x="4297466" y="8134539"/>
            <a:ext cx="1961805" cy="1985312"/>
          </a:xfrm>
          <a:custGeom>
            <a:avLst/>
            <a:gdLst>
              <a:gd name="connsiteX0" fmla="*/ 0 w 3466237"/>
              <a:gd name="connsiteY0" fmla="*/ 3369530 h 3369530"/>
              <a:gd name="connsiteX1" fmla="*/ 3118230 w 3466237"/>
              <a:gd name="connsiteY1" fmla="*/ 0 h 3369530"/>
              <a:gd name="connsiteX2" fmla="*/ 3466237 w 3466237"/>
              <a:gd name="connsiteY2" fmla="*/ 0 h 3369530"/>
              <a:gd name="connsiteX3" fmla="*/ 348007 w 3466237"/>
              <a:gd name="connsiteY3" fmla="*/ 3369530 h 3369530"/>
              <a:gd name="connsiteX4" fmla="*/ 0 w 3466237"/>
              <a:gd name="connsiteY4" fmla="*/ 3369530 h 3369530"/>
              <a:gd name="connsiteX0" fmla="*/ 0 w 3466237"/>
              <a:gd name="connsiteY0" fmla="*/ 3369530 h 3369530"/>
              <a:gd name="connsiteX1" fmla="*/ 3118230 w 3466237"/>
              <a:gd name="connsiteY1" fmla="*/ 0 h 3369530"/>
              <a:gd name="connsiteX2" fmla="*/ 3466237 w 3466237"/>
              <a:gd name="connsiteY2" fmla="*/ 0 h 3369530"/>
              <a:gd name="connsiteX3" fmla="*/ 1622411 w 3466237"/>
              <a:gd name="connsiteY3" fmla="*/ 1985312 h 3369530"/>
              <a:gd name="connsiteX4" fmla="*/ 0 w 3466237"/>
              <a:gd name="connsiteY4" fmla="*/ 3369530 h 3369530"/>
              <a:gd name="connsiteX0" fmla="*/ 0 w 1961805"/>
              <a:gd name="connsiteY0" fmla="*/ 1773779 h 1985312"/>
              <a:gd name="connsiteX1" fmla="*/ 1613798 w 1961805"/>
              <a:gd name="connsiteY1" fmla="*/ 0 h 1985312"/>
              <a:gd name="connsiteX2" fmla="*/ 1961805 w 1961805"/>
              <a:gd name="connsiteY2" fmla="*/ 0 h 1985312"/>
              <a:gd name="connsiteX3" fmla="*/ 117979 w 1961805"/>
              <a:gd name="connsiteY3" fmla="*/ 1985312 h 1985312"/>
              <a:gd name="connsiteX4" fmla="*/ 0 w 1961805"/>
              <a:gd name="connsiteY4" fmla="*/ 1773779 h 198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05" h="1985312">
                <a:moveTo>
                  <a:pt x="0" y="1773779"/>
                </a:moveTo>
                <a:lnTo>
                  <a:pt x="1613798" y="0"/>
                </a:lnTo>
                <a:lnTo>
                  <a:pt x="1961805" y="0"/>
                </a:lnTo>
                <a:lnTo>
                  <a:pt x="117979" y="1985312"/>
                </a:lnTo>
                <a:lnTo>
                  <a:pt x="0" y="1773779"/>
                </a:lnTo>
                <a:close/>
              </a:path>
            </a:pathLst>
          </a:cu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араллелограмм 11">
            <a:extLst>
              <a:ext uri="{FF2B5EF4-FFF2-40B4-BE49-F238E27FC236}">
                <a16:creationId xmlns:a16="http://schemas.microsoft.com/office/drawing/2014/main" id="{42F79CB9-9209-44E9-A809-80DA7CE1379C}"/>
              </a:ext>
            </a:extLst>
          </p:cNvPr>
          <p:cNvSpPr/>
          <p:nvPr/>
        </p:nvSpPr>
        <p:spPr>
          <a:xfrm rot="17533013">
            <a:off x="786682" y="4804443"/>
            <a:ext cx="3466237" cy="3369530"/>
          </a:xfrm>
          <a:prstGeom prst="parallelogram">
            <a:avLst>
              <a:gd name="adj" fmla="val 925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7"/>
          <p:cNvSpPr>
            <a:spLocks noChangeArrowheads="1"/>
          </p:cNvSpPr>
          <p:nvPr/>
        </p:nvSpPr>
        <p:spPr bwMode="auto">
          <a:xfrm>
            <a:off x="5711394" y="3448182"/>
            <a:ext cx="11617675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微软雅黑" pitchFamily="34" charset="-122"/>
              </a:rPr>
              <a:t>проект </a:t>
            </a:r>
            <a:endParaRPr lang="ru-RU" altLang="zh-CN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sym typeface="微软雅黑" pitchFamily="34" charset="-122"/>
            </a:endParaRPr>
          </a:p>
          <a:p>
            <a:pPr algn="ctr"/>
            <a:endParaRPr lang="ru-RU" altLang="zh-CN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sym typeface="微软雅黑" pitchFamily="34" charset="-122"/>
            </a:endParaRPr>
          </a:p>
          <a:p>
            <a:pPr algn="ctr"/>
            <a:r>
              <a:rPr lang="ru-RU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Интеграция детей с сахарным диабетом в образовательную среду лицея»</a:t>
            </a:r>
            <a:endParaRPr lang="ru-RU" sz="36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79249" y="7282571"/>
            <a:ext cx="120989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latin typeface="Arial Narrow" panose="020B0606020202030204" pitchFamily="34" charset="0"/>
              </a:rPr>
              <a:t>Е.В. Минченко, </a:t>
            </a:r>
            <a:r>
              <a:rPr lang="ru-RU" sz="2800" b="1" dirty="0" err="1" smtClean="0">
                <a:latin typeface="Arial Narrow" panose="020B0606020202030204" pitchFamily="34" charset="0"/>
              </a:rPr>
              <a:t>и.о</a:t>
            </a:r>
            <a:r>
              <a:rPr lang="ru-RU" sz="2800" b="1" dirty="0" smtClean="0">
                <a:latin typeface="Arial Narrow" panose="020B0606020202030204" pitchFamily="34" charset="0"/>
              </a:rPr>
              <a:t>. директора </a:t>
            </a:r>
          </a:p>
          <a:p>
            <a:pPr algn="r"/>
            <a:r>
              <a:rPr lang="ru-RU" sz="2800" b="1" dirty="0" smtClean="0">
                <a:latin typeface="Arial Narrow" panose="020B0606020202030204" pitchFamily="34" charset="0"/>
              </a:rPr>
              <a:t>МАОУ «Академический лицей № 95 г. </a:t>
            </a:r>
            <a:r>
              <a:rPr lang="ru-RU" sz="2800" b="1" dirty="0" smtClean="0">
                <a:latin typeface="Arial Narrow" panose="020B0606020202030204" pitchFamily="34" charset="0"/>
              </a:rPr>
              <a:t>Челябинска»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grpSp>
        <p:nvGrpSpPr>
          <p:cNvPr id="16" name="组合 194"/>
          <p:cNvGrpSpPr/>
          <p:nvPr/>
        </p:nvGrpSpPr>
        <p:grpSpPr>
          <a:xfrm>
            <a:off x="0" y="9105900"/>
            <a:ext cx="793902" cy="721929"/>
            <a:chOff x="4634991" y="2138335"/>
            <a:chExt cx="428348" cy="386204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18" name="KSO_Shape"/>
            <p:cNvSpPr>
              <a:spLocks/>
            </p:cNvSpPr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grpSp>
        <p:nvGrpSpPr>
          <p:cNvPr id="19" name="组合 197"/>
          <p:cNvGrpSpPr/>
          <p:nvPr/>
        </p:nvGrpSpPr>
        <p:grpSpPr>
          <a:xfrm>
            <a:off x="838200" y="9105900"/>
            <a:ext cx="793902" cy="721929"/>
            <a:chOff x="5076056" y="2138335"/>
            <a:chExt cx="428348" cy="386204"/>
          </a:xfrm>
        </p:grpSpPr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1" name="KSO_Shape"/>
            <p:cNvSpPr>
              <a:spLocks/>
            </p:cNvSpPr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grpSp>
        <p:nvGrpSpPr>
          <p:cNvPr id="22" name="组合 200"/>
          <p:cNvGrpSpPr/>
          <p:nvPr/>
        </p:nvGrpSpPr>
        <p:grpSpPr>
          <a:xfrm>
            <a:off x="1720698" y="9105900"/>
            <a:ext cx="793902" cy="721929"/>
            <a:chOff x="5557128" y="2138335"/>
            <a:chExt cx="428348" cy="386204"/>
          </a:xfrm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4" name="KSO_Shape"/>
            <p:cNvSpPr>
              <a:spLocks/>
            </p:cNvSpPr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grpSp>
        <p:nvGrpSpPr>
          <p:cNvPr id="25" name="组合 203"/>
          <p:cNvGrpSpPr/>
          <p:nvPr/>
        </p:nvGrpSpPr>
        <p:grpSpPr>
          <a:xfrm>
            <a:off x="2558898" y="9105900"/>
            <a:ext cx="793902" cy="721929"/>
            <a:chOff x="6068610" y="2138335"/>
            <a:chExt cx="428348" cy="386204"/>
          </a:xfrm>
        </p:grpSpPr>
        <p:sp>
          <p:nvSpPr>
            <p:cNvPr id="26" name="Freeform 5"/>
            <p:cNvSpPr>
              <a:spLocks/>
            </p:cNvSpPr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7" name="KSO_Shape"/>
            <p:cNvSpPr>
              <a:spLocks/>
            </p:cNvSpPr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grpSp>
        <p:nvGrpSpPr>
          <p:cNvPr id="28" name="组合 206"/>
          <p:cNvGrpSpPr/>
          <p:nvPr/>
        </p:nvGrpSpPr>
        <p:grpSpPr>
          <a:xfrm>
            <a:off x="3397098" y="9105900"/>
            <a:ext cx="793902" cy="721929"/>
            <a:chOff x="6623914" y="2138335"/>
            <a:chExt cx="428348" cy="386204"/>
          </a:xfrm>
        </p:grpSpPr>
        <p:sp>
          <p:nvSpPr>
            <p:cNvPr id="29" name="Freeform 5"/>
            <p:cNvSpPr>
              <a:spLocks/>
            </p:cNvSpPr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0" name="KSO_Shape"/>
            <p:cNvSpPr>
              <a:spLocks/>
            </p:cNvSpPr>
            <p:nvPr/>
          </p:nvSpPr>
          <p:spPr bwMode="auto">
            <a:xfrm>
              <a:off x="6715817" y="2193847"/>
              <a:ext cx="230254" cy="221044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745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:a16="http://schemas.microsoft.com/office/drawing/2014/main" id="{963058C0-13E7-4102-82E9-4AAF6F62CC87}"/>
              </a:ext>
            </a:extLst>
          </p:cNvPr>
          <p:cNvSpPr/>
          <p:nvPr/>
        </p:nvSpPr>
        <p:spPr>
          <a:xfrm>
            <a:off x="520848" y="6233584"/>
            <a:ext cx="3469145" cy="3136170"/>
          </a:xfrm>
          <a:prstGeom prst="ellipse">
            <a:avLst/>
          </a:pr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C19D7CF6-C53A-479C-B87D-174A901230D5}"/>
              </a:ext>
            </a:extLst>
          </p:cNvPr>
          <p:cNvSpPr/>
          <p:nvPr/>
        </p:nvSpPr>
        <p:spPr>
          <a:xfrm>
            <a:off x="553505" y="2353642"/>
            <a:ext cx="3469145" cy="3136170"/>
          </a:xfrm>
          <a:prstGeom prst="ellipse">
            <a:avLst/>
          </a:pr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2509847-DB9E-410B-BDD6-71E3F84B8D93}"/>
              </a:ext>
            </a:extLst>
          </p:cNvPr>
          <p:cNvSpPr/>
          <p:nvPr/>
        </p:nvSpPr>
        <p:spPr>
          <a:xfrm>
            <a:off x="840461" y="6098942"/>
            <a:ext cx="3469145" cy="313617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6D3D70F8-5CA6-43BC-A267-CF62DFB6B88C}"/>
              </a:ext>
            </a:extLst>
          </p:cNvPr>
          <p:cNvSpPr/>
          <p:nvPr/>
        </p:nvSpPr>
        <p:spPr>
          <a:xfrm>
            <a:off x="840462" y="2261153"/>
            <a:ext cx="3469145" cy="313617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22CDA3A-B3FE-4A33-BD76-AA75661CC2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4400" y="2683072"/>
            <a:ext cx="10667999" cy="16519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/>
              <a:t>В</a:t>
            </a:r>
            <a:r>
              <a:rPr lang="ru-RU" sz="2200" b="1" dirty="0" smtClean="0"/>
              <a:t>неурочная деятельность</a:t>
            </a:r>
            <a:r>
              <a:rPr lang="ru-RU" sz="2200" dirty="0" smtClean="0"/>
              <a:t>: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- </a:t>
            </a:r>
            <a:r>
              <a:rPr lang="ru-RU" sz="2200" dirty="0" err="1" smtClean="0"/>
              <a:t>Легоконструирование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- Разговоры о </a:t>
            </a:r>
            <a:r>
              <a:rPr lang="ru-RU" sz="2200" dirty="0" smtClean="0"/>
              <a:t>важном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- </a:t>
            </a:r>
            <a:r>
              <a:rPr lang="ru-RU" sz="2200" dirty="0" smtClean="0"/>
              <a:t>Мир деятельности</a:t>
            </a:r>
            <a:endParaRPr lang="ru-RU" sz="2200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DC709A4F-6C1F-4B08-8BBE-99FED8F67F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90195" y="5489812"/>
            <a:ext cx="10667999" cy="31738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 smtClean="0"/>
              <a:t>Дополнительное образование</a:t>
            </a:r>
            <a:r>
              <a:rPr lang="ru-RU" sz="2200" dirty="0" smtClean="0"/>
              <a:t>: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- </a:t>
            </a:r>
            <a:r>
              <a:rPr lang="ru-RU" sz="2200" dirty="0" smtClean="0"/>
              <a:t>Физика вокруг нас</a:t>
            </a:r>
          </a:p>
          <a:p>
            <a:pPr marL="0" indent="0">
              <a:buNone/>
            </a:pPr>
            <a:r>
              <a:rPr lang="ru-RU" sz="2200" dirty="0" smtClean="0"/>
              <a:t>- Мир книг (библиотечный час)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- </a:t>
            </a:r>
            <a:r>
              <a:rPr lang="ru-RU" sz="2200" dirty="0" smtClean="0"/>
              <a:t>Практическая экология</a:t>
            </a:r>
            <a:endParaRPr lang="ru-RU" sz="2200" dirty="0"/>
          </a:p>
          <a:p>
            <a:pPr marL="0" indent="0">
              <a:buNone/>
            </a:pPr>
            <a:r>
              <a:rPr lang="ru-RU" sz="2200" dirty="0" smtClean="0"/>
              <a:t>- Подвижные игры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- </a:t>
            </a:r>
            <a:r>
              <a:rPr lang="ru-RU" sz="2200" dirty="0" smtClean="0"/>
              <a:t>Волшебный карандаш</a:t>
            </a:r>
            <a:endParaRPr lang="ru-RU" sz="2200" dirty="0"/>
          </a:p>
        </p:txBody>
      </p:sp>
      <p:sp>
        <p:nvSpPr>
          <p:cNvPr id="19" name="Заголовок 3">
            <a:extLst>
              <a:ext uri="{FF2B5EF4-FFF2-40B4-BE49-F238E27FC236}">
                <a16:creationId xmlns:a16="http://schemas.microsoft.com/office/drawing/2014/main" id="{82676C0D-2DCF-4B74-B084-7BE6AD81CA85}"/>
              </a:ext>
            </a:extLst>
          </p:cNvPr>
          <p:cNvSpPr txBox="1">
            <a:spLocks/>
          </p:cNvSpPr>
          <p:nvPr/>
        </p:nvSpPr>
        <p:spPr>
          <a:xfrm>
            <a:off x="152400" y="262744"/>
            <a:ext cx="16346532" cy="15478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Результаты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реализации инновационного проекта </a:t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«Интеграция детей с сахарным диабетом в образовательную среду лицея»</a:t>
            </a:r>
            <a:endParaRPr lang="en-US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202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3 году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Рисунок 11" descr="Открытая ладонь с растением">
            <a:extLst>
              <a:ext uri="{FF2B5EF4-FFF2-40B4-BE49-F238E27FC236}">
                <a16:creationId xmlns:a16="http://schemas.microsoft.com/office/drawing/2014/main" id="{87B2CABC-A5DB-45AA-AFB4-7C2AF7E458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373862" y="6504713"/>
            <a:ext cx="2210067" cy="2336493"/>
          </a:xfrm>
          <a:prstGeom prst="rect">
            <a:avLst/>
          </a:prstGeom>
        </p:spPr>
      </p:pic>
      <p:pic>
        <p:nvPicPr>
          <p:cNvPr id="14" name="Рисунок 13" descr="Телескоп">
            <a:extLst>
              <a:ext uri="{FF2B5EF4-FFF2-40B4-BE49-F238E27FC236}">
                <a16:creationId xmlns:a16="http://schemas.microsoft.com/office/drawing/2014/main" id="{FBD41145-13F0-4D7D-B310-802885C6D898}"/>
              </a:ext>
            </a:extLst>
          </p:cNvPr>
          <p:cNvPicPr>
            <a:picLocks noChangeAspect="1"/>
          </p:cNvPicPr>
          <p:nvPr/>
        </p:nvPicPr>
        <p:blipFill>
          <a:blip r:embed="rId1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542212" y="2654116"/>
            <a:ext cx="2041717" cy="21585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2"/>
          <a:stretch>
            <a:fillRect/>
          </a:stretch>
        </p:blipFill>
        <p:spPr>
          <a:xfrm>
            <a:off x="10668000" y="5829300"/>
            <a:ext cx="6018847" cy="40138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43"/>
          <a:srcRect l="15496" t="2297" r="14496" b="129"/>
          <a:stretch/>
        </p:blipFill>
        <p:spPr>
          <a:xfrm>
            <a:off x="10699513" y="1810556"/>
            <a:ext cx="5987334" cy="384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9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:a16="http://schemas.microsoft.com/office/drawing/2014/main" id="{963058C0-13E7-4102-82E9-4AAF6F62CC87}"/>
              </a:ext>
            </a:extLst>
          </p:cNvPr>
          <p:cNvSpPr/>
          <p:nvPr/>
        </p:nvSpPr>
        <p:spPr>
          <a:xfrm>
            <a:off x="12745138" y="4111081"/>
            <a:ext cx="3469145" cy="3136170"/>
          </a:xfrm>
          <a:prstGeom prst="ellipse">
            <a:avLst/>
          </a:pr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C19D7CF6-C53A-479C-B87D-174A901230D5}"/>
              </a:ext>
            </a:extLst>
          </p:cNvPr>
          <p:cNvSpPr/>
          <p:nvPr/>
        </p:nvSpPr>
        <p:spPr>
          <a:xfrm>
            <a:off x="306693" y="1924916"/>
            <a:ext cx="3469145" cy="3136170"/>
          </a:xfrm>
          <a:prstGeom prst="ellipse">
            <a:avLst/>
          </a:pr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2509847-DB9E-410B-BDD6-71E3F84B8D93}"/>
              </a:ext>
            </a:extLst>
          </p:cNvPr>
          <p:cNvSpPr/>
          <p:nvPr/>
        </p:nvSpPr>
        <p:spPr>
          <a:xfrm>
            <a:off x="13064751" y="3976439"/>
            <a:ext cx="3469145" cy="313617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6D3D70F8-5CA6-43BC-A267-CF62DFB6B88C}"/>
              </a:ext>
            </a:extLst>
          </p:cNvPr>
          <p:cNvSpPr/>
          <p:nvPr/>
        </p:nvSpPr>
        <p:spPr>
          <a:xfrm>
            <a:off x="593650" y="1832427"/>
            <a:ext cx="3469145" cy="313617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22CDA3A-B3FE-4A33-BD76-AA75661CC2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49752" y="3107926"/>
            <a:ext cx="11652248" cy="563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/>
              <a:t>С</a:t>
            </a:r>
            <a:r>
              <a:rPr lang="ru-RU" sz="2400" b="1" dirty="0" smtClean="0"/>
              <a:t>истема </a:t>
            </a:r>
            <a:r>
              <a:rPr lang="ru-RU" sz="2400" b="1" dirty="0"/>
              <a:t>наставничества </a:t>
            </a:r>
            <a:r>
              <a:rPr lang="ru-RU" sz="2400" dirty="0"/>
              <a:t>по направлению </a:t>
            </a:r>
            <a:r>
              <a:rPr lang="ru-RU" sz="2400" b="1" dirty="0"/>
              <a:t>«Ученик – Ученик»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DC709A4F-6C1F-4B08-8BBE-99FED8F67F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50283" y="7551801"/>
            <a:ext cx="11127917" cy="31738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dirty="0" smtClean="0"/>
              <a:t>Диагностика социально-психологической позиции ребенка в классе;</a:t>
            </a:r>
            <a:endParaRPr lang="ru-RU" sz="2200" dirty="0"/>
          </a:p>
          <a:p>
            <a:pPr marL="0" indent="0">
              <a:buNone/>
            </a:pPr>
            <a:endParaRPr lang="ru-RU" sz="2200" dirty="0" smtClean="0"/>
          </a:p>
          <a:p>
            <a:pPr marL="0" indent="0">
              <a:buNone/>
            </a:pPr>
            <a:r>
              <a:rPr lang="ru-RU" sz="2200" dirty="0" smtClean="0"/>
              <a:t>Изучение самооценки обучающихся</a:t>
            </a:r>
          </a:p>
          <a:p>
            <a:pPr marL="0" indent="0">
              <a:buNone/>
            </a:pPr>
            <a:endParaRPr lang="ru-RU" sz="2200" dirty="0"/>
          </a:p>
          <a:p>
            <a:pPr marL="0" indent="0">
              <a:buNone/>
            </a:pPr>
            <a:r>
              <a:rPr lang="ru-RU" sz="2200" dirty="0" smtClean="0"/>
              <a:t>Выявление уровня </a:t>
            </a:r>
            <a:r>
              <a:rPr lang="ru-RU" sz="2200" dirty="0" err="1" smtClean="0"/>
              <a:t>сформированности</a:t>
            </a:r>
            <a:r>
              <a:rPr lang="ru-RU" sz="2200" dirty="0" smtClean="0"/>
              <a:t> и динамики развития УУД</a:t>
            </a:r>
            <a:endParaRPr lang="ru-RU" sz="2200" dirty="0"/>
          </a:p>
        </p:txBody>
      </p:sp>
      <p:sp>
        <p:nvSpPr>
          <p:cNvPr id="19" name="Заголовок 3">
            <a:extLst>
              <a:ext uri="{FF2B5EF4-FFF2-40B4-BE49-F238E27FC236}">
                <a16:creationId xmlns:a16="http://schemas.microsoft.com/office/drawing/2014/main" id="{82676C0D-2DCF-4B74-B084-7BE6AD81CA85}"/>
              </a:ext>
            </a:extLst>
          </p:cNvPr>
          <p:cNvSpPr txBox="1">
            <a:spLocks/>
          </p:cNvSpPr>
          <p:nvPr/>
        </p:nvSpPr>
        <p:spPr>
          <a:xfrm>
            <a:off x="152400" y="262744"/>
            <a:ext cx="16346532" cy="15478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Результаты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реализации инновационного проекта </a:t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«Интеграция детей с сахарным диабетом в образовательную среду лицея»</a:t>
            </a:r>
            <a:endParaRPr lang="en-US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202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3 году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Текст 9">
            <a:extLst>
              <a:ext uri="{FF2B5EF4-FFF2-40B4-BE49-F238E27FC236}">
                <a16:creationId xmlns:a16="http://schemas.microsoft.com/office/drawing/2014/main" id="{DC709A4F-6C1F-4B08-8BBE-99FED8F67F18}"/>
              </a:ext>
            </a:extLst>
          </p:cNvPr>
          <p:cNvSpPr txBox="1">
            <a:spLocks/>
          </p:cNvSpPr>
          <p:nvPr/>
        </p:nvSpPr>
        <p:spPr>
          <a:xfrm>
            <a:off x="4764545" y="4141918"/>
            <a:ext cx="8166358" cy="31738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/>
              <a:t>П</a:t>
            </a:r>
            <a:r>
              <a:rPr lang="ru-RU" sz="2200" b="1" dirty="0" smtClean="0"/>
              <a:t>сихолого-педагогическое сопровождение </a:t>
            </a:r>
            <a:r>
              <a:rPr lang="ru-RU" sz="2200" dirty="0" smtClean="0"/>
              <a:t>детей с сахарным диабетом:</a:t>
            </a:r>
          </a:p>
          <a:p>
            <a:pPr marL="0" indent="0">
              <a:buNone/>
            </a:pPr>
            <a:r>
              <a:rPr lang="ru-RU" sz="2200" dirty="0" smtClean="0"/>
              <a:t>- в классе осуществляются наблюдения за детьми с сахарным диабетом во время учебных занятий различными специалистами лицея (педагогом-психологом, учителем-логопедом)</a:t>
            </a:r>
          </a:p>
          <a:p>
            <a:pPr marL="0" indent="0">
              <a:buNone/>
            </a:pPr>
            <a:r>
              <a:rPr lang="ru-RU" sz="2200" dirty="0" smtClean="0"/>
              <a:t>- проведены различные исследования, направленные на выявление уровня адаптации детей с сахарным диабетом к школьной жизни, а также на выявление успешности их социализации в классе:</a:t>
            </a:r>
          </a:p>
        </p:txBody>
      </p:sp>
      <p:pic>
        <p:nvPicPr>
          <p:cNvPr id="20" name="Рисунок 19" descr="Маркер">
            <a:extLst>
              <a:ext uri="{FF2B5EF4-FFF2-40B4-BE49-F238E27FC236}">
                <a16:creationId xmlns:a16="http://schemas.microsoft.com/office/drawing/2014/main" id="{015736F4-4CDA-4C35-9E14-20A03A15A5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4286265" y="7577709"/>
            <a:ext cx="664019" cy="702004"/>
          </a:xfrm>
          <a:prstGeom prst="rect">
            <a:avLst/>
          </a:prstGeom>
        </p:spPr>
      </p:pic>
      <p:pic>
        <p:nvPicPr>
          <p:cNvPr id="21" name="Рисунок 20" descr="Маркер">
            <a:extLst>
              <a:ext uri="{FF2B5EF4-FFF2-40B4-BE49-F238E27FC236}">
                <a16:creationId xmlns:a16="http://schemas.microsoft.com/office/drawing/2014/main" id="{015736F4-4CDA-4C35-9E14-20A03A15A5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4286264" y="8390643"/>
            <a:ext cx="664019" cy="702004"/>
          </a:xfrm>
          <a:prstGeom prst="rect">
            <a:avLst/>
          </a:prstGeom>
        </p:spPr>
      </p:pic>
      <p:pic>
        <p:nvPicPr>
          <p:cNvPr id="22" name="Рисунок 21" descr="Маркер">
            <a:extLst>
              <a:ext uri="{FF2B5EF4-FFF2-40B4-BE49-F238E27FC236}">
                <a16:creationId xmlns:a16="http://schemas.microsoft.com/office/drawing/2014/main" id="{015736F4-4CDA-4C35-9E14-20A03A15A5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4310384" y="9046195"/>
            <a:ext cx="664019" cy="702004"/>
          </a:xfrm>
          <a:prstGeom prst="rect">
            <a:avLst/>
          </a:prstGeom>
        </p:spPr>
      </p:pic>
      <p:pic>
        <p:nvPicPr>
          <p:cNvPr id="23" name="Рисунок 22" descr="Вопросы">
            <a:extLst>
              <a:ext uri="{FF2B5EF4-FFF2-40B4-BE49-F238E27FC236}">
                <a16:creationId xmlns:a16="http://schemas.microsoft.com/office/drawing/2014/main" id="{B4C13A9C-B470-4A1A-9831-80A0211F9CBF}"/>
              </a:ext>
            </a:extLst>
          </p:cNvPr>
          <p:cNvPicPr>
            <a:picLocks noChangeAspect="1"/>
          </p:cNvPicPr>
          <p:nvPr/>
        </p:nvPicPr>
        <p:blipFill>
          <a:blip r:embed="rId1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295400" y="2294367"/>
            <a:ext cx="1947976" cy="2059409"/>
          </a:xfrm>
          <a:prstGeom prst="rect">
            <a:avLst/>
          </a:prstGeom>
        </p:spPr>
      </p:pic>
      <p:pic>
        <p:nvPicPr>
          <p:cNvPr id="24" name="Рисунок 23" descr="Цикл с людьми">
            <a:extLst>
              <a:ext uri="{FF2B5EF4-FFF2-40B4-BE49-F238E27FC236}">
                <a16:creationId xmlns:a16="http://schemas.microsoft.com/office/drawing/2014/main" id="{D09AAC9B-49E6-4199-A7DE-433B5C817542}"/>
              </a:ext>
            </a:extLst>
          </p:cNvPr>
          <p:cNvPicPr>
            <a:picLocks noChangeAspect="1"/>
          </p:cNvPicPr>
          <p:nvPr/>
        </p:nvPicPr>
        <p:blipFill>
          <a:blip r:embed="rId15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3673005" y="4353776"/>
            <a:ext cx="2252635" cy="23814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56"/>
          <a:srcRect l="-554" t="7574" r="1368" b="24261"/>
          <a:stretch/>
        </p:blipFill>
        <p:spPr>
          <a:xfrm>
            <a:off x="156411" y="5082957"/>
            <a:ext cx="4170508" cy="50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0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:a16="http://schemas.microsoft.com/office/drawing/2014/main" id="{963058C0-13E7-4102-82E9-4AAF6F62CC87}"/>
              </a:ext>
            </a:extLst>
          </p:cNvPr>
          <p:cNvSpPr/>
          <p:nvPr/>
        </p:nvSpPr>
        <p:spPr>
          <a:xfrm>
            <a:off x="12710173" y="6167771"/>
            <a:ext cx="3469145" cy="3136170"/>
          </a:xfrm>
          <a:prstGeom prst="ellipse">
            <a:avLst/>
          </a:pr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C19D7CF6-C53A-479C-B87D-174A901230D5}"/>
              </a:ext>
            </a:extLst>
          </p:cNvPr>
          <p:cNvSpPr/>
          <p:nvPr/>
        </p:nvSpPr>
        <p:spPr>
          <a:xfrm>
            <a:off x="12742830" y="2287829"/>
            <a:ext cx="3469145" cy="3136170"/>
          </a:xfrm>
          <a:prstGeom prst="ellipse">
            <a:avLst/>
          </a:pr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2509847-DB9E-410B-BDD6-71E3F84B8D93}"/>
              </a:ext>
            </a:extLst>
          </p:cNvPr>
          <p:cNvSpPr/>
          <p:nvPr/>
        </p:nvSpPr>
        <p:spPr>
          <a:xfrm>
            <a:off x="13029786" y="6033129"/>
            <a:ext cx="3469145" cy="313617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6D3D70F8-5CA6-43BC-A267-CF62DFB6B88C}"/>
              </a:ext>
            </a:extLst>
          </p:cNvPr>
          <p:cNvSpPr/>
          <p:nvPr/>
        </p:nvSpPr>
        <p:spPr>
          <a:xfrm>
            <a:off x="13029787" y="2195340"/>
            <a:ext cx="3469145" cy="313617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22CDA3A-B3FE-4A33-BD76-AA75661CC2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3400" y="2195340"/>
            <a:ext cx="12057666" cy="16519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/>
              <a:t>«Школа полного дня</a:t>
            </a:r>
            <a:r>
              <a:rPr lang="ru-RU" sz="2200" b="1" dirty="0" smtClean="0"/>
              <a:t>», </a:t>
            </a:r>
            <a:r>
              <a:rPr lang="ru-RU" sz="2200" dirty="0"/>
              <a:t>которая обеспечивает:</a:t>
            </a:r>
          </a:p>
          <a:p>
            <a:pPr marL="0" indent="0">
              <a:buNone/>
            </a:pPr>
            <a:r>
              <a:rPr lang="ru-RU" sz="2200" dirty="0" smtClean="0"/>
              <a:t>- интеграцию </a:t>
            </a:r>
            <a:r>
              <a:rPr lang="ru-RU" sz="2200" dirty="0"/>
              <a:t>основного общего и дополнительного </a:t>
            </a:r>
            <a:r>
              <a:rPr lang="ru-RU" sz="2200" dirty="0" smtClean="0"/>
              <a:t>образования</a:t>
            </a:r>
            <a:endParaRPr lang="ru-RU" sz="2200" dirty="0"/>
          </a:p>
          <a:p>
            <a:pPr>
              <a:buFontTx/>
              <a:buChar char="-"/>
            </a:pPr>
            <a:r>
              <a:rPr lang="ru-RU" sz="2200" dirty="0" smtClean="0"/>
              <a:t>создает </a:t>
            </a:r>
            <a:r>
              <a:rPr lang="ru-RU" sz="2200" dirty="0"/>
              <a:t>условия для самовыражения, самоопределения каждого конкретного </a:t>
            </a:r>
            <a:r>
              <a:rPr lang="ru-RU" sz="2200" dirty="0" smtClean="0"/>
              <a:t>обучающегося</a:t>
            </a:r>
            <a:endParaRPr lang="ru-RU" sz="2200" dirty="0"/>
          </a:p>
          <a:p>
            <a:pPr marL="0" indent="0">
              <a:buNone/>
            </a:pPr>
            <a:r>
              <a:rPr lang="ru-RU" sz="2200" dirty="0" smtClean="0"/>
              <a:t>- </a:t>
            </a:r>
            <a:r>
              <a:rPr lang="ru-RU" sz="2200" dirty="0"/>
              <a:t>обеспечивает взаимодействие с семьей по вопросам воспитания и образования детей, сохранения их </a:t>
            </a:r>
            <a:r>
              <a:rPr lang="ru-RU" sz="2200" dirty="0" smtClean="0"/>
              <a:t>здоровья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- решает проблемы </a:t>
            </a:r>
            <a:r>
              <a:rPr lang="ru-RU" sz="2200" dirty="0" err="1"/>
              <a:t>неуспешности</a:t>
            </a:r>
            <a:r>
              <a:rPr lang="ru-RU" sz="2200" dirty="0"/>
              <a:t> в обучении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DC709A4F-6C1F-4B08-8BBE-99FED8F67F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401" y="5390024"/>
            <a:ext cx="11803365" cy="31738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 smtClean="0"/>
              <a:t>Социально значимые мероприятия:</a:t>
            </a:r>
            <a:endParaRPr lang="ru-RU" sz="2200" b="1" dirty="0"/>
          </a:p>
          <a:p>
            <a:pPr marL="0" indent="0">
              <a:buNone/>
            </a:pPr>
            <a:r>
              <a:rPr lang="ru-RU" sz="2200" dirty="0"/>
              <a:t>- </a:t>
            </a:r>
            <a:r>
              <a:rPr lang="ru-RU" sz="2200" dirty="0" smtClean="0"/>
              <a:t>основные школьные </a:t>
            </a:r>
            <a:r>
              <a:rPr lang="ru-RU" sz="2200" dirty="0"/>
              <a:t>дела </a:t>
            </a:r>
            <a:r>
              <a:rPr lang="ru-RU" sz="2200" dirty="0" smtClean="0"/>
              <a:t>(единый урок </a:t>
            </a:r>
            <a:r>
              <a:rPr lang="ru-RU" sz="2200" dirty="0"/>
              <a:t>«День Знаний», </a:t>
            </a:r>
            <a:r>
              <a:rPr lang="ru-RU" sz="2200" dirty="0" smtClean="0"/>
              <a:t>большой экологический фестиваль «</a:t>
            </a:r>
            <a:r>
              <a:rPr lang="ru-RU" sz="2200" dirty="0" err="1" smtClean="0"/>
              <a:t>Экофест</a:t>
            </a:r>
            <a:r>
              <a:rPr lang="ru-RU" sz="2200" dirty="0" smtClean="0"/>
              <a:t> 2.0», праздник «День защиты животных», </a:t>
            </a:r>
            <a:r>
              <a:rPr lang="ru-RU" sz="2200" dirty="0"/>
              <a:t>праздник «День лицеиста», смотр талантов «Время ярких», праздник «День матери» и </a:t>
            </a:r>
            <a:r>
              <a:rPr lang="ru-RU" sz="2200" dirty="0" smtClean="0"/>
              <a:t>другие.</a:t>
            </a:r>
          </a:p>
          <a:p>
            <a:pPr marL="0" indent="0">
              <a:buNone/>
            </a:pPr>
            <a:r>
              <a:rPr lang="ru-RU" sz="2200" dirty="0" smtClean="0"/>
              <a:t>- </a:t>
            </a:r>
            <a:r>
              <a:rPr lang="ru-RU" sz="2200" dirty="0"/>
              <a:t>в рамках самоуправления: </a:t>
            </a:r>
            <a:r>
              <a:rPr lang="ru-RU" sz="2200" dirty="0" smtClean="0"/>
              <a:t>неделя экологии, акция «95 добрых дел для 95 лицея», Неделя здоровья, участие в различных экологических акциях.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- в рамках организации предметно-эстетической среды: </a:t>
            </a:r>
            <a:r>
              <a:rPr lang="ru-RU" sz="2200" dirty="0" smtClean="0"/>
              <a:t>конкурс социальной рекламы «</a:t>
            </a:r>
            <a:r>
              <a:rPr lang="ru-RU" sz="2200" dirty="0" err="1" smtClean="0"/>
              <a:t>ЕстьИдея</a:t>
            </a:r>
            <a:r>
              <a:rPr lang="ru-RU" sz="2200" dirty="0" smtClean="0"/>
              <a:t>!», выставка лицеистов «Город мастеров» и другие.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- в рамках взаимодействия с социальными партнерами: </a:t>
            </a:r>
            <a:r>
              <a:rPr lang="ru-RU" sz="2200" dirty="0" smtClean="0"/>
              <a:t>совместная реализация программы «Здоровье» с учреждениями здравоохранения города Челябинска</a:t>
            </a:r>
            <a:endParaRPr lang="ru-RU" sz="2200" dirty="0"/>
          </a:p>
        </p:txBody>
      </p:sp>
      <p:sp>
        <p:nvSpPr>
          <p:cNvPr id="19" name="Заголовок 3">
            <a:extLst>
              <a:ext uri="{FF2B5EF4-FFF2-40B4-BE49-F238E27FC236}">
                <a16:creationId xmlns:a16="http://schemas.microsoft.com/office/drawing/2014/main" id="{82676C0D-2DCF-4B74-B084-7BE6AD81CA85}"/>
              </a:ext>
            </a:extLst>
          </p:cNvPr>
          <p:cNvSpPr txBox="1">
            <a:spLocks/>
          </p:cNvSpPr>
          <p:nvPr/>
        </p:nvSpPr>
        <p:spPr>
          <a:xfrm>
            <a:off x="152400" y="262744"/>
            <a:ext cx="16346532" cy="15478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Результаты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реализации инновационного проекта </a:t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«Интеграция детей с сахарным диабетом в образовательную среду лицея»</a:t>
            </a:r>
            <a:endParaRPr lang="en-US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202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3 году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Рисунок 14" descr="Расширение бизнеса">
            <a:extLst>
              <a:ext uri="{FF2B5EF4-FFF2-40B4-BE49-F238E27FC236}">
                <a16:creationId xmlns:a16="http://schemas.microsoft.com/office/drawing/2014/main" id="{5BE38D06-9408-46A9-896A-67BF844296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3987545" y="6679971"/>
            <a:ext cx="1878750" cy="1986223"/>
          </a:xfrm>
          <a:prstGeom prst="rect">
            <a:avLst/>
          </a:prstGeom>
        </p:spPr>
      </p:pic>
      <p:pic>
        <p:nvPicPr>
          <p:cNvPr id="20" name="Рисунок 19" descr="Дом">
            <a:extLst>
              <a:ext uri="{FF2B5EF4-FFF2-40B4-BE49-F238E27FC236}">
                <a16:creationId xmlns:a16="http://schemas.microsoft.com/office/drawing/2014/main" id="{931A1246-3807-4558-8786-C7B7CACEABFE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3716000" y="2574140"/>
            <a:ext cx="1948270" cy="205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4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:a16="http://schemas.microsoft.com/office/drawing/2014/main" id="{963058C0-13E7-4102-82E9-4AAF6F62CC87}"/>
              </a:ext>
            </a:extLst>
          </p:cNvPr>
          <p:cNvSpPr/>
          <p:nvPr/>
        </p:nvSpPr>
        <p:spPr>
          <a:xfrm>
            <a:off x="12710173" y="6167771"/>
            <a:ext cx="3469145" cy="3136170"/>
          </a:xfrm>
          <a:prstGeom prst="ellipse">
            <a:avLst/>
          </a:pr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C19D7CF6-C53A-479C-B87D-174A901230D5}"/>
              </a:ext>
            </a:extLst>
          </p:cNvPr>
          <p:cNvSpPr/>
          <p:nvPr/>
        </p:nvSpPr>
        <p:spPr>
          <a:xfrm>
            <a:off x="12742830" y="2287829"/>
            <a:ext cx="3469145" cy="3136170"/>
          </a:xfrm>
          <a:prstGeom prst="ellipse">
            <a:avLst/>
          </a:pr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2509847-DB9E-410B-BDD6-71E3F84B8D93}"/>
              </a:ext>
            </a:extLst>
          </p:cNvPr>
          <p:cNvSpPr/>
          <p:nvPr/>
        </p:nvSpPr>
        <p:spPr>
          <a:xfrm>
            <a:off x="13029786" y="6033129"/>
            <a:ext cx="3469145" cy="313617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6D3D70F8-5CA6-43BC-A267-CF62DFB6B88C}"/>
              </a:ext>
            </a:extLst>
          </p:cNvPr>
          <p:cNvSpPr/>
          <p:nvPr/>
        </p:nvSpPr>
        <p:spPr>
          <a:xfrm>
            <a:off x="13029787" y="2195340"/>
            <a:ext cx="3469145" cy="313617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22CDA3A-B3FE-4A33-BD76-AA75661CC2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7981" y="1810556"/>
            <a:ext cx="12057666" cy="26141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/>
              <a:t>М</a:t>
            </a:r>
            <a:r>
              <a:rPr lang="ru-RU" sz="2200" b="1" dirty="0" smtClean="0"/>
              <a:t>етодические мероприятия</a:t>
            </a:r>
            <a:r>
              <a:rPr lang="ru-RU" sz="2200" dirty="0" smtClean="0"/>
              <a:t>: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- семинар для </a:t>
            </a:r>
            <a:r>
              <a:rPr lang="ru-RU" sz="2200" dirty="0" smtClean="0"/>
              <a:t>руководящих и педагогических работников по теме «Психолого-педагогическая диагностика детей с сахарным диабетом (совместно с ФГБОУ ВО «</a:t>
            </a:r>
            <a:r>
              <a:rPr lang="ru-RU" sz="2200" dirty="0" err="1" smtClean="0"/>
              <a:t>ЮУрГГПУ</a:t>
            </a:r>
            <a:r>
              <a:rPr lang="ru-RU" sz="2200" dirty="0" smtClean="0"/>
              <a:t>»);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- </a:t>
            </a:r>
            <a:r>
              <a:rPr lang="ru-RU" sz="2200" dirty="0" smtClean="0"/>
              <a:t>Лекторий в рамках родительского всеобуча по теме «Диабет у детей. Оптимальные условия организации образовательной деятельности и отдыха детей с сахарным диабетом» (совместно с ФГБОУ ВО «ЮУГМУ»)</a:t>
            </a:r>
            <a:endParaRPr lang="ru-RU" sz="2200" dirty="0"/>
          </a:p>
          <a:p>
            <a:pPr marL="0" indent="0">
              <a:buNone/>
            </a:pPr>
            <a:endParaRPr lang="ru-RU" sz="2200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DC709A4F-6C1F-4B08-8BBE-99FED8F67F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8001" y="4624893"/>
            <a:ext cx="7612365" cy="44975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 smtClean="0"/>
              <a:t>Мероприятия для </a:t>
            </a:r>
            <a:r>
              <a:rPr lang="ru-RU" sz="2200" b="1" dirty="0"/>
              <a:t>образовательных организаций </a:t>
            </a:r>
            <a:r>
              <a:rPr lang="ru-RU" sz="2200" b="1" dirty="0" smtClean="0"/>
              <a:t>МОС</a:t>
            </a:r>
            <a:r>
              <a:rPr lang="ru-RU" sz="2200" dirty="0" smtClean="0"/>
              <a:t>: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- </a:t>
            </a:r>
            <a:r>
              <a:rPr lang="ru-RU" sz="2200" dirty="0" smtClean="0"/>
              <a:t>Выступления педагогов лицея на </a:t>
            </a:r>
            <a:r>
              <a:rPr lang="en-US" sz="2200" dirty="0" smtClean="0"/>
              <a:t>V</a:t>
            </a:r>
            <a:r>
              <a:rPr lang="ru-RU" sz="2200" dirty="0" smtClean="0"/>
              <a:t> Всероссийской научно-практической конференции с международным участием «</a:t>
            </a:r>
            <a:r>
              <a:rPr lang="ru-RU" sz="2200" dirty="0" err="1" smtClean="0"/>
              <a:t>Тьюторское</a:t>
            </a:r>
            <a:r>
              <a:rPr lang="ru-RU" sz="2200" dirty="0" smtClean="0"/>
              <a:t> сопровождение в системе общего, дополнительного и профессионального образования»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- </a:t>
            </a:r>
            <a:r>
              <a:rPr lang="ru-RU" sz="2200" dirty="0" smtClean="0"/>
              <a:t>Выступления педагогов лицея на </a:t>
            </a:r>
            <a:r>
              <a:rPr lang="en-US" sz="2200" dirty="0" smtClean="0"/>
              <a:t>III</a:t>
            </a:r>
            <a:r>
              <a:rPr lang="ru-RU" sz="2200" dirty="0" smtClean="0"/>
              <a:t> региональной научно-практической конференции «Инновационная деятельность педагога как фактор его профессионального роста и повышения качества образования»</a:t>
            </a:r>
            <a:endParaRPr lang="ru-RU" sz="2200" dirty="0"/>
          </a:p>
        </p:txBody>
      </p:sp>
      <p:sp>
        <p:nvSpPr>
          <p:cNvPr id="19" name="Заголовок 3">
            <a:extLst>
              <a:ext uri="{FF2B5EF4-FFF2-40B4-BE49-F238E27FC236}">
                <a16:creationId xmlns:a16="http://schemas.microsoft.com/office/drawing/2014/main" id="{82676C0D-2DCF-4B74-B084-7BE6AD81CA85}"/>
              </a:ext>
            </a:extLst>
          </p:cNvPr>
          <p:cNvSpPr txBox="1">
            <a:spLocks/>
          </p:cNvSpPr>
          <p:nvPr/>
        </p:nvSpPr>
        <p:spPr>
          <a:xfrm>
            <a:off x="152400" y="262744"/>
            <a:ext cx="16346532" cy="15478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Результаты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реализации инновационного проекта </a:t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«Интеграция детей с сахарным диабетом в образовательную среду лицея»</a:t>
            </a:r>
            <a:endParaRPr lang="en-US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202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3 году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Рисунок 14" descr="Рукопожатие">
            <a:extLst>
              <a:ext uri="{FF2B5EF4-FFF2-40B4-BE49-F238E27FC236}">
                <a16:creationId xmlns:a16="http://schemas.microsoft.com/office/drawing/2014/main" id="{F99F4A57-2A33-401A-A014-7E0DE072E1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3844515" y="2963961"/>
            <a:ext cx="1671106" cy="1766701"/>
          </a:xfrm>
          <a:prstGeom prst="rect">
            <a:avLst/>
          </a:prstGeom>
        </p:spPr>
      </p:pic>
      <p:pic>
        <p:nvPicPr>
          <p:cNvPr id="20" name="Рисунок 19" descr="Мегафон">
            <a:extLst>
              <a:ext uri="{FF2B5EF4-FFF2-40B4-BE49-F238E27FC236}">
                <a16:creationId xmlns:a16="http://schemas.microsoft.com/office/drawing/2014/main" id="{0BEF7E2A-59FE-4639-879A-1AEBB7C213D3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3918474" y="6706942"/>
            <a:ext cx="1691767" cy="1788544"/>
          </a:xfrm>
          <a:prstGeom prst="rect">
            <a:avLst/>
          </a:prstGeom>
        </p:spPr>
      </p:pic>
      <p:pic>
        <p:nvPicPr>
          <p:cNvPr id="1026" name="Picture 2" descr="http://qrcoder.ru/code/?https%3A%2F%2Fvk.com%2Fwall-84247421_18139&amp;4&amp;0"/>
          <p:cNvPicPr>
            <a:picLocks noChangeAspect="1" noChangeArrowheads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053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qrcoder.ru/code/?https%3A%2F%2Fvk.com%2Fwall-23478272_381870&amp;4&amp;0"/>
          <p:cNvPicPr>
            <a:picLocks noChangeAspect="1" noChangeArrowheads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002" y="7176518"/>
            <a:ext cx="3047999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4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4">
            <a:extLst>
              <a:ext uri="{FF2B5EF4-FFF2-40B4-BE49-F238E27FC236}">
                <a16:creationId xmlns:a16="http://schemas.microsoft.com/office/drawing/2014/main" id="{B88A920D-CCCC-4316-970C-404D5C4F3C28}"/>
              </a:ext>
            </a:extLst>
          </p:cNvPr>
          <p:cNvSpPr/>
          <p:nvPr/>
        </p:nvSpPr>
        <p:spPr>
          <a:xfrm flipH="1">
            <a:off x="734" y="1542266"/>
            <a:ext cx="4011984" cy="8795142"/>
          </a:xfrm>
          <a:custGeom>
            <a:avLst/>
            <a:gdLst>
              <a:gd name="connsiteX0" fmla="*/ 0 w 2004763"/>
              <a:gd name="connsiteY0" fmla="*/ 9734753 h 9734753"/>
              <a:gd name="connsiteX1" fmla="*/ 2004763 w 2004763"/>
              <a:gd name="connsiteY1" fmla="*/ 0 h 9734753"/>
              <a:gd name="connsiteX2" fmla="*/ 2004763 w 2004763"/>
              <a:gd name="connsiteY2" fmla="*/ 9734753 h 9734753"/>
              <a:gd name="connsiteX3" fmla="*/ 0 w 2004763"/>
              <a:gd name="connsiteY3" fmla="*/ 9734753 h 9734753"/>
              <a:gd name="connsiteX0" fmla="*/ 0 w 2004763"/>
              <a:gd name="connsiteY0" fmla="*/ 11353503 h 11353503"/>
              <a:gd name="connsiteX1" fmla="*/ 2004763 w 2004763"/>
              <a:gd name="connsiteY1" fmla="*/ 0 h 11353503"/>
              <a:gd name="connsiteX2" fmla="*/ 2004763 w 2004763"/>
              <a:gd name="connsiteY2" fmla="*/ 11353503 h 11353503"/>
              <a:gd name="connsiteX3" fmla="*/ 0 w 2004763"/>
              <a:gd name="connsiteY3" fmla="*/ 11353503 h 11353503"/>
              <a:gd name="connsiteX0" fmla="*/ 0 w 2004763"/>
              <a:gd name="connsiteY0" fmla="*/ 11353503 h 11353503"/>
              <a:gd name="connsiteX1" fmla="*/ 2004763 w 2004763"/>
              <a:gd name="connsiteY1" fmla="*/ 0 h 11353503"/>
              <a:gd name="connsiteX2" fmla="*/ 2004763 w 2004763"/>
              <a:gd name="connsiteY2" fmla="*/ 11353503 h 11353503"/>
              <a:gd name="connsiteX3" fmla="*/ 0 w 2004763"/>
              <a:gd name="connsiteY3" fmla="*/ 11353503 h 11353503"/>
              <a:gd name="connsiteX0" fmla="*/ 0 w 2643408"/>
              <a:gd name="connsiteY0" fmla="*/ 11334934 h 11353503"/>
              <a:gd name="connsiteX1" fmla="*/ 2643408 w 2643408"/>
              <a:gd name="connsiteY1" fmla="*/ 0 h 11353503"/>
              <a:gd name="connsiteX2" fmla="*/ 2643408 w 2643408"/>
              <a:gd name="connsiteY2" fmla="*/ 11353503 h 11353503"/>
              <a:gd name="connsiteX3" fmla="*/ 0 w 2643408"/>
              <a:gd name="connsiteY3" fmla="*/ 11334934 h 11353503"/>
              <a:gd name="connsiteX0" fmla="*/ 0 w 2643408"/>
              <a:gd name="connsiteY0" fmla="*/ 11334934 h 11353503"/>
              <a:gd name="connsiteX1" fmla="*/ 2643408 w 2643408"/>
              <a:gd name="connsiteY1" fmla="*/ 0 h 11353503"/>
              <a:gd name="connsiteX2" fmla="*/ 2643408 w 2643408"/>
              <a:gd name="connsiteY2" fmla="*/ 11353503 h 11353503"/>
              <a:gd name="connsiteX3" fmla="*/ 0 w 2643408"/>
              <a:gd name="connsiteY3" fmla="*/ 11334934 h 11353503"/>
              <a:gd name="connsiteX0" fmla="*/ 0 w 2878698"/>
              <a:gd name="connsiteY0" fmla="*/ 11353503 h 11353503"/>
              <a:gd name="connsiteX1" fmla="*/ 2878698 w 2878698"/>
              <a:gd name="connsiteY1" fmla="*/ 0 h 11353503"/>
              <a:gd name="connsiteX2" fmla="*/ 2878698 w 2878698"/>
              <a:gd name="connsiteY2" fmla="*/ 11353503 h 11353503"/>
              <a:gd name="connsiteX3" fmla="*/ 0 w 2878698"/>
              <a:gd name="connsiteY3" fmla="*/ 11353503 h 11353503"/>
              <a:gd name="connsiteX0" fmla="*/ 0 w 2878698"/>
              <a:gd name="connsiteY0" fmla="*/ 11353503 h 11353503"/>
              <a:gd name="connsiteX1" fmla="*/ 2878698 w 2878698"/>
              <a:gd name="connsiteY1" fmla="*/ 0 h 11353503"/>
              <a:gd name="connsiteX2" fmla="*/ 2878698 w 2878698"/>
              <a:gd name="connsiteY2" fmla="*/ 11353503 h 11353503"/>
              <a:gd name="connsiteX3" fmla="*/ 0 w 2878698"/>
              <a:gd name="connsiteY3" fmla="*/ 11353503 h 11353503"/>
              <a:gd name="connsiteX0" fmla="*/ 0 w 2878698"/>
              <a:gd name="connsiteY0" fmla="*/ 11353503 h 11353503"/>
              <a:gd name="connsiteX1" fmla="*/ 2878698 w 2878698"/>
              <a:gd name="connsiteY1" fmla="*/ 0 h 11353503"/>
              <a:gd name="connsiteX2" fmla="*/ 2878698 w 2878698"/>
              <a:gd name="connsiteY2" fmla="*/ 11353503 h 11353503"/>
              <a:gd name="connsiteX3" fmla="*/ 0 w 2878698"/>
              <a:gd name="connsiteY3" fmla="*/ 11353503 h 11353503"/>
              <a:gd name="connsiteX0" fmla="*/ 0 w 2878698"/>
              <a:gd name="connsiteY0" fmla="*/ 11353503 h 11353503"/>
              <a:gd name="connsiteX1" fmla="*/ 2878698 w 2878698"/>
              <a:gd name="connsiteY1" fmla="*/ 0 h 11353503"/>
              <a:gd name="connsiteX2" fmla="*/ 2878698 w 2878698"/>
              <a:gd name="connsiteY2" fmla="*/ 11353503 h 11353503"/>
              <a:gd name="connsiteX3" fmla="*/ 0 w 2878698"/>
              <a:gd name="connsiteY3" fmla="*/ 11353503 h 11353503"/>
              <a:gd name="connsiteX0" fmla="*/ 0 w 2699429"/>
              <a:gd name="connsiteY0" fmla="*/ 11390643 h 11390643"/>
              <a:gd name="connsiteX1" fmla="*/ 2699429 w 2699429"/>
              <a:gd name="connsiteY1" fmla="*/ 0 h 11390643"/>
              <a:gd name="connsiteX2" fmla="*/ 2699429 w 2699429"/>
              <a:gd name="connsiteY2" fmla="*/ 11353503 h 11390643"/>
              <a:gd name="connsiteX3" fmla="*/ 0 w 2699429"/>
              <a:gd name="connsiteY3" fmla="*/ 11390643 h 11390643"/>
              <a:gd name="connsiteX0" fmla="*/ 0 w 2699429"/>
              <a:gd name="connsiteY0" fmla="*/ 11390643 h 11390643"/>
              <a:gd name="connsiteX1" fmla="*/ 2699429 w 2699429"/>
              <a:gd name="connsiteY1" fmla="*/ 0 h 11390643"/>
              <a:gd name="connsiteX2" fmla="*/ 2699429 w 2699429"/>
              <a:gd name="connsiteY2" fmla="*/ 11353503 h 11390643"/>
              <a:gd name="connsiteX3" fmla="*/ 0 w 2699429"/>
              <a:gd name="connsiteY3" fmla="*/ 11390643 h 11390643"/>
              <a:gd name="connsiteX0" fmla="*/ 0 w 2699429"/>
              <a:gd name="connsiteY0" fmla="*/ 9626517 h 9626517"/>
              <a:gd name="connsiteX1" fmla="*/ 2688225 w 2699429"/>
              <a:gd name="connsiteY1" fmla="*/ 0 h 9626517"/>
              <a:gd name="connsiteX2" fmla="*/ 2699429 w 2699429"/>
              <a:gd name="connsiteY2" fmla="*/ 9589377 h 9626517"/>
              <a:gd name="connsiteX3" fmla="*/ 0 w 2699429"/>
              <a:gd name="connsiteY3" fmla="*/ 9626517 h 9626517"/>
              <a:gd name="connsiteX0" fmla="*/ 0 w 2699429"/>
              <a:gd name="connsiteY0" fmla="*/ 9626517 h 9626517"/>
              <a:gd name="connsiteX1" fmla="*/ 2688225 w 2699429"/>
              <a:gd name="connsiteY1" fmla="*/ 0 h 9626517"/>
              <a:gd name="connsiteX2" fmla="*/ 2699429 w 2699429"/>
              <a:gd name="connsiteY2" fmla="*/ 9589377 h 9626517"/>
              <a:gd name="connsiteX3" fmla="*/ 0 w 2699429"/>
              <a:gd name="connsiteY3" fmla="*/ 9626517 h 9626517"/>
              <a:gd name="connsiteX0" fmla="*/ 0 w 2699429"/>
              <a:gd name="connsiteY0" fmla="*/ 9626517 h 9626517"/>
              <a:gd name="connsiteX1" fmla="*/ 2688225 w 2699429"/>
              <a:gd name="connsiteY1" fmla="*/ 0 h 9626517"/>
              <a:gd name="connsiteX2" fmla="*/ 2699429 w 2699429"/>
              <a:gd name="connsiteY2" fmla="*/ 9589377 h 9626517"/>
              <a:gd name="connsiteX3" fmla="*/ 0 w 2699429"/>
              <a:gd name="connsiteY3" fmla="*/ 9626517 h 9626517"/>
              <a:gd name="connsiteX0" fmla="*/ 0 w 2665816"/>
              <a:gd name="connsiteY0" fmla="*/ 9607948 h 9607948"/>
              <a:gd name="connsiteX1" fmla="*/ 2654612 w 2665816"/>
              <a:gd name="connsiteY1" fmla="*/ 0 h 9607948"/>
              <a:gd name="connsiteX2" fmla="*/ 2665816 w 2665816"/>
              <a:gd name="connsiteY2" fmla="*/ 9589377 h 9607948"/>
              <a:gd name="connsiteX3" fmla="*/ 0 w 2665816"/>
              <a:gd name="connsiteY3" fmla="*/ 9607948 h 9607948"/>
              <a:gd name="connsiteX0" fmla="*/ 0 w 2654612"/>
              <a:gd name="connsiteY0" fmla="*/ 9645088 h 9645088"/>
              <a:gd name="connsiteX1" fmla="*/ 2643408 w 2654612"/>
              <a:gd name="connsiteY1" fmla="*/ 0 h 9645088"/>
              <a:gd name="connsiteX2" fmla="*/ 2654612 w 2654612"/>
              <a:gd name="connsiteY2" fmla="*/ 9589377 h 9645088"/>
              <a:gd name="connsiteX3" fmla="*/ 0 w 2654612"/>
              <a:gd name="connsiteY3" fmla="*/ 9645088 h 9645088"/>
              <a:gd name="connsiteX0" fmla="*/ 0 w 2654612"/>
              <a:gd name="connsiteY0" fmla="*/ 9645088 h 9645088"/>
              <a:gd name="connsiteX1" fmla="*/ 2643408 w 2654612"/>
              <a:gd name="connsiteY1" fmla="*/ 0 h 9645088"/>
              <a:gd name="connsiteX2" fmla="*/ 2654612 w 2654612"/>
              <a:gd name="connsiteY2" fmla="*/ 9589377 h 9645088"/>
              <a:gd name="connsiteX3" fmla="*/ 0 w 2654612"/>
              <a:gd name="connsiteY3" fmla="*/ 9645088 h 964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4612" h="9645088">
                <a:moveTo>
                  <a:pt x="0" y="9645088"/>
                </a:moveTo>
                <a:cubicBezTo>
                  <a:pt x="1037997" y="5934870"/>
                  <a:pt x="2042060" y="2703212"/>
                  <a:pt x="2643408" y="0"/>
                </a:cubicBezTo>
                <a:cubicBezTo>
                  <a:pt x="2647143" y="3196459"/>
                  <a:pt x="2650877" y="6392918"/>
                  <a:pt x="2654612" y="9589377"/>
                </a:cubicBezTo>
                <a:lnTo>
                  <a:pt x="0" y="9645088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Параллелограмм 4">
            <a:extLst>
              <a:ext uri="{FF2B5EF4-FFF2-40B4-BE49-F238E27FC236}">
                <a16:creationId xmlns:a16="http://schemas.microsoft.com/office/drawing/2014/main" id="{ACD142FA-B58E-4737-86F3-ED1262582DE8}"/>
              </a:ext>
            </a:extLst>
          </p:cNvPr>
          <p:cNvSpPr/>
          <p:nvPr/>
        </p:nvSpPr>
        <p:spPr>
          <a:xfrm flipH="1">
            <a:off x="724857" y="9715500"/>
            <a:ext cx="3008943" cy="265462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араллелограмм 4">
            <a:extLst>
              <a:ext uri="{FF2B5EF4-FFF2-40B4-BE49-F238E27FC236}">
                <a16:creationId xmlns:a16="http://schemas.microsoft.com/office/drawing/2014/main" id="{6B05B8AB-3B55-4D7C-B347-0787EBF3FDC7}"/>
              </a:ext>
            </a:extLst>
          </p:cNvPr>
          <p:cNvSpPr/>
          <p:nvPr/>
        </p:nvSpPr>
        <p:spPr>
          <a:xfrm rot="16200000" flipH="1">
            <a:off x="-2793126" y="3455113"/>
            <a:ext cx="6881653" cy="381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FA44452-17AC-4C12-AFF8-35DFE51E2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161" y="60788"/>
            <a:ext cx="15278100" cy="1989137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</a:rPr>
              <a:t>Планируемые результаты и эффекты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Текст 15">
            <a:extLst>
              <a:ext uri="{FF2B5EF4-FFF2-40B4-BE49-F238E27FC236}">
                <a16:creationId xmlns:a16="http://schemas.microsoft.com/office/drawing/2014/main" id="{961E70D8-A889-46A5-AAEE-218861E5FB4B}"/>
              </a:ext>
            </a:extLst>
          </p:cNvPr>
          <p:cNvSpPr txBox="1">
            <a:spLocks/>
          </p:cNvSpPr>
          <p:nvPr/>
        </p:nvSpPr>
        <p:spPr>
          <a:xfrm>
            <a:off x="4011053" y="5261224"/>
            <a:ext cx="13716000" cy="83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/>
              <a:t>будут </a:t>
            </a:r>
            <a:r>
              <a:rPr lang="ru-RU" sz="2400" dirty="0" smtClean="0"/>
              <a:t>реализованы </a:t>
            </a:r>
            <a:r>
              <a:rPr lang="ru-RU" sz="2400" dirty="0"/>
              <a:t>основные принципы и подходы системы наставничества </a:t>
            </a:r>
          </a:p>
        </p:txBody>
      </p:sp>
      <p:sp>
        <p:nvSpPr>
          <p:cNvPr id="7" name="Текст 15">
            <a:extLst>
              <a:ext uri="{FF2B5EF4-FFF2-40B4-BE49-F238E27FC236}">
                <a16:creationId xmlns:a16="http://schemas.microsoft.com/office/drawing/2014/main" id="{D79B4A68-62B6-4154-AA5F-B9E2071958ED}"/>
              </a:ext>
            </a:extLst>
          </p:cNvPr>
          <p:cNvSpPr txBox="1">
            <a:spLocks/>
          </p:cNvSpPr>
          <p:nvPr/>
        </p:nvSpPr>
        <p:spPr>
          <a:xfrm>
            <a:off x="5654753" y="7798307"/>
            <a:ext cx="12306300" cy="83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/>
              <a:t>будет </a:t>
            </a:r>
            <a:r>
              <a:rPr lang="ru-RU" sz="2400" dirty="0" smtClean="0"/>
              <a:t>совершенствоваться </a:t>
            </a:r>
            <a:r>
              <a:rPr lang="ru-RU" sz="2400" dirty="0"/>
              <a:t>образовательная среда лицея</a:t>
            </a:r>
          </a:p>
        </p:txBody>
      </p:sp>
      <p:sp>
        <p:nvSpPr>
          <p:cNvPr id="8" name="Текст 15">
            <a:extLst>
              <a:ext uri="{FF2B5EF4-FFF2-40B4-BE49-F238E27FC236}">
                <a16:creationId xmlns:a16="http://schemas.microsoft.com/office/drawing/2014/main" id="{D171C394-3565-4BA2-BC79-ABE2267A3BF0}"/>
              </a:ext>
            </a:extLst>
          </p:cNvPr>
          <p:cNvSpPr txBox="1">
            <a:spLocks/>
          </p:cNvSpPr>
          <p:nvPr/>
        </p:nvSpPr>
        <p:spPr>
          <a:xfrm>
            <a:off x="2576474" y="2528242"/>
            <a:ext cx="15573639" cy="839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/>
              <a:t>будут </a:t>
            </a:r>
            <a:r>
              <a:rPr lang="ru-RU" sz="2400" dirty="0" smtClean="0"/>
              <a:t>разработаны механизмы </a:t>
            </a:r>
            <a:r>
              <a:rPr lang="ru-RU" sz="2400" dirty="0"/>
              <a:t>взаимодействия лицея в рамках социального партнерства с организациями здравоохранения, дополнительного образования и высшего образования</a:t>
            </a:r>
          </a:p>
        </p:txBody>
      </p:sp>
      <p:sp>
        <p:nvSpPr>
          <p:cNvPr id="9" name="Текст 15">
            <a:extLst>
              <a:ext uri="{FF2B5EF4-FFF2-40B4-BE49-F238E27FC236}">
                <a16:creationId xmlns:a16="http://schemas.microsoft.com/office/drawing/2014/main" id="{2995D6C7-5A78-4546-8DE9-2AD4478E3C8A}"/>
              </a:ext>
            </a:extLst>
          </p:cNvPr>
          <p:cNvSpPr txBox="1">
            <a:spLocks/>
          </p:cNvSpPr>
          <p:nvPr/>
        </p:nvSpPr>
        <p:spPr>
          <a:xfrm>
            <a:off x="5055148" y="6318555"/>
            <a:ext cx="12954000" cy="83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/>
              <a:t>будет разработана серия согласованных проектов и программ по адаптации и интеграции детей с сахарным диабетом в образовательную среду лицея</a:t>
            </a:r>
          </a:p>
        </p:txBody>
      </p:sp>
      <p:sp>
        <p:nvSpPr>
          <p:cNvPr id="10" name="Текст 15">
            <a:extLst>
              <a:ext uri="{FF2B5EF4-FFF2-40B4-BE49-F238E27FC236}">
                <a16:creationId xmlns:a16="http://schemas.microsoft.com/office/drawing/2014/main" id="{D3AA61A8-C56E-4076-9F58-F08DAB7B63CE}"/>
              </a:ext>
            </a:extLst>
          </p:cNvPr>
          <p:cNvSpPr txBox="1">
            <a:spLocks/>
          </p:cNvSpPr>
          <p:nvPr/>
        </p:nvSpPr>
        <p:spPr>
          <a:xfrm>
            <a:off x="6320915" y="8855638"/>
            <a:ext cx="11696700" cy="839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/>
              <a:t>будет </a:t>
            </a:r>
            <a:r>
              <a:rPr lang="ru-RU" sz="2400" dirty="0" smtClean="0"/>
              <a:t>совершенствоваться </a:t>
            </a:r>
            <a:r>
              <a:rPr lang="ru-RU" sz="2400" dirty="0"/>
              <a:t>уровень информированности родителей (законных представителей) обучающихся 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124D557-31D4-4C3B-AD32-BE3A78B60973}"/>
              </a:ext>
            </a:extLst>
          </p:cNvPr>
          <p:cNvGrpSpPr/>
          <p:nvPr/>
        </p:nvGrpSpPr>
        <p:grpSpPr>
          <a:xfrm>
            <a:off x="834462" y="2406646"/>
            <a:ext cx="1371600" cy="1241286"/>
            <a:chOff x="1353724" y="3145357"/>
            <a:chExt cx="803689" cy="727202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9A4CA447-6B72-4853-BF89-E3560E917844}"/>
                </a:ext>
              </a:extLst>
            </p:cNvPr>
            <p:cNvSpPr/>
            <p:nvPr/>
          </p:nvSpPr>
          <p:spPr>
            <a:xfrm>
              <a:off x="1353724" y="3238500"/>
              <a:ext cx="690995" cy="634059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F00F74E9-51C0-4E86-AC48-2E9B57B4434B}"/>
                </a:ext>
              </a:extLst>
            </p:cNvPr>
            <p:cNvSpPr/>
            <p:nvPr/>
          </p:nvSpPr>
          <p:spPr>
            <a:xfrm>
              <a:off x="1466418" y="3145357"/>
              <a:ext cx="690995" cy="634059"/>
            </a:xfrm>
            <a:prstGeom prst="ellipse">
              <a:avLst/>
            </a:prstGeom>
            <a:solidFill>
              <a:srgbClr val="CD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Рисунок 13" descr="Бумага">
            <a:extLst>
              <a:ext uri="{FF2B5EF4-FFF2-40B4-BE49-F238E27FC236}">
                <a16:creationId xmlns:a16="http://schemas.microsoft.com/office/drawing/2014/main" id="{91C63ED1-B89A-45D8-AD41-C4C1DF0E1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8877" y="2475675"/>
            <a:ext cx="916549" cy="916549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17B98B2-76A4-4FF0-9E92-7BC45EA359E4}"/>
              </a:ext>
            </a:extLst>
          </p:cNvPr>
          <p:cNvGrpSpPr/>
          <p:nvPr/>
        </p:nvGrpSpPr>
        <p:grpSpPr>
          <a:xfrm>
            <a:off x="2191689" y="4924050"/>
            <a:ext cx="1371600" cy="1241286"/>
            <a:chOff x="1353724" y="3145357"/>
            <a:chExt cx="803689" cy="727202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5ED13854-37AF-4DEC-BD60-757806505A0B}"/>
                </a:ext>
              </a:extLst>
            </p:cNvPr>
            <p:cNvSpPr/>
            <p:nvPr/>
          </p:nvSpPr>
          <p:spPr>
            <a:xfrm>
              <a:off x="1353724" y="3238500"/>
              <a:ext cx="690995" cy="634059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D21A9BB7-C5BA-4DE0-A5B8-89E29DB88834}"/>
                </a:ext>
              </a:extLst>
            </p:cNvPr>
            <p:cNvSpPr/>
            <p:nvPr/>
          </p:nvSpPr>
          <p:spPr>
            <a:xfrm>
              <a:off x="1466418" y="3145357"/>
              <a:ext cx="690995" cy="634059"/>
            </a:xfrm>
            <a:prstGeom prst="ellipse">
              <a:avLst/>
            </a:prstGeom>
            <a:solidFill>
              <a:srgbClr val="CD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D4C906D2-8172-464E-91E4-33A5D0F3A77F}"/>
              </a:ext>
            </a:extLst>
          </p:cNvPr>
          <p:cNvGrpSpPr/>
          <p:nvPr/>
        </p:nvGrpSpPr>
        <p:grpSpPr>
          <a:xfrm>
            <a:off x="2970490" y="6222238"/>
            <a:ext cx="1371600" cy="1241286"/>
            <a:chOff x="1353724" y="3145357"/>
            <a:chExt cx="803689" cy="727202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04C39E87-F292-4C68-B229-28BB150DBF56}"/>
                </a:ext>
              </a:extLst>
            </p:cNvPr>
            <p:cNvSpPr/>
            <p:nvPr/>
          </p:nvSpPr>
          <p:spPr>
            <a:xfrm>
              <a:off x="1353724" y="3238500"/>
              <a:ext cx="690995" cy="634059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C877D7FB-1A28-455F-8303-97E9CA5FE133}"/>
                </a:ext>
              </a:extLst>
            </p:cNvPr>
            <p:cNvSpPr/>
            <p:nvPr/>
          </p:nvSpPr>
          <p:spPr>
            <a:xfrm>
              <a:off x="1466418" y="3145357"/>
              <a:ext cx="690995" cy="634059"/>
            </a:xfrm>
            <a:prstGeom prst="ellipse">
              <a:avLst/>
            </a:prstGeom>
            <a:solidFill>
              <a:srgbClr val="CD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FB91104-6F91-40AD-B89C-066A44BADF25}"/>
              </a:ext>
            </a:extLst>
          </p:cNvPr>
          <p:cNvGrpSpPr/>
          <p:nvPr/>
        </p:nvGrpSpPr>
        <p:grpSpPr>
          <a:xfrm>
            <a:off x="3634997" y="7497587"/>
            <a:ext cx="1371600" cy="1241286"/>
            <a:chOff x="1353724" y="3145357"/>
            <a:chExt cx="803689" cy="727202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E19B598D-23CA-40F6-947E-55ACA83F3E6F}"/>
                </a:ext>
              </a:extLst>
            </p:cNvPr>
            <p:cNvSpPr/>
            <p:nvPr/>
          </p:nvSpPr>
          <p:spPr>
            <a:xfrm>
              <a:off x="1353724" y="3238500"/>
              <a:ext cx="690995" cy="634059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EA7B74B8-3EB1-4ABA-B0C5-5B720F010770}"/>
                </a:ext>
              </a:extLst>
            </p:cNvPr>
            <p:cNvSpPr/>
            <p:nvPr/>
          </p:nvSpPr>
          <p:spPr>
            <a:xfrm>
              <a:off x="1466418" y="3145357"/>
              <a:ext cx="690995" cy="634059"/>
            </a:xfrm>
            <a:prstGeom prst="ellipse">
              <a:avLst/>
            </a:prstGeom>
            <a:solidFill>
              <a:srgbClr val="CD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64A95D8-9E54-4F20-82AF-C03D88B2AFDD}"/>
              </a:ext>
            </a:extLst>
          </p:cNvPr>
          <p:cNvGrpSpPr/>
          <p:nvPr/>
        </p:nvGrpSpPr>
        <p:grpSpPr>
          <a:xfrm>
            <a:off x="4252673" y="8728714"/>
            <a:ext cx="1371600" cy="1241286"/>
            <a:chOff x="1353724" y="3145357"/>
            <a:chExt cx="803689" cy="727202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A0E616D-859C-49EF-BC81-A4C6487050EF}"/>
                </a:ext>
              </a:extLst>
            </p:cNvPr>
            <p:cNvSpPr/>
            <p:nvPr/>
          </p:nvSpPr>
          <p:spPr>
            <a:xfrm>
              <a:off x="1353724" y="3238500"/>
              <a:ext cx="690995" cy="634059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474B7E02-2742-4312-9292-6239B0CC0F15}"/>
                </a:ext>
              </a:extLst>
            </p:cNvPr>
            <p:cNvSpPr/>
            <p:nvPr/>
          </p:nvSpPr>
          <p:spPr>
            <a:xfrm>
              <a:off x="1466418" y="3145357"/>
              <a:ext cx="690995" cy="634059"/>
            </a:xfrm>
            <a:prstGeom prst="ellipse">
              <a:avLst/>
            </a:prstGeom>
            <a:solidFill>
              <a:srgbClr val="CD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2" name="Рисунок 31" descr="Контрольный список (справа налево)">
            <a:extLst>
              <a:ext uri="{FF2B5EF4-FFF2-40B4-BE49-F238E27FC236}">
                <a16:creationId xmlns:a16="http://schemas.microsoft.com/office/drawing/2014/main" id="{ED5496CD-18BC-41B4-8ED5-8C64BB2D84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15769" y="7543286"/>
            <a:ext cx="920985" cy="920985"/>
          </a:xfrm>
          <a:prstGeom prst="rect">
            <a:avLst/>
          </a:prstGeom>
        </p:spPr>
      </p:pic>
      <p:pic>
        <p:nvPicPr>
          <p:cNvPr id="34" name="Рисунок 33" descr="Ежедневник">
            <a:extLst>
              <a:ext uri="{FF2B5EF4-FFF2-40B4-BE49-F238E27FC236}">
                <a16:creationId xmlns:a16="http://schemas.microsoft.com/office/drawing/2014/main" id="{3785DB9E-522E-4974-9349-B8E2412D5B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48600" y="6271624"/>
            <a:ext cx="995491" cy="995491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8124D557-31D4-4C3B-AD32-BE3A78B60973}"/>
              </a:ext>
            </a:extLst>
          </p:cNvPr>
          <p:cNvGrpSpPr/>
          <p:nvPr/>
        </p:nvGrpSpPr>
        <p:grpSpPr>
          <a:xfrm>
            <a:off x="1550979" y="3716356"/>
            <a:ext cx="1371600" cy="1241286"/>
            <a:chOff x="1353724" y="3145357"/>
            <a:chExt cx="803689" cy="727202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9A4CA447-6B72-4853-BF89-E3560E917844}"/>
                </a:ext>
              </a:extLst>
            </p:cNvPr>
            <p:cNvSpPr/>
            <p:nvPr/>
          </p:nvSpPr>
          <p:spPr>
            <a:xfrm>
              <a:off x="1353724" y="3238500"/>
              <a:ext cx="690995" cy="634059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F00F74E9-51C0-4E86-AC48-2E9B57B4434B}"/>
                </a:ext>
              </a:extLst>
            </p:cNvPr>
            <p:cNvSpPr/>
            <p:nvPr/>
          </p:nvSpPr>
          <p:spPr>
            <a:xfrm>
              <a:off x="1466418" y="3145357"/>
              <a:ext cx="690995" cy="634059"/>
            </a:xfrm>
            <a:prstGeom prst="ellipse">
              <a:avLst/>
            </a:prstGeom>
            <a:solidFill>
              <a:srgbClr val="CDE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8" name="Текст 15">
            <a:extLst>
              <a:ext uri="{FF2B5EF4-FFF2-40B4-BE49-F238E27FC236}">
                <a16:creationId xmlns:a16="http://schemas.microsoft.com/office/drawing/2014/main" id="{D171C394-3565-4BA2-BC79-ABE2267A3BF0}"/>
              </a:ext>
            </a:extLst>
          </p:cNvPr>
          <p:cNvSpPr txBox="1">
            <a:spLocks/>
          </p:cNvSpPr>
          <p:nvPr/>
        </p:nvSpPr>
        <p:spPr>
          <a:xfrm>
            <a:off x="3385624" y="3797288"/>
            <a:ext cx="14401800" cy="839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/>
              <a:t>будет </a:t>
            </a:r>
            <a:r>
              <a:rPr lang="ru-RU" sz="2400" dirty="0" smtClean="0"/>
              <a:t>совершенствоваться </a:t>
            </a:r>
            <a:r>
              <a:rPr lang="ru-RU" sz="2400" dirty="0"/>
              <a:t>уровень профессиональной компетентности педагогических работников и других специалистов</a:t>
            </a:r>
          </a:p>
        </p:txBody>
      </p:sp>
      <p:pic>
        <p:nvPicPr>
          <p:cNvPr id="49" name="Рисунок 48" descr="Рукопожатие">
            <a:extLst>
              <a:ext uri="{FF2B5EF4-FFF2-40B4-BE49-F238E27FC236}">
                <a16:creationId xmlns:a16="http://schemas.microsoft.com/office/drawing/2014/main" id="{F99F4A57-2A33-401A-A014-7E0DE072E1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2509874" y="5039639"/>
            <a:ext cx="914400" cy="966708"/>
          </a:xfrm>
          <a:prstGeom prst="rect">
            <a:avLst/>
          </a:prstGeom>
        </p:spPr>
      </p:pic>
      <p:pic>
        <p:nvPicPr>
          <p:cNvPr id="50" name="Рисунок 49" descr="Расширение бизнеса">
            <a:extLst>
              <a:ext uri="{FF2B5EF4-FFF2-40B4-BE49-F238E27FC236}">
                <a16:creationId xmlns:a16="http://schemas.microsoft.com/office/drawing/2014/main" id="{5BE38D06-9408-46A9-896A-67BF844296CD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935971" y="3793348"/>
            <a:ext cx="914400" cy="966708"/>
          </a:xfrm>
          <a:prstGeom prst="rect">
            <a:avLst/>
          </a:prstGeom>
        </p:spPr>
      </p:pic>
      <p:pic>
        <p:nvPicPr>
          <p:cNvPr id="51" name="Рисунок 50" descr="Маркетинг">
            <a:extLst>
              <a:ext uri="{FF2B5EF4-FFF2-40B4-BE49-F238E27FC236}">
                <a16:creationId xmlns:a16="http://schemas.microsoft.com/office/drawing/2014/main" id="{1BF90460-6078-47D2-BD7E-8970150D520F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4709360" y="8806092"/>
            <a:ext cx="914400" cy="96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9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676C0D-2DCF-4B74-B084-7BE6AD81C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562" y="308147"/>
            <a:ext cx="13868400" cy="1547812"/>
          </a:xfrm>
          <a:solidFill>
            <a:srgbClr val="F3F3F3"/>
          </a:solidFill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Планируемые инновационные продукты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C178B609-4845-4EB7-902A-2195E5E1FD0B}"/>
              </a:ext>
            </a:extLst>
          </p:cNvPr>
          <p:cNvSpPr/>
          <p:nvPr/>
        </p:nvSpPr>
        <p:spPr>
          <a:xfrm>
            <a:off x="5715000" y="3449144"/>
            <a:ext cx="2438400" cy="2209800"/>
          </a:xfrm>
          <a:prstGeom prst="ellipse">
            <a:avLst/>
          </a:prstGeom>
          <a:solidFill>
            <a:srgbClr val="F9D3D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B0026DD-F6AF-487D-99C4-85A0B06A826A}"/>
              </a:ext>
            </a:extLst>
          </p:cNvPr>
          <p:cNvSpPr/>
          <p:nvPr/>
        </p:nvSpPr>
        <p:spPr>
          <a:xfrm>
            <a:off x="9677400" y="3449144"/>
            <a:ext cx="2438400" cy="2209800"/>
          </a:xfrm>
          <a:prstGeom prst="ellipse">
            <a:avLst/>
          </a:prstGeom>
          <a:solidFill>
            <a:srgbClr val="CDE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3196527A-A676-424C-9238-18C41D7F8574}"/>
              </a:ext>
            </a:extLst>
          </p:cNvPr>
          <p:cNvSpPr/>
          <p:nvPr/>
        </p:nvSpPr>
        <p:spPr>
          <a:xfrm>
            <a:off x="9658350" y="6851765"/>
            <a:ext cx="2438400" cy="2209800"/>
          </a:xfrm>
          <a:prstGeom prst="ellipse">
            <a:avLst/>
          </a:prstGeom>
          <a:solidFill>
            <a:srgbClr val="F9D3D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89D5A36-EEB9-45A9-B413-C035862CFD42}"/>
              </a:ext>
            </a:extLst>
          </p:cNvPr>
          <p:cNvSpPr/>
          <p:nvPr/>
        </p:nvSpPr>
        <p:spPr>
          <a:xfrm>
            <a:off x="5695950" y="6851765"/>
            <a:ext cx="2438400" cy="2209800"/>
          </a:xfrm>
          <a:prstGeom prst="ellipse">
            <a:avLst/>
          </a:prstGeom>
          <a:solidFill>
            <a:srgbClr val="CDE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Синхронизация облака">
            <a:extLst>
              <a:ext uri="{FF2B5EF4-FFF2-40B4-BE49-F238E27FC236}">
                <a16:creationId xmlns:a16="http://schemas.microsoft.com/office/drawing/2014/main" id="{7349DF54-BCD8-4A88-A857-062251F53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11994" y="3447392"/>
            <a:ext cx="1945624" cy="1945624"/>
          </a:xfrm>
          <a:prstGeom prst="rect">
            <a:avLst/>
          </a:prstGeom>
        </p:spPr>
      </p:pic>
      <p:sp>
        <p:nvSpPr>
          <p:cNvPr id="28" name="Стрелка: изогнутая 27">
            <a:extLst>
              <a:ext uri="{FF2B5EF4-FFF2-40B4-BE49-F238E27FC236}">
                <a16:creationId xmlns:a16="http://schemas.microsoft.com/office/drawing/2014/main" id="{C8769BAC-8F13-4A9B-A276-BB563924D0DF}"/>
              </a:ext>
            </a:extLst>
          </p:cNvPr>
          <p:cNvSpPr/>
          <p:nvPr/>
        </p:nvSpPr>
        <p:spPr>
          <a:xfrm rot="18849835">
            <a:off x="4741609" y="5488606"/>
            <a:ext cx="990600" cy="1237340"/>
          </a:xfrm>
          <a:prstGeom prst="bentArrow">
            <a:avLst>
              <a:gd name="adj1" fmla="val 25001"/>
              <a:gd name="adj2" fmla="val 38636"/>
              <a:gd name="adj3" fmla="val 25000"/>
              <a:gd name="adj4" fmla="val 71023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Стрелка: изогнутая 28">
            <a:extLst>
              <a:ext uri="{FF2B5EF4-FFF2-40B4-BE49-F238E27FC236}">
                <a16:creationId xmlns:a16="http://schemas.microsoft.com/office/drawing/2014/main" id="{EFFDF226-7454-42BB-8F42-DEB4E589010D}"/>
              </a:ext>
            </a:extLst>
          </p:cNvPr>
          <p:cNvSpPr/>
          <p:nvPr/>
        </p:nvSpPr>
        <p:spPr>
          <a:xfrm rot="13934315">
            <a:off x="8236526" y="8108422"/>
            <a:ext cx="990600" cy="1237340"/>
          </a:xfrm>
          <a:prstGeom prst="bentArrow">
            <a:avLst>
              <a:gd name="adj1" fmla="val 25001"/>
              <a:gd name="adj2" fmla="val 38636"/>
              <a:gd name="adj3" fmla="val 25000"/>
              <a:gd name="adj4" fmla="val 71023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Стрелка: изогнутая 29">
            <a:extLst>
              <a:ext uri="{FF2B5EF4-FFF2-40B4-BE49-F238E27FC236}">
                <a16:creationId xmlns:a16="http://schemas.microsoft.com/office/drawing/2014/main" id="{DCB1CF22-A09B-467D-81D2-BC89F3289698}"/>
              </a:ext>
            </a:extLst>
          </p:cNvPr>
          <p:cNvSpPr/>
          <p:nvPr/>
        </p:nvSpPr>
        <p:spPr>
          <a:xfrm rot="2913249">
            <a:off x="8517462" y="3154601"/>
            <a:ext cx="990600" cy="1237340"/>
          </a:xfrm>
          <a:prstGeom prst="bentArrow">
            <a:avLst>
              <a:gd name="adj1" fmla="val 25001"/>
              <a:gd name="adj2" fmla="val 38636"/>
              <a:gd name="adj3" fmla="val 25000"/>
              <a:gd name="adj4" fmla="val 71023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Стрелка: изогнутая 30">
            <a:extLst>
              <a:ext uri="{FF2B5EF4-FFF2-40B4-BE49-F238E27FC236}">
                <a16:creationId xmlns:a16="http://schemas.microsoft.com/office/drawing/2014/main" id="{0DA4208C-5E29-45DA-B051-52DB8B6FBF1C}"/>
              </a:ext>
            </a:extLst>
          </p:cNvPr>
          <p:cNvSpPr/>
          <p:nvPr/>
        </p:nvSpPr>
        <p:spPr>
          <a:xfrm rot="8074602">
            <a:off x="11919239" y="5603463"/>
            <a:ext cx="990600" cy="1237340"/>
          </a:xfrm>
          <a:prstGeom prst="bentArrow">
            <a:avLst>
              <a:gd name="adj1" fmla="val 25001"/>
              <a:gd name="adj2" fmla="val 38636"/>
              <a:gd name="adj3" fmla="val 25000"/>
              <a:gd name="adj4" fmla="val 71023"/>
            </a:avLst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ECD157C-48EE-48F8-AE14-C35012415D51}"/>
              </a:ext>
            </a:extLst>
          </p:cNvPr>
          <p:cNvSpPr/>
          <p:nvPr/>
        </p:nvSpPr>
        <p:spPr>
          <a:xfrm>
            <a:off x="-9077" y="0"/>
            <a:ext cx="724221" cy="10287000"/>
          </a:xfrm>
          <a:prstGeom prst="rect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Picture 2" descr="C:\Users\лиза\Desktop\лицей 95\вконтакте\логотип лицея.jpg"/>
          <p:cNvPicPr>
            <a:picLocks noChangeAspect="1" noChangeArrowheads="1"/>
          </p:cNvPicPr>
          <p:nvPr/>
        </p:nvPicPr>
        <p:blipFill rotWithShape="1">
          <a:blip r:embed="rId11" cstate="print"/>
          <a:srcRect r="2126" b="2126"/>
          <a:stretch/>
        </p:blipFill>
        <p:spPr bwMode="auto">
          <a:xfrm>
            <a:off x="7901379" y="5233538"/>
            <a:ext cx="1970487" cy="2059146"/>
          </a:xfrm>
          <a:prstGeom prst="rect">
            <a:avLst/>
          </a:prstGeom>
          <a:noFill/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ECFF6CB-6E64-4E5E-A183-D00C686ADCC4}"/>
              </a:ext>
            </a:extLst>
          </p:cNvPr>
          <p:cNvSpPr txBox="1"/>
          <p:nvPr/>
        </p:nvSpPr>
        <p:spPr>
          <a:xfrm>
            <a:off x="440729" y="3499988"/>
            <a:ext cx="54224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Программа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Школа сахарного диабета»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AFD94A-8172-493B-8466-752AB21CC25A}"/>
              </a:ext>
            </a:extLst>
          </p:cNvPr>
          <p:cNvSpPr txBox="1"/>
          <p:nvPr/>
        </p:nvSpPr>
        <p:spPr>
          <a:xfrm>
            <a:off x="12901301" y="4884983"/>
            <a:ext cx="3938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Программа для персонала по эффективной работе с детьми с сахарным диабетом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23902" y="6850710"/>
            <a:ext cx="45832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Психолого-педагогический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инструментарий по определению успешности интеграции</a:t>
            </a:r>
          </a:p>
        </p:txBody>
      </p:sp>
      <p:pic>
        <p:nvPicPr>
          <p:cNvPr id="39" name="Рисунок 38" descr="Рукопожатие">
            <a:extLst>
              <a:ext uri="{FF2B5EF4-FFF2-40B4-BE49-F238E27FC236}">
                <a16:creationId xmlns:a16="http://schemas.microsoft.com/office/drawing/2014/main" id="{F99F4A57-2A33-401A-A014-7E0DE072E1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0004600" y="7095466"/>
            <a:ext cx="1720081" cy="1818478"/>
          </a:xfrm>
          <a:prstGeom prst="rect">
            <a:avLst/>
          </a:prstGeom>
        </p:spPr>
      </p:pic>
      <p:pic>
        <p:nvPicPr>
          <p:cNvPr id="40" name="Рисунок 39" descr="Целевая аудитория">
            <a:extLst>
              <a:ext uri="{FF2B5EF4-FFF2-40B4-BE49-F238E27FC236}">
                <a16:creationId xmlns:a16="http://schemas.microsoft.com/office/drawing/2014/main" id="{747E19FB-42C2-4D33-9E23-F9CA999602BC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141139" y="7145745"/>
            <a:ext cx="1534083" cy="1621840"/>
          </a:xfrm>
          <a:prstGeom prst="rect">
            <a:avLst/>
          </a:prstGeom>
        </p:spPr>
      </p:pic>
      <p:pic>
        <p:nvPicPr>
          <p:cNvPr id="41" name="Рисунок 40" descr="Лампочка и шестеренка">
            <a:extLst>
              <a:ext uri="{FF2B5EF4-FFF2-40B4-BE49-F238E27FC236}">
                <a16:creationId xmlns:a16="http://schemas.microsoft.com/office/drawing/2014/main" id="{04526DB2-AAE8-422B-A9B2-363E02B04764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6203443" y="3747889"/>
            <a:ext cx="1461513" cy="154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Соединитель: уступ 23">
            <a:extLst>
              <a:ext uri="{FF2B5EF4-FFF2-40B4-BE49-F238E27FC236}">
                <a16:creationId xmlns:a16="http://schemas.microsoft.com/office/drawing/2014/main" id="{338EEFDF-A4E9-488D-BB86-7552EEF0A18F}"/>
              </a:ext>
            </a:extLst>
          </p:cNvPr>
          <p:cNvCxnSpPr>
            <a:cxnSpLocks/>
            <a:stCxn id="13" idx="4"/>
          </p:cNvCxnSpPr>
          <p:nvPr/>
        </p:nvCxnSpPr>
        <p:spPr>
          <a:xfrm rot="16200000" flipH="1">
            <a:off x="4567058" y="6879120"/>
            <a:ext cx="1671190" cy="2629322"/>
          </a:xfrm>
          <a:prstGeom prst="bentConnector2">
            <a:avLst/>
          </a:prstGeom>
          <a:ln w="57150">
            <a:solidFill>
              <a:srgbClr val="DBD9D9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: уступ 17">
            <a:extLst>
              <a:ext uri="{FF2B5EF4-FFF2-40B4-BE49-F238E27FC236}">
                <a16:creationId xmlns:a16="http://schemas.microsoft.com/office/drawing/2014/main" id="{6CE280D1-D53D-427C-9EFF-E5F12BB124EF}"/>
              </a:ext>
            </a:extLst>
          </p:cNvPr>
          <p:cNvCxnSpPr>
            <a:cxnSpLocks/>
            <a:stCxn id="13" idx="0"/>
          </p:cNvCxnSpPr>
          <p:nvPr/>
        </p:nvCxnSpPr>
        <p:spPr>
          <a:xfrm rot="5400000" flipH="1" flipV="1">
            <a:off x="4623294" y="2148879"/>
            <a:ext cx="1524552" cy="2595156"/>
          </a:xfrm>
          <a:prstGeom prst="bentConnector2">
            <a:avLst/>
          </a:prstGeom>
          <a:ln w="57150">
            <a:solidFill>
              <a:srgbClr val="DBD9D9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F8BCA9-A6A8-4692-AE5C-29416483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650" y="79702"/>
            <a:ext cx="10172700" cy="21558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Условия освоения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образовательных программ</a:t>
            </a:r>
            <a:endParaRPr lang="ru-RU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34B863-7FD0-4F49-AB78-833D01283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 rot="5400000">
            <a:off x="-4542795" y="4518844"/>
            <a:ext cx="10294622" cy="1209031"/>
          </a:xfrm>
          <a:prstGeom prst="rect">
            <a:avLst/>
          </a:prstGeom>
        </p:spPr>
      </p:pic>
      <p:sp>
        <p:nvSpPr>
          <p:cNvPr id="11" name="Стрелка: шеврон 10">
            <a:extLst>
              <a:ext uri="{FF2B5EF4-FFF2-40B4-BE49-F238E27FC236}">
                <a16:creationId xmlns:a16="http://schemas.microsoft.com/office/drawing/2014/main" id="{7A015AAD-8AAA-45E0-9FD4-DA058B886728}"/>
              </a:ext>
            </a:extLst>
          </p:cNvPr>
          <p:cNvSpPr/>
          <p:nvPr/>
        </p:nvSpPr>
        <p:spPr>
          <a:xfrm rot="10800000">
            <a:off x="7049650" y="4277371"/>
            <a:ext cx="9372600" cy="1240984"/>
          </a:xfrm>
          <a:prstGeom prst="chevron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шеврон 11">
            <a:extLst>
              <a:ext uri="{FF2B5EF4-FFF2-40B4-BE49-F238E27FC236}">
                <a16:creationId xmlns:a16="http://schemas.microsoft.com/office/drawing/2014/main" id="{6BFCC0CD-CB78-4587-8F63-4F771FAE7E52}"/>
              </a:ext>
            </a:extLst>
          </p:cNvPr>
          <p:cNvSpPr/>
          <p:nvPr/>
        </p:nvSpPr>
        <p:spPr>
          <a:xfrm rot="10800000">
            <a:off x="7106653" y="2266603"/>
            <a:ext cx="9372600" cy="1243191"/>
          </a:xfrm>
          <a:prstGeom prst="chevron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B14ED14-376B-4997-85F3-2F950D142033}"/>
              </a:ext>
            </a:extLst>
          </p:cNvPr>
          <p:cNvSpPr/>
          <p:nvPr/>
        </p:nvSpPr>
        <p:spPr>
          <a:xfrm>
            <a:off x="2365324" y="4208733"/>
            <a:ext cx="3445336" cy="3149453"/>
          </a:xfrm>
          <a:prstGeom prst="ellipse">
            <a:avLst/>
          </a:prstGeom>
          <a:solidFill>
            <a:schemeClr val="bg1"/>
          </a:solidFill>
          <a:ln w="361950">
            <a:solidFill>
              <a:srgbClr val="DB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Арка 14">
            <a:extLst>
              <a:ext uri="{FF2B5EF4-FFF2-40B4-BE49-F238E27FC236}">
                <a16:creationId xmlns:a16="http://schemas.microsoft.com/office/drawing/2014/main" id="{D5E3B46A-D74A-40B4-A607-DFF5DE47F2A9}"/>
              </a:ext>
            </a:extLst>
          </p:cNvPr>
          <p:cNvSpPr/>
          <p:nvPr/>
        </p:nvSpPr>
        <p:spPr>
          <a:xfrm rot="16656913">
            <a:off x="1904566" y="3781788"/>
            <a:ext cx="3850908" cy="3939759"/>
          </a:xfrm>
          <a:prstGeom prst="blockArc">
            <a:avLst>
              <a:gd name="adj1" fmla="val 10427910"/>
              <a:gd name="adj2" fmla="val 20895834"/>
              <a:gd name="adj3" fmla="val 3076"/>
            </a:avLst>
          </a:prstGeom>
          <a:solidFill>
            <a:schemeClr val="accent1">
              <a:lumMod val="5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6" name="Рисунок 15" descr="Лампочка">
            <a:extLst>
              <a:ext uri="{FF2B5EF4-FFF2-40B4-BE49-F238E27FC236}">
                <a16:creationId xmlns:a16="http://schemas.microsoft.com/office/drawing/2014/main" id="{CA117052-EC34-4775-A430-5E209D603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52890" y="4650510"/>
            <a:ext cx="2261284" cy="2261284"/>
          </a:xfrm>
          <a:prstGeom prst="rect">
            <a:avLst/>
          </a:prstGeom>
        </p:spPr>
      </p:pic>
      <p:cxnSp>
        <p:nvCxnSpPr>
          <p:cNvPr id="30" name="Соединитель: уступ 29">
            <a:extLst>
              <a:ext uri="{FF2B5EF4-FFF2-40B4-BE49-F238E27FC236}">
                <a16:creationId xmlns:a16="http://schemas.microsoft.com/office/drawing/2014/main" id="{1753B539-DE39-47B1-9C6D-277554366865}"/>
              </a:ext>
            </a:extLst>
          </p:cNvPr>
          <p:cNvCxnSpPr>
            <a:cxnSpLocks/>
          </p:cNvCxnSpPr>
          <p:nvPr/>
        </p:nvCxnSpPr>
        <p:spPr>
          <a:xfrm flipV="1">
            <a:off x="5321836" y="4850506"/>
            <a:ext cx="1431702" cy="2308"/>
          </a:xfrm>
          <a:prstGeom prst="bentConnector3">
            <a:avLst>
              <a:gd name="adj1" fmla="val 50000"/>
            </a:avLst>
          </a:prstGeom>
          <a:ln w="57150">
            <a:solidFill>
              <a:srgbClr val="DBD9D9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104D604-52B9-4B9D-8C6C-A11A7453CE83}"/>
              </a:ext>
            </a:extLst>
          </p:cNvPr>
          <p:cNvSpPr txBox="1"/>
          <p:nvPr/>
        </p:nvSpPr>
        <p:spPr>
          <a:xfrm>
            <a:off x="7620000" y="2319143"/>
            <a:ext cx="8333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организация медицинского сопровождения </a:t>
            </a:r>
            <a:endParaRPr lang="ru-RU" sz="24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при участии социального партнера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- ГАУЗ «Детская городская клиническая поликлиника № 8 г. Челябинска»)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ECD67CA-7348-4D89-B214-C95A54A6A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 rot="5400000">
            <a:off x="-4542796" y="4535172"/>
            <a:ext cx="10294622" cy="1209031"/>
          </a:xfrm>
          <a:prstGeom prst="rect">
            <a:avLst/>
          </a:prstGeom>
        </p:spPr>
      </p:pic>
      <p:sp>
        <p:nvSpPr>
          <p:cNvPr id="37" name="Стрелка: шеврон 11">
            <a:extLst>
              <a:ext uri="{FF2B5EF4-FFF2-40B4-BE49-F238E27FC236}">
                <a16:creationId xmlns:a16="http://schemas.microsoft.com/office/drawing/2014/main" id="{6BFCC0CD-CB78-4587-8F63-4F771FAE7E52}"/>
              </a:ext>
            </a:extLst>
          </p:cNvPr>
          <p:cNvSpPr/>
          <p:nvPr/>
        </p:nvSpPr>
        <p:spPr>
          <a:xfrm rot="10800000">
            <a:off x="7090610" y="6428195"/>
            <a:ext cx="9372600" cy="1243191"/>
          </a:xfrm>
          <a:prstGeom prst="chevron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9A051D-62E0-424D-9FE0-AF3011B66DBE}"/>
              </a:ext>
            </a:extLst>
          </p:cNvPr>
          <p:cNvSpPr txBox="1"/>
          <p:nvPr/>
        </p:nvSpPr>
        <p:spPr>
          <a:xfrm>
            <a:off x="7764730" y="4296105"/>
            <a:ext cx="8011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организация особого режима образовательной деятельности и отдыха детей с сахарным диабетом</a:t>
            </a:r>
          </a:p>
        </p:txBody>
      </p:sp>
      <p:sp>
        <p:nvSpPr>
          <p:cNvPr id="39" name="Стрелка: шеврон 10">
            <a:extLst>
              <a:ext uri="{FF2B5EF4-FFF2-40B4-BE49-F238E27FC236}">
                <a16:creationId xmlns:a16="http://schemas.microsoft.com/office/drawing/2014/main" id="{7A015AAD-8AAA-45E0-9FD4-DA058B886728}"/>
              </a:ext>
            </a:extLst>
          </p:cNvPr>
          <p:cNvSpPr/>
          <p:nvPr/>
        </p:nvSpPr>
        <p:spPr>
          <a:xfrm rot="10800000">
            <a:off x="7090611" y="8408884"/>
            <a:ext cx="9372600" cy="1240984"/>
          </a:xfrm>
          <a:prstGeom prst="chevron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9A051D-62E0-424D-9FE0-AF3011B66DBE}"/>
              </a:ext>
            </a:extLst>
          </p:cNvPr>
          <p:cNvSpPr txBox="1"/>
          <p:nvPr/>
        </p:nvSpPr>
        <p:spPr>
          <a:xfrm>
            <a:off x="7764730" y="8613877"/>
            <a:ext cx="7327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организация регулярного и рационального питания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DF624F4-3010-473C-A90E-4B7AEDA29637}"/>
              </a:ext>
            </a:extLst>
          </p:cNvPr>
          <p:cNvSpPr txBox="1"/>
          <p:nvPr/>
        </p:nvSpPr>
        <p:spPr>
          <a:xfrm>
            <a:off x="7603957" y="6573555"/>
            <a:ext cx="8333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организация психолого-педагогического сопровождения (психологической реабилитации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https://r1.nubex.ru/s9888-8ec/f2049_91/Ente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3316" y="2259964"/>
            <a:ext cx="2523199" cy="9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Соединитель: уступ 29">
            <a:extLst>
              <a:ext uri="{FF2B5EF4-FFF2-40B4-BE49-F238E27FC236}">
                <a16:creationId xmlns:a16="http://schemas.microsoft.com/office/drawing/2014/main" id="{1753B539-DE39-47B1-9C6D-277554366865}"/>
              </a:ext>
            </a:extLst>
          </p:cNvPr>
          <p:cNvCxnSpPr>
            <a:cxnSpLocks/>
          </p:cNvCxnSpPr>
          <p:nvPr/>
        </p:nvCxnSpPr>
        <p:spPr>
          <a:xfrm flipV="1">
            <a:off x="5251446" y="7041431"/>
            <a:ext cx="1431702" cy="2308"/>
          </a:xfrm>
          <a:prstGeom prst="bentConnector3">
            <a:avLst>
              <a:gd name="adj1" fmla="val 50000"/>
            </a:avLst>
          </a:prstGeom>
          <a:ln w="57150">
            <a:solidFill>
              <a:srgbClr val="DBD9D9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95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6CF07-4597-47E5-9C83-1C7E1B059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0" y="0"/>
            <a:ext cx="16706850" cy="21173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Реализация проекта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«Интеграция детей с сахарным диабетом в образовательную среду лицея» 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в 2023 году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51E5211-8D16-452E-9149-CA91921D6B6E}"/>
              </a:ext>
            </a:extLst>
          </p:cNvPr>
          <p:cNvSpPr/>
          <p:nvPr/>
        </p:nvSpPr>
        <p:spPr>
          <a:xfrm>
            <a:off x="1379606" y="4248727"/>
            <a:ext cx="3581400" cy="3238500"/>
          </a:xfrm>
          <a:prstGeom prst="ellipse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B117FACB-0242-4F2D-90D3-A6ADD1B41B46}"/>
              </a:ext>
            </a:extLst>
          </p:cNvPr>
          <p:cNvSpPr/>
          <p:nvPr/>
        </p:nvSpPr>
        <p:spPr>
          <a:xfrm>
            <a:off x="4325312" y="4248727"/>
            <a:ext cx="3581400" cy="3238500"/>
          </a:xfrm>
          <a:prstGeom prst="ellipse">
            <a:avLst/>
          </a:prstGeom>
          <a:solidFill>
            <a:srgbClr val="F9D3D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B84910C-89E6-40DD-ADC4-56A2ACC5DC9D}"/>
              </a:ext>
            </a:extLst>
          </p:cNvPr>
          <p:cNvSpPr/>
          <p:nvPr/>
        </p:nvSpPr>
        <p:spPr>
          <a:xfrm>
            <a:off x="13393112" y="4203699"/>
            <a:ext cx="3581400" cy="3238500"/>
          </a:xfrm>
          <a:prstGeom prst="ellipse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DAE4779-75D1-45BA-B546-35039E06B5B0}"/>
              </a:ext>
            </a:extLst>
          </p:cNvPr>
          <p:cNvSpPr/>
          <p:nvPr/>
        </p:nvSpPr>
        <p:spPr>
          <a:xfrm>
            <a:off x="10268912" y="4186382"/>
            <a:ext cx="3581400" cy="3238500"/>
          </a:xfrm>
          <a:prstGeom prst="ellipse">
            <a:avLst/>
          </a:prstGeom>
          <a:solidFill>
            <a:srgbClr val="F9D3D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DC72559-6317-4B73-9F54-E5847C0765DE}"/>
              </a:ext>
            </a:extLst>
          </p:cNvPr>
          <p:cNvSpPr/>
          <p:nvPr/>
        </p:nvSpPr>
        <p:spPr>
          <a:xfrm>
            <a:off x="7297112" y="4311072"/>
            <a:ext cx="3581400" cy="3238500"/>
          </a:xfrm>
          <a:prstGeom prst="ellipse">
            <a:avLst/>
          </a:prstGeom>
          <a:solidFill>
            <a:srgbClr val="CDE6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90FD7AE-ECEB-48ED-8499-EA16A0AE6136}"/>
              </a:ext>
            </a:extLst>
          </p:cNvPr>
          <p:cNvSpPr/>
          <p:nvPr/>
        </p:nvSpPr>
        <p:spPr>
          <a:xfrm>
            <a:off x="-9077" y="0"/>
            <a:ext cx="724221" cy="10287000"/>
          </a:xfrm>
          <a:prstGeom prst="rect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лево 14">
            <a:extLst>
              <a:ext uri="{FF2B5EF4-FFF2-40B4-BE49-F238E27FC236}">
                <a16:creationId xmlns:a16="http://schemas.microsoft.com/office/drawing/2014/main" id="{6DCADB59-73D7-4F65-8B2A-03A0723CAE0E}"/>
              </a:ext>
            </a:extLst>
          </p:cNvPr>
          <p:cNvSpPr/>
          <p:nvPr/>
        </p:nvSpPr>
        <p:spPr>
          <a:xfrm rot="16200000">
            <a:off x="2458412" y="2896177"/>
            <a:ext cx="1371600" cy="609600"/>
          </a:xfrm>
          <a:prstGeom prst="leftArrow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лево 17">
            <a:extLst>
              <a:ext uri="{FF2B5EF4-FFF2-40B4-BE49-F238E27FC236}">
                <a16:creationId xmlns:a16="http://schemas.microsoft.com/office/drawing/2014/main" id="{0AE43436-32C3-42B3-B9CF-134AE28EB566}"/>
              </a:ext>
            </a:extLst>
          </p:cNvPr>
          <p:cNvSpPr/>
          <p:nvPr/>
        </p:nvSpPr>
        <p:spPr>
          <a:xfrm rot="16200000">
            <a:off x="8440112" y="2896177"/>
            <a:ext cx="1371600" cy="609600"/>
          </a:xfrm>
          <a:prstGeom prst="leftArrow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лево 18">
            <a:extLst>
              <a:ext uri="{FF2B5EF4-FFF2-40B4-BE49-F238E27FC236}">
                <a16:creationId xmlns:a16="http://schemas.microsoft.com/office/drawing/2014/main" id="{62D58D51-FB58-4813-B605-315B7DA8AF55}"/>
              </a:ext>
            </a:extLst>
          </p:cNvPr>
          <p:cNvSpPr/>
          <p:nvPr/>
        </p:nvSpPr>
        <p:spPr>
          <a:xfrm rot="5400000">
            <a:off x="11495294" y="8336927"/>
            <a:ext cx="1371600" cy="609600"/>
          </a:xfrm>
          <a:prstGeom prst="leftArrow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лево 19">
            <a:extLst>
              <a:ext uri="{FF2B5EF4-FFF2-40B4-BE49-F238E27FC236}">
                <a16:creationId xmlns:a16="http://schemas.microsoft.com/office/drawing/2014/main" id="{33896C3D-0202-4CF6-9B0F-82859C62FB06}"/>
              </a:ext>
            </a:extLst>
          </p:cNvPr>
          <p:cNvSpPr/>
          <p:nvPr/>
        </p:nvSpPr>
        <p:spPr>
          <a:xfrm rot="16200000">
            <a:off x="14421812" y="2863272"/>
            <a:ext cx="1371600" cy="609600"/>
          </a:xfrm>
          <a:prstGeom prst="leftArrow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лево 20">
            <a:extLst>
              <a:ext uri="{FF2B5EF4-FFF2-40B4-BE49-F238E27FC236}">
                <a16:creationId xmlns:a16="http://schemas.microsoft.com/office/drawing/2014/main" id="{419CA6B9-DE83-4D26-B826-F1C18006ED76}"/>
              </a:ext>
            </a:extLst>
          </p:cNvPr>
          <p:cNvSpPr/>
          <p:nvPr/>
        </p:nvSpPr>
        <p:spPr>
          <a:xfrm rot="5400000">
            <a:off x="5430212" y="8330911"/>
            <a:ext cx="1371600" cy="609600"/>
          </a:xfrm>
          <a:prstGeom prst="leftArrow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B198EF-7116-47C3-B868-D0742EA0665E}"/>
              </a:ext>
            </a:extLst>
          </p:cNvPr>
          <p:cNvSpPr txBox="1"/>
          <p:nvPr/>
        </p:nvSpPr>
        <p:spPr>
          <a:xfrm>
            <a:off x="1204494" y="7949911"/>
            <a:ext cx="3824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расширение содержательной 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части проекта 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D5BB27-2F99-403E-A9B4-3EDAD3E9FD1E}"/>
              </a:ext>
            </a:extLst>
          </p:cNvPr>
          <p:cNvSpPr txBox="1"/>
          <p:nvPr/>
        </p:nvSpPr>
        <p:spPr>
          <a:xfrm>
            <a:off x="13660361" y="7949911"/>
            <a:ext cx="2994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обобщение и представление передового педагогического опыта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2AB782-85B6-4713-9C97-6E1B6410A197}"/>
              </a:ext>
            </a:extLst>
          </p:cNvPr>
          <p:cNvSpPr txBox="1"/>
          <p:nvPr/>
        </p:nvSpPr>
        <p:spPr>
          <a:xfrm>
            <a:off x="7562899" y="7901131"/>
            <a:ext cx="2994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расширение института социального партнерства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1748F0-40EF-43A7-9FCC-C5C8E3CFBE65}"/>
              </a:ext>
            </a:extLst>
          </p:cNvPr>
          <p:cNvSpPr txBox="1"/>
          <p:nvPr/>
        </p:nvSpPr>
        <p:spPr>
          <a:xfrm>
            <a:off x="10413061" y="2226638"/>
            <a:ext cx="32931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развитие профессиональных компетенций 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педагогических работников</a:t>
            </a:r>
            <a:endParaRPr lang="ru-RU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FF358B-7A0E-4767-A00B-8606A4E19486}"/>
              </a:ext>
            </a:extLst>
          </p:cNvPr>
          <p:cNvSpPr txBox="1"/>
          <p:nvPr/>
        </p:nvSpPr>
        <p:spPr>
          <a:xfrm>
            <a:off x="4299375" y="2429358"/>
            <a:ext cx="3827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</a:rPr>
              <a:t>освоение и внедрение инновационных технологий, подходов, методов и методик</a:t>
            </a:r>
          </a:p>
        </p:txBody>
      </p:sp>
      <p:pic>
        <p:nvPicPr>
          <p:cNvPr id="29" name="Рисунок 28" descr="Лампочка">
            <a:extLst>
              <a:ext uri="{FF2B5EF4-FFF2-40B4-BE49-F238E27FC236}">
                <a16:creationId xmlns:a16="http://schemas.microsoft.com/office/drawing/2014/main" id="{072C3E45-F8E7-41DB-AC33-BB7F7A77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34810" y="4571679"/>
            <a:ext cx="2045413" cy="2045413"/>
          </a:xfrm>
          <a:prstGeom prst="rect">
            <a:avLst/>
          </a:prstGeom>
        </p:spPr>
      </p:pic>
      <p:pic>
        <p:nvPicPr>
          <p:cNvPr id="31" name="Рисунок 30" descr="Шестеренки">
            <a:extLst>
              <a:ext uri="{FF2B5EF4-FFF2-40B4-BE49-F238E27FC236}">
                <a16:creationId xmlns:a16="http://schemas.microsoft.com/office/drawing/2014/main" id="{A544DEB8-9446-4137-8F9F-21B669159F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0657" y="4879401"/>
            <a:ext cx="1977152" cy="1977152"/>
          </a:xfrm>
          <a:prstGeom prst="rect">
            <a:avLst/>
          </a:prstGeom>
        </p:spPr>
      </p:pic>
      <p:pic>
        <p:nvPicPr>
          <p:cNvPr id="37" name="Рисунок 36" descr="Скрепка">
            <a:extLst>
              <a:ext uri="{FF2B5EF4-FFF2-40B4-BE49-F238E27FC236}">
                <a16:creationId xmlns:a16="http://schemas.microsoft.com/office/drawing/2014/main" id="{9DE12172-4896-4BA6-881B-8658727CC5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81444" y="4851264"/>
            <a:ext cx="1908736" cy="1908736"/>
          </a:xfrm>
          <a:prstGeom prst="rect">
            <a:avLst/>
          </a:prstGeom>
        </p:spPr>
      </p:pic>
      <p:pic>
        <p:nvPicPr>
          <p:cNvPr id="34" name="Рисунок 33" descr="Рукопожатие">
            <a:extLst>
              <a:ext uri="{FF2B5EF4-FFF2-40B4-BE49-F238E27FC236}">
                <a16:creationId xmlns:a16="http://schemas.microsoft.com/office/drawing/2014/main" id="{F99F4A57-2A33-401A-A014-7E0DE072E1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7979016" y="4758098"/>
            <a:ext cx="2217591" cy="2344448"/>
          </a:xfrm>
          <a:prstGeom prst="rect">
            <a:avLst/>
          </a:prstGeom>
        </p:spPr>
      </p:pic>
      <p:pic>
        <p:nvPicPr>
          <p:cNvPr id="36" name="Рисунок 35" descr="Бумага">
            <a:extLst>
              <a:ext uri="{FF2B5EF4-FFF2-40B4-BE49-F238E27FC236}">
                <a16:creationId xmlns:a16="http://schemas.microsoft.com/office/drawing/2014/main" id="{91C63ED1-B89A-45D8-AD41-C4C1DF0E1A61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2207318" y="5115378"/>
            <a:ext cx="1873786" cy="18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2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EE605B8-A75D-4A51-B2B6-6177A9F999EE}"/>
              </a:ext>
            </a:extLst>
          </p:cNvPr>
          <p:cNvSpPr/>
          <p:nvPr/>
        </p:nvSpPr>
        <p:spPr>
          <a:xfrm rot="5400000">
            <a:off x="-2594431" y="2402841"/>
            <a:ext cx="10599467" cy="5410607"/>
          </a:xfrm>
          <a:custGeom>
            <a:avLst/>
            <a:gdLst>
              <a:gd name="connsiteX0" fmla="*/ 0 w 10340363"/>
              <a:gd name="connsiteY0" fmla="*/ 0 h 2693532"/>
              <a:gd name="connsiteX1" fmla="*/ 10340363 w 10340363"/>
              <a:gd name="connsiteY1" fmla="*/ 0 h 2693532"/>
              <a:gd name="connsiteX2" fmla="*/ 10340363 w 10340363"/>
              <a:gd name="connsiteY2" fmla="*/ 2693532 h 2693532"/>
              <a:gd name="connsiteX3" fmla="*/ 0 w 10340363"/>
              <a:gd name="connsiteY3" fmla="*/ 2693532 h 2693532"/>
              <a:gd name="connsiteX4" fmla="*/ 0 w 10340363"/>
              <a:gd name="connsiteY4" fmla="*/ 0 h 2693532"/>
              <a:gd name="connsiteX0" fmla="*/ 0 w 10340363"/>
              <a:gd name="connsiteY0" fmla="*/ 2155372 h 2693532"/>
              <a:gd name="connsiteX1" fmla="*/ 10340363 w 10340363"/>
              <a:gd name="connsiteY1" fmla="*/ 0 h 2693532"/>
              <a:gd name="connsiteX2" fmla="*/ 10340363 w 10340363"/>
              <a:gd name="connsiteY2" fmla="*/ 2693532 h 2693532"/>
              <a:gd name="connsiteX3" fmla="*/ 0 w 10340363"/>
              <a:gd name="connsiteY3" fmla="*/ 2693532 h 2693532"/>
              <a:gd name="connsiteX4" fmla="*/ 0 w 10340363"/>
              <a:gd name="connsiteY4" fmla="*/ 2155372 h 2693532"/>
              <a:gd name="connsiteX0" fmla="*/ 0 w 10340363"/>
              <a:gd name="connsiteY0" fmla="*/ 4872446 h 5410606"/>
              <a:gd name="connsiteX1" fmla="*/ 10314241 w 10340363"/>
              <a:gd name="connsiteY1" fmla="*/ 0 h 5410606"/>
              <a:gd name="connsiteX2" fmla="*/ 10340363 w 10340363"/>
              <a:gd name="connsiteY2" fmla="*/ 5410606 h 5410606"/>
              <a:gd name="connsiteX3" fmla="*/ 0 w 10340363"/>
              <a:gd name="connsiteY3" fmla="*/ 5410606 h 5410606"/>
              <a:gd name="connsiteX4" fmla="*/ 0 w 10340363"/>
              <a:gd name="connsiteY4" fmla="*/ 4872446 h 5410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0363" h="5410606">
                <a:moveTo>
                  <a:pt x="0" y="4872446"/>
                </a:moveTo>
                <a:lnTo>
                  <a:pt x="10314241" y="0"/>
                </a:lnTo>
                <a:lnTo>
                  <a:pt x="10340363" y="5410606"/>
                </a:lnTo>
                <a:lnTo>
                  <a:pt x="0" y="5410606"/>
                </a:lnTo>
                <a:lnTo>
                  <a:pt x="0" y="4872446"/>
                </a:lnTo>
                <a:close/>
              </a:path>
            </a:pathLst>
          </a:cu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араллелограмм 8">
            <a:extLst>
              <a:ext uri="{FF2B5EF4-FFF2-40B4-BE49-F238E27FC236}">
                <a16:creationId xmlns:a16="http://schemas.microsoft.com/office/drawing/2014/main" id="{E8574320-C640-4D2A-AA9F-3EB1103F9225}"/>
              </a:ext>
            </a:extLst>
          </p:cNvPr>
          <p:cNvSpPr/>
          <p:nvPr/>
        </p:nvSpPr>
        <p:spPr>
          <a:xfrm rot="17819960">
            <a:off x="-1012103" y="262672"/>
            <a:ext cx="7434809" cy="9678234"/>
          </a:xfrm>
          <a:custGeom>
            <a:avLst/>
            <a:gdLst>
              <a:gd name="connsiteX0" fmla="*/ 0 w 7816295"/>
              <a:gd name="connsiteY0" fmla="*/ 10012408 h 10012408"/>
              <a:gd name="connsiteX1" fmla="*/ 7233356 w 7816295"/>
              <a:gd name="connsiteY1" fmla="*/ 0 h 10012408"/>
              <a:gd name="connsiteX2" fmla="*/ 7816295 w 7816295"/>
              <a:gd name="connsiteY2" fmla="*/ 0 h 10012408"/>
              <a:gd name="connsiteX3" fmla="*/ 582939 w 7816295"/>
              <a:gd name="connsiteY3" fmla="*/ 10012408 h 10012408"/>
              <a:gd name="connsiteX4" fmla="*/ 0 w 7816295"/>
              <a:gd name="connsiteY4" fmla="*/ 10012408 h 10012408"/>
              <a:gd name="connsiteX0" fmla="*/ 0 w 7310160"/>
              <a:gd name="connsiteY0" fmla="*/ 9311527 h 10012408"/>
              <a:gd name="connsiteX1" fmla="*/ 6727221 w 7310160"/>
              <a:gd name="connsiteY1" fmla="*/ 0 h 10012408"/>
              <a:gd name="connsiteX2" fmla="*/ 7310160 w 7310160"/>
              <a:gd name="connsiteY2" fmla="*/ 0 h 10012408"/>
              <a:gd name="connsiteX3" fmla="*/ 76804 w 7310160"/>
              <a:gd name="connsiteY3" fmla="*/ 10012408 h 10012408"/>
              <a:gd name="connsiteX4" fmla="*/ 0 w 7310160"/>
              <a:gd name="connsiteY4" fmla="*/ 9311527 h 10012408"/>
              <a:gd name="connsiteX0" fmla="*/ 0 w 7310160"/>
              <a:gd name="connsiteY0" fmla="*/ 9311527 h 9758806"/>
              <a:gd name="connsiteX1" fmla="*/ 6727221 w 7310160"/>
              <a:gd name="connsiteY1" fmla="*/ 0 h 9758806"/>
              <a:gd name="connsiteX2" fmla="*/ 7310160 w 7310160"/>
              <a:gd name="connsiteY2" fmla="*/ 0 h 9758806"/>
              <a:gd name="connsiteX3" fmla="*/ 219842 w 7310160"/>
              <a:gd name="connsiteY3" fmla="*/ 9758806 h 9758806"/>
              <a:gd name="connsiteX4" fmla="*/ 0 w 7310160"/>
              <a:gd name="connsiteY4" fmla="*/ 9311527 h 9758806"/>
              <a:gd name="connsiteX0" fmla="*/ 0 w 7265057"/>
              <a:gd name="connsiteY0" fmla="*/ 9238056 h 9758806"/>
              <a:gd name="connsiteX1" fmla="*/ 6682118 w 7265057"/>
              <a:gd name="connsiteY1" fmla="*/ 0 h 9758806"/>
              <a:gd name="connsiteX2" fmla="*/ 7265057 w 7265057"/>
              <a:gd name="connsiteY2" fmla="*/ 0 h 9758806"/>
              <a:gd name="connsiteX3" fmla="*/ 174739 w 7265057"/>
              <a:gd name="connsiteY3" fmla="*/ 9758806 h 9758806"/>
              <a:gd name="connsiteX4" fmla="*/ 0 w 7265057"/>
              <a:gd name="connsiteY4" fmla="*/ 9238056 h 9758806"/>
              <a:gd name="connsiteX0" fmla="*/ 0 w 7265057"/>
              <a:gd name="connsiteY0" fmla="*/ 9238056 h 9813909"/>
              <a:gd name="connsiteX1" fmla="*/ 6682118 w 7265057"/>
              <a:gd name="connsiteY1" fmla="*/ 0 h 9813909"/>
              <a:gd name="connsiteX2" fmla="*/ 7265057 w 7265057"/>
              <a:gd name="connsiteY2" fmla="*/ 0 h 9813909"/>
              <a:gd name="connsiteX3" fmla="*/ 140912 w 7265057"/>
              <a:gd name="connsiteY3" fmla="*/ 9813909 h 9813909"/>
              <a:gd name="connsiteX4" fmla="*/ 0 w 7265057"/>
              <a:gd name="connsiteY4" fmla="*/ 9238056 h 9813909"/>
              <a:gd name="connsiteX0" fmla="*/ 0 w 7265057"/>
              <a:gd name="connsiteY0" fmla="*/ 9238056 h 9813909"/>
              <a:gd name="connsiteX1" fmla="*/ 6168255 w 7265057"/>
              <a:gd name="connsiteY1" fmla="*/ 734071 h 9813909"/>
              <a:gd name="connsiteX2" fmla="*/ 7265057 w 7265057"/>
              <a:gd name="connsiteY2" fmla="*/ 0 h 9813909"/>
              <a:gd name="connsiteX3" fmla="*/ 140912 w 7265057"/>
              <a:gd name="connsiteY3" fmla="*/ 9813909 h 9813909"/>
              <a:gd name="connsiteX4" fmla="*/ 0 w 7265057"/>
              <a:gd name="connsiteY4" fmla="*/ 9238056 h 9813909"/>
              <a:gd name="connsiteX0" fmla="*/ 0 w 6878773"/>
              <a:gd name="connsiteY0" fmla="*/ 8691209 h 9267062"/>
              <a:gd name="connsiteX1" fmla="*/ 6168255 w 6878773"/>
              <a:gd name="connsiteY1" fmla="*/ 187224 h 9267062"/>
              <a:gd name="connsiteX2" fmla="*/ 6878773 w 6878773"/>
              <a:gd name="connsiteY2" fmla="*/ 0 h 9267062"/>
              <a:gd name="connsiteX3" fmla="*/ 140912 w 6878773"/>
              <a:gd name="connsiteY3" fmla="*/ 9267062 h 9267062"/>
              <a:gd name="connsiteX4" fmla="*/ 0 w 6878773"/>
              <a:gd name="connsiteY4" fmla="*/ 8691209 h 9267062"/>
              <a:gd name="connsiteX0" fmla="*/ 0 w 8282209"/>
              <a:gd name="connsiteY0" fmla="*/ 6877992 h 9267062"/>
              <a:gd name="connsiteX1" fmla="*/ 7571691 w 8282209"/>
              <a:gd name="connsiteY1" fmla="*/ 187224 h 9267062"/>
              <a:gd name="connsiteX2" fmla="*/ 8282209 w 8282209"/>
              <a:gd name="connsiteY2" fmla="*/ 0 h 9267062"/>
              <a:gd name="connsiteX3" fmla="*/ 1544348 w 8282209"/>
              <a:gd name="connsiteY3" fmla="*/ 9267062 h 9267062"/>
              <a:gd name="connsiteX4" fmla="*/ 0 w 8282209"/>
              <a:gd name="connsiteY4" fmla="*/ 6877992 h 9267062"/>
              <a:gd name="connsiteX0" fmla="*/ 0 w 8282209"/>
              <a:gd name="connsiteY0" fmla="*/ 6877992 h 7648921"/>
              <a:gd name="connsiteX1" fmla="*/ 7571691 w 8282209"/>
              <a:gd name="connsiteY1" fmla="*/ 187224 h 7648921"/>
              <a:gd name="connsiteX2" fmla="*/ 8282209 w 8282209"/>
              <a:gd name="connsiteY2" fmla="*/ 0 h 7648921"/>
              <a:gd name="connsiteX3" fmla="*/ 411048 w 8282209"/>
              <a:gd name="connsiteY3" fmla="*/ 7648921 h 7648921"/>
              <a:gd name="connsiteX4" fmla="*/ 0 w 8282209"/>
              <a:gd name="connsiteY4" fmla="*/ 6877992 h 7648921"/>
              <a:gd name="connsiteX0" fmla="*/ 0 w 8282209"/>
              <a:gd name="connsiteY0" fmla="*/ 6877992 h 7452442"/>
              <a:gd name="connsiteX1" fmla="*/ 7571691 w 8282209"/>
              <a:gd name="connsiteY1" fmla="*/ 187224 h 7452442"/>
              <a:gd name="connsiteX2" fmla="*/ 8282209 w 8282209"/>
              <a:gd name="connsiteY2" fmla="*/ 0 h 7452442"/>
              <a:gd name="connsiteX3" fmla="*/ 316164 w 8282209"/>
              <a:gd name="connsiteY3" fmla="*/ 7452442 h 7452442"/>
              <a:gd name="connsiteX4" fmla="*/ 0 w 8282209"/>
              <a:gd name="connsiteY4" fmla="*/ 6877992 h 7452442"/>
              <a:gd name="connsiteX0" fmla="*/ 0 w 8282209"/>
              <a:gd name="connsiteY0" fmla="*/ 6877992 h 7422092"/>
              <a:gd name="connsiteX1" fmla="*/ 7571691 w 8282209"/>
              <a:gd name="connsiteY1" fmla="*/ 187224 h 7422092"/>
              <a:gd name="connsiteX2" fmla="*/ 8282209 w 8282209"/>
              <a:gd name="connsiteY2" fmla="*/ 0 h 7422092"/>
              <a:gd name="connsiteX3" fmla="*/ 257526 w 8282209"/>
              <a:gd name="connsiteY3" fmla="*/ 7422093 h 7422092"/>
              <a:gd name="connsiteX4" fmla="*/ 0 w 8282209"/>
              <a:gd name="connsiteY4" fmla="*/ 6877992 h 7422092"/>
              <a:gd name="connsiteX0" fmla="*/ 0 w 8341733"/>
              <a:gd name="connsiteY0" fmla="*/ 6724377 h 7268478"/>
              <a:gd name="connsiteX1" fmla="*/ 7571691 w 8341733"/>
              <a:gd name="connsiteY1" fmla="*/ 33609 h 7268478"/>
              <a:gd name="connsiteX2" fmla="*/ 8341733 w 8341733"/>
              <a:gd name="connsiteY2" fmla="*/ 0 h 7268478"/>
              <a:gd name="connsiteX3" fmla="*/ 257526 w 8341733"/>
              <a:gd name="connsiteY3" fmla="*/ 7268478 h 7268478"/>
              <a:gd name="connsiteX4" fmla="*/ 0 w 8341733"/>
              <a:gd name="connsiteY4" fmla="*/ 6724377 h 7268478"/>
              <a:gd name="connsiteX0" fmla="*/ 0 w 8341733"/>
              <a:gd name="connsiteY0" fmla="*/ 6936650 h 7480751"/>
              <a:gd name="connsiteX1" fmla="*/ 8259287 w 8341733"/>
              <a:gd name="connsiteY1" fmla="*/ 0 h 7480751"/>
              <a:gd name="connsiteX2" fmla="*/ 8341733 w 8341733"/>
              <a:gd name="connsiteY2" fmla="*/ 212273 h 7480751"/>
              <a:gd name="connsiteX3" fmla="*/ 257526 w 8341733"/>
              <a:gd name="connsiteY3" fmla="*/ 7480751 h 7480751"/>
              <a:gd name="connsiteX4" fmla="*/ 0 w 8341733"/>
              <a:gd name="connsiteY4" fmla="*/ 6936650 h 7480751"/>
              <a:gd name="connsiteX0" fmla="*/ 0 w 8378200"/>
              <a:gd name="connsiteY0" fmla="*/ 6936650 h 7480751"/>
              <a:gd name="connsiteX1" fmla="*/ 8259287 w 8378200"/>
              <a:gd name="connsiteY1" fmla="*/ 0 h 7480751"/>
              <a:gd name="connsiteX2" fmla="*/ 8378200 w 8378200"/>
              <a:gd name="connsiteY2" fmla="*/ 409218 h 7480751"/>
              <a:gd name="connsiteX3" fmla="*/ 257526 w 8378200"/>
              <a:gd name="connsiteY3" fmla="*/ 7480751 h 7480751"/>
              <a:gd name="connsiteX4" fmla="*/ 0 w 8378200"/>
              <a:gd name="connsiteY4" fmla="*/ 6936650 h 7480751"/>
              <a:gd name="connsiteX0" fmla="*/ 0 w 8443212"/>
              <a:gd name="connsiteY0" fmla="*/ 6936650 h 7480751"/>
              <a:gd name="connsiteX1" fmla="*/ 8259287 w 8443212"/>
              <a:gd name="connsiteY1" fmla="*/ 0 h 7480751"/>
              <a:gd name="connsiteX2" fmla="*/ 8443212 w 8443212"/>
              <a:gd name="connsiteY2" fmla="*/ 513481 h 7480751"/>
              <a:gd name="connsiteX3" fmla="*/ 257526 w 8443212"/>
              <a:gd name="connsiteY3" fmla="*/ 7480751 h 7480751"/>
              <a:gd name="connsiteX4" fmla="*/ 0 w 8443212"/>
              <a:gd name="connsiteY4" fmla="*/ 6936650 h 7480751"/>
              <a:gd name="connsiteX0" fmla="*/ 0 w 8443212"/>
              <a:gd name="connsiteY0" fmla="*/ 6936650 h 7278977"/>
              <a:gd name="connsiteX1" fmla="*/ 8259287 w 8443212"/>
              <a:gd name="connsiteY1" fmla="*/ 0 h 7278977"/>
              <a:gd name="connsiteX2" fmla="*/ 8443212 w 8443212"/>
              <a:gd name="connsiteY2" fmla="*/ 513481 h 7278977"/>
              <a:gd name="connsiteX3" fmla="*/ 411348 w 8443212"/>
              <a:gd name="connsiteY3" fmla="*/ 7278977 h 7278977"/>
              <a:gd name="connsiteX4" fmla="*/ 0 w 8443212"/>
              <a:gd name="connsiteY4" fmla="*/ 6936650 h 7278977"/>
              <a:gd name="connsiteX0" fmla="*/ 0 w 8299986"/>
              <a:gd name="connsiteY0" fmla="*/ 6851996 h 7278977"/>
              <a:gd name="connsiteX1" fmla="*/ 8116061 w 8299986"/>
              <a:gd name="connsiteY1" fmla="*/ 0 h 7278977"/>
              <a:gd name="connsiteX2" fmla="*/ 8299986 w 8299986"/>
              <a:gd name="connsiteY2" fmla="*/ 513481 h 7278977"/>
              <a:gd name="connsiteX3" fmla="*/ 268122 w 8299986"/>
              <a:gd name="connsiteY3" fmla="*/ 7278977 h 7278977"/>
              <a:gd name="connsiteX4" fmla="*/ 0 w 8299986"/>
              <a:gd name="connsiteY4" fmla="*/ 6851996 h 7278977"/>
              <a:gd name="connsiteX0" fmla="*/ 0 w 8299986"/>
              <a:gd name="connsiteY0" fmla="*/ 6851996 h 9233295"/>
              <a:gd name="connsiteX1" fmla="*/ 8116061 w 8299986"/>
              <a:gd name="connsiteY1" fmla="*/ 0 h 9233295"/>
              <a:gd name="connsiteX2" fmla="*/ 8299986 w 8299986"/>
              <a:gd name="connsiteY2" fmla="*/ 513481 h 9233295"/>
              <a:gd name="connsiteX3" fmla="*/ 1296398 w 8299986"/>
              <a:gd name="connsiteY3" fmla="*/ 9233295 h 9233295"/>
              <a:gd name="connsiteX4" fmla="*/ 0 w 8299986"/>
              <a:gd name="connsiteY4" fmla="*/ 6851996 h 9233295"/>
              <a:gd name="connsiteX0" fmla="*/ 0 w 7324729"/>
              <a:gd name="connsiteY0" fmla="*/ 8650645 h 9233295"/>
              <a:gd name="connsiteX1" fmla="*/ 7140804 w 7324729"/>
              <a:gd name="connsiteY1" fmla="*/ 0 h 9233295"/>
              <a:gd name="connsiteX2" fmla="*/ 7324729 w 7324729"/>
              <a:gd name="connsiteY2" fmla="*/ 513481 h 9233295"/>
              <a:gd name="connsiteX3" fmla="*/ 321141 w 7324729"/>
              <a:gd name="connsiteY3" fmla="*/ 9233295 h 9233295"/>
              <a:gd name="connsiteX4" fmla="*/ 0 w 7324729"/>
              <a:gd name="connsiteY4" fmla="*/ 8650645 h 923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4729" h="9233295">
                <a:moveTo>
                  <a:pt x="0" y="8650645"/>
                </a:moveTo>
                <a:lnTo>
                  <a:pt x="7140804" y="0"/>
                </a:lnTo>
                <a:lnTo>
                  <a:pt x="7324729" y="513481"/>
                </a:lnTo>
                <a:lnTo>
                  <a:pt x="321141" y="9233295"/>
                </a:lnTo>
                <a:lnTo>
                  <a:pt x="0" y="8650645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82EE90C-D4CA-4FD9-9488-0E98D0792BC6}"/>
              </a:ext>
            </a:extLst>
          </p:cNvPr>
          <p:cNvSpPr txBox="1">
            <a:spLocks/>
          </p:cNvSpPr>
          <p:nvPr/>
        </p:nvSpPr>
        <p:spPr>
          <a:xfrm>
            <a:off x="5819588" y="-302829"/>
            <a:ext cx="12358176" cy="1788729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2060"/>
                </a:solidFill>
              </a:rPr>
              <a:t>Муниципальная </a:t>
            </a:r>
            <a:r>
              <a:rPr lang="ru-RU" sz="3600" b="1" dirty="0">
                <a:solidFill>
                  <a:srgbClr val="002060"/>
                </a:solidFill>
              </a:rPr>
              <a:t>инновационная </a:t>
            </a:r>
            <a:r>
              <a:rPr lang="ru-RU" sz="3600" b="1" dirty="0" smtClean="0">
                <a:solidFill>
                  <a:srgbClr val="002060"/>
                </a:solidFill>
              </a:rPr>
              <a:t>площадка 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в </a:t>
            </a:r>
            <a:r>
              <a:rPr lang="ru-RU" sz="3600" b="1" dirty="0">
                <a:solidFill>
                  <a:srgbClr val="002060"/>
                </a:solidFill>
              </a:rPr>
              <a:t>статусе муниципального ресурсного центра 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2EADF9C6-BD83-48AC-92F3-D7379795E677}"/>
              </a:ext>
            </a:extLst>
          </p:cNvPr>
          <p:cNvSpPr/>
          <p:nvPr/>
        </p:nvSpPr>
        <p:spPr>
          <a:xfrm rot="17522734">
            <a:off x="4297466" y="8134539"/>
            <a:ext cx="1961805" cy="1985312"/>
          </a:xfrm>
          <a:custGeom>
            <a:avLst/>
            <a:gdLst>
              <a:gd name="connsiteX0" fmla="*/ 0 w 3466237"/>
              <a:gd name="connsiteY0" fmla="*/ 3369530 h 3369530"/>
              <a:gd name="connsiteX1" fmla="*/ 3118230 w 3466237"/>
              <a:gd name="connsiteY1" fmla="*/ 0 h 3369530"/>
              <a:gd name="connsiteX2" fmla="*/ 3466237 w 3466237"/>
              <a:gd name="connsiteY2" fmla="*/ 0 h 3369530"/>
              <a:gd name="connsiteX3" fmla="*/ 348007 w 3466237"/>
              <a:gd name="connsiteY3" fmla="*/ 3369530 h 3369530"/>
              <a:gd name="connsiteX4" fmla="*/ 0 w 3466237"/>
              <a:gd name="connsiteY4" fmla="*/ 3369530 h 3369530"/>
              <a:gd name="connsiteX0" fmla="*/ 0 w 3466237"/>
              <a:gd name="connsiteY0" fmla="*/ 3369530 h 3369530"/>
              <a:gd name="connsiteX1" fmla="*/ 3118230 w 3466237"/>
              <a:gd name="connsiteY1" fmla="*/ 0 h 3369530"/>
              <a:gd name="connsiteX2" fmla="*/ 3466237 w 3466237"/>
              <a:gd name="connsiteY2" fmla="*/ 0 h 3369530"/>
              <a:gd name="connsiteX3" fmla="*/ 1622411 w 3466237"/>
              <a:gd name="connsiteY3" fmla="*/ 1985312 h 3369530"/>
              <a:gd name="connsiteX4" fmla="*/ 0 w 3466237"/>
              <a:gd name="connsiteY4" fmla="*/ 3369530 h 3369530"/>
              <a:gd name="connsiteX0" fmla="*/ 0 w 1961805"/>
              <a:gd name="connsiteY0" fmla="*/ 1773779 h 1985312"/>
              <a:gd name="connsiteX1" fmla="*/ 1613798 w 1961805"/>
              <a:gd name="connsiteY1" fmla="*/ 0 h 1985312"/>
              <a:gd name="connsiteX2" fmla="*/ 1961805 w 1961805"/>
              <a:gd name="connsiteY2" fmla="*/ 0 h 1985312"/>
              <a:gd name="connsiteX3" fmla="*/ 117979 w 1961805"/>
              <a:gd name="connsiteY3" fmla="*/ 1985312 h 1985312"/>
              <a:gd name="connsiteX4" fmla="*/ 0 w 1961805"/>
              <a:gd name="connsiteY4" fmla="*/ 1773779 h 1985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1805" h="1985312">
                <a:moveTo>
                  <a:pt x="0" y="1773779"/>
                </a:moveTo>
                <a:lnTo>
                  <a:pt x="1613798" y="0"/>
                </a:lnTo>
                <a:lnTo>
                  <a:pt x="1961805" y="0"/>
                </a:lnTo>
                <a:lnTo>
                  <a:pt x="117979" y="1985312"/>
                </a:lnTo>
                <a:lnTo>
                  <a:pt x="0" y="1773779"/>
                </a:lnTo>
                <a:close/>
              </a:path>
            </a:pathLst>
          </a:cu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араллелограмм 11">
            <a:extLst>
              <a:ext uri="{FF2B5EF4-FFF2-40B4-BE49-F238E27FC236}">
                <a16:creationId xmlns:a16="http://schemas.microsoft.com/office/drawing/2014/main" id="{42F79CB9-9209-44E9-A809-80DA7CE1379C}"/>
              </a:ext>
            </a:extLst>
          </p:cNvPr>
          <p:cNvSpPr/>
          <p:nvPr/>
        </p:nvSpPr>
        <p:spPr>
          <a:xfrm rot="17533013">
            <a:off x="786682" y="4804443"/>
            <a:ext cx="3466237" cy="3369530"/>
          </a:xfrm>
          <a:prstGeom prst="parallelogram">
            <a:avLst>
              <a:gd name="adj" fmla="val 925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7"/>
          <p:cNvSpPr>
            <a:spLocks noChangeArrowheads="1"/>
          </p:cNvSpPr>
          <p:nvPr/>
        </p:nvSpPr>
        <p:spPr bwMode="auto">
          <a:xfrm>
            <a:off x="5807556" y="3501346"/>
            <a:ext cx="11617675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微软雅黑" pitchFamily="34" charset="-122"/>
              </a:rPr>
              <a:t>проект </a:t>
            </a:r>
            <a:endParaRPr lang="ru-RU" altLang="zh-CN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sym typeface="微软雅黑" pitchFamily="34" charset="-122"/>
            </a:endParaRPr>
          </a:p>
          <a:p>
            <a:pPr algn="ctr"/>
            <a:endParaRPr lang="ru-RU" altLang="zh-CN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sym typeface="微软雅黑" pitchFamily="34" charset="-122"/>
            </a:endParaRPr>
          </a:p>
          <a:p>
            <a:pPr algn="ctr"/>
            <a:r>
              <a:rPr lang="ru-RU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Интеграция детей с сахарным диабетом в образовательную среду лицея»</a:t>
            </a:r>
            <a:endParaRPr lang="ru-RU" sz="36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79249" y="7282571"/>
            <a:ext cx="120989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ko-KR" sz="2800" b="1" dirty="0" smtClean="0">
                <a:latin typeface="Arial Narrow" panose="020B0606020202030204" pitchFamily="34" charset="0"/>
              </a:rPr>
              <a:t>Е.В. Минченко, </a:t>
            </a:r>
            <a:r>
              <a:rPr lang="ru-RU" altLang="ko-KR" sz="2800" b="1" dirty="0" err="1" smtClean="0">
                <a:latin typeface="Arial Narrow" panose="020B0606020202030204" pitchFamily="34" charset="0"/>
              </a:rPr>
              <a:t>и.о</a:t>
            </a:r>
            <a:r>
              <a:rPr lang="ru-RU" altLang="ko-KR" sz="2800" b="1" dirty="0" smtClean="0">
                <a:latin typeface="Arial Narrow" panose="020B0606020202030204" pitchFamily="34" charset="0"/>
              </a:rPr>
              <a:t>. директора </a:t>
            </a:r>
            <a:r>
              <a:rPr lang="ru-RU" sz="2800" b="1" dirty="0" smtClean="0">
                <a:latin typeface="Arial Narrow" panose="020B0606020202030204" pitchFamily="34" charset="0"/>
              </a:rPr>
              <a:t>, </a:t>
            </a:r>
            <a:endParaRPr lang="ru-RU" sz="2800" b="1" dirty="0">
              <a:latin typeface="Arial Narrow" panose="020B0606020202030204" pitchFamily="34" charset="0"/>
            </a:endParaRPr>
          </a:p>
          <a:p>
            <a:pPr algn="r"/>
            <a:r>
              <a:rPr lang="ru-RU" sz="2800" b="1" smtClean="0">
                <a:latin typeface="Arial Narrow" panose="020B0606020202030204" pitchFamily="34" charset="0"/>
              </a:rPr>
              <a:t> </a:t>
            </a:r>
            <a:r>
              <a:rPr lang="ru-RU" sz="2800" b="1" dirty="0">
                <a:latin typeface="Arial Narrow" panose="020B0606020202030204" pitchFamily="34" charset="0"/>
              </a:rPr>
              <a:t>МАОУ «Академический лицей № 95 г. Челябинска»</a:t>
            </a:r>
          </a:p>
        </p:txBody>
      </p:sp>
      <p:grpSp>
        <p:nvGrpSpPr>
          <p:cNvPr id="16" name="组合 194"/>
          <p:cNvGrpSpPr/>
          <p:nvPr/>
        </p:nvGrpSpPr>
        <p:grpSpPr>
          <a:xfrm>
            <a:off x="0" y="9105900"/>
            <a:ext cx="793902" cy="721929"/>
            <a:chOff x="4634991" y="2138335"/>
            <a:chExt cx="428348" cy="386204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18" name="KSO_Shape"/>
            <p:cNvSpPr>
              <a:spLocks/>
            </p:cNvSpPr>
            <p:nvPr/>
          </p:nvSpPr>
          <p:spPr bwMode="auto">
            <a:xfrm>
              <a:off x="4711293" y="2236765"/>
              <a:ext cx="275742" cy="189342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grpSp>
        <p:nvGrpSpPr>
          <p:cNvPr id="19" name="组合 197"/>
          <p:cNvGrpSpPr/>
          <p:nvPr/>
        </p:nvGrpSpPr>
        <p:grpSpPr>
          <a:xfrm>
            <a:off x="838200" y="9105900"/>
            <a:ext cx="793902" cy="721929"/>
            <a:chOff x="5076056" y="2138335"/>
            <a:chExt cx="428348" cy="386204"/>
          </a:xfrm>
        </p:grpSpPr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1" name="KSO_Shape"/>
            <p:cNvSpPr>
              <a:spLocks/>
            </p:cNvSpPr>
            <p:nvPr/>
          </p:nvSpPr>
          <p:spPr bwMode="auto">
            <a:xfrm>
              <a:off x="5175472" y="2244479"/>
              <a:ext cx="229514" cy="19546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grpSp>
        <p:nvGrpSpPr>
          <p:cNvPr id="22" name="组合 200"/>
          <p:cNvGrpSpPr/>
          <p:nvPr/>
        </p:nvGrpSpPr>
        <p:grpSpPr>
          <a:xfrm>
            <a:off x="1720698" y="9105900"/>
            <a:ext cx="793902" cy="721929"/>
            <a:chOff x="5557128" y="2138335"/>
            <a:chExt cx="428348" cy="386204"/>
          </a:xfrm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4" name="KSO_Shape"/>
            <p:cNvSpPr>
              <a:spLocks/>
            </p:cNvSpPr>
            <p:nvPr/>
          </p:nvSpPr>
          <p:spPr bwMode="auto">
            <a:xfrm>
              <a:off x="5652120" y="2208685"/>
              <a:ext cx="238362" cy="235978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grpSp>
        <p:nvGrpSpPr>
          <p:cNvPr id="25" name="组合 203"/>
          <p:cNvGrpSpPr/>
          <p:nvPr/>
        </p:nvGrpSpPr>
        <p:grpSpPr>
          <a:xfrm>
            <a:off x="2558898" y="9105900"/>
            <a:ext cx="793902" cy="721929"/>
            <a:chOff x="6068610" y="2138335"/>
            <a:chExt cx="428348" cy="386204"/>
          </a:xfrm>
        </p:grpSpPr>
        <p:sp>
          <p:nvSpPr>
            <p:cNvPr id="26" name="Freeform 5"/>
            <p:cNvSpPr>
              <a:spLocks/>
            </p:cNvSpPr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27" name="KSO_Shape"/>
            <p:cNvSpPr>
              <a:spLocks/>
            </p:cNvSpPr>
            <p:nvPr/>
          </p:nvSpPr>
          <p:spPr bwMode="auto">
            <a:xfrm>
              <a:off x="6173883" y="2215236"/>
              <a:ext cx="232088" cy="1972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  <p:grpSp>
        <p:nvGrpSpPr>
          <p:cNvPr id="28" name="组合 206"/>
          <p:cNvGrpSpPr/>
          <p:nvPr/>
        </p:nvGrpSpPr>
        <p:grpSpPr>
          <a:xfrm>
            <a:off x="3397098" y="9105900"/>
            <a:ext cx="793902" cy="721929"/>
            <a:chOff x="6623914" y="2138335"/>
            <a:chExt cx="428348" cy="386204"/>
          </a:xfrm>
        </p:grpSpPr>
        <p:sp>
          <p:nvSpPr>
            <p:cNvPr id="29" name="Freeform 5"/>
            <p:cNvSpPr>
              <a:spLocks/>
            </p:cNvSpPr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30" name="KSO_Shape"/>
            <p:cNvSpPr>
              <a:spLocks/>
            </p:cNvSpPr>
            <p:nvPr/>
          </p:nvSpPr>
          <p:spPr bwMode="auto">
            <a:xfrm>
              <a:off x="6715817" y="2193847"/>
              <a:ext cx="230254" cy="221044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35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25" y="2994621"/>
            <a:ext cx="7432716" cy="7070130"/>
          </a:xfrm>
          <a:prstGeom prst="rect">
            <a:avLst/>
          </a:prstGeom>
        </p:spPr>
      </p:pic>
      <p:sp>
        <p:nvSpPr>
          <p:cNvPr id="11" name="Текст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5296CE4-BE56-428A-87BA-4E4B8C44C216}"/>
              </a:ext>
            </a:extLst>
          </p:cNvPr>
          <p:cNvSpPr/>
          <p:nvPr/>
        </p:nvSpPr>
        <p:spPr>
          <a:xfrm>
            <a:off x="0" y="9512617"/>
            <a:ext cx="18288000" cy="77438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B15239F8-2CE8-4979-B22E-D2B8C894E4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5150393"/>
              </p:ext>
            </p:extLst>
          </p:nvPr>
        </p:nvGraphicFramePr>
        <p:xfrm>
          <a:off x="10837720" y="3104165"/>
          <a:ext cx="4494932" cy="4528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2B3A0AE-4E6C-41A0-BD43-3AFBEFF6B2FD}"/>
              </a:ext>
            </a:extLst>
          </p:cNvPr>
          <p:cNvSpPr txBox="1"/>
          <p:nvPr/>
        </p:nvSpPr>
        <p:spPr>
          <a:xfrm>
            <a:off x="8534400" y="3483617"/>
            <a:ext cx="89916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отсутствие </a:t>
            </a: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сотрудника школы, способного распознать симптомы ухудшения состояния ребенка и оказать ему </a:t>
            </a: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помощь</a:t>
            </a: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Tx/>
              <a:buChar char="-"/>
            </a:pP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отсутствие </a:t>
            </a: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специального </a:t>
            </a: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питания</a:t>
            </a: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Tx/>
              <a:buChar char="-"/>
            </a:pP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отсутствие </a:t>
            </a: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специалиста, который мог </a:t>
            </a: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бы</a:t>
            </a:r>
            <a:r>
              <a:rPr lang="en-US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подсказать </a:t>
            </a: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ребенку, как грамотно рассчитать хлебные единицы и верно сделать подколку </a:t>
            </a: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инсулина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Tx/>
              <a:buChar char="-"/>
            </a:pPr>
            <a:endParaRPr lang="en-US" sz="28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Tx/>
              <a:buChar char="-"/>
            </a:pP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отсутствие </a:t>
            </a: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специалиста, который напомнил </a:t>
            </a: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бы</a:t>
            </a: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ребенку </a:t>
            </a: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о необходимости замеров </a:t>
            </a: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уровня</a:t>
            </a: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сахара </a:t>
            </a:r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и необходимости инъекций </a:t>
            </a:r>
            <a:r>
              <a:rPr lang="ru-RU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инсулина </a:t>
            </a:r>
            <a:endParaRPr lang="ru-R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A2BAC3-BD0C-4E03-8CDB-B48981C7E287}"/>
              </a:ext>
            </a:extLst>
          </p:cNvPr>
          <p:cNvSpPr txBox="1"/>
          <p:nvPr/>
        </p:nvSpPr>
        <p:spPr>
          <a:xfrm>
            <a:off x="1333282" y="8391342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D370DE-CD9B-41D4-A741-0C0797668C2A}"/>
              </a:ext>
            </a:extLst>
          </p:cNvPr>
          <p:cNvSpPr txBox="1"/>
          <p:nvPr/>
        </p:nvSpPr>
        <p:spPr>
          <a:xfrm>
            <a:off x="8009118" y="2919514"/>
            <a:ext cx="10152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Проблемы школьника с сахарным диабетом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37011" y="74284"/>
            <a:ext cx="182880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sz="40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Сахарный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диабет - «неинфекционная эпидемия»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XXI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века</a:t>
            </a:r>
            <a:endParaRPr lang="en-US" sz="40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47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Free Крупный план бумаги Stock Photo">
            <a:extLst>
              <a:ext uri="{FF2B5EF4-FFF2-40B4-BE49-F238E27FC236}">
                <a16:creationId xmlns:a16="http://schemas.microsoft.com/office/drawing/2014/main" id="{D1437FB0-A7E9-4B52-B7E8-30394D3D63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0" t="17356" r="56392" b="-1034"/>
          <a:stretch/>
        </p:blipFill>
        <p:spPr bwMode="auto">
          <a:xfrm>
            <a:off x="12162777" y="0"/>
            <a:ext cx="61722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6D3420FE-FAC1-4C5B-8064-1A3FA6414DE3}"/>
              </a:ext>
            </a:extLst>
          </p:cNvPr>
          <p:cNvSpPr/>
          <p:nvPr/>
        </p:nvSpPr>
        <p:spPr>
          <a:xfrm>
            <a:off x="241300" y="7505700"/>
            <a:ext cx="2032000" cy="2032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42819D64-3BC1-4082-A855-F3CC5ED9FC1E}"/>
              </a:ext>
            </a:extLst>
          </p:cNvPr>
          <p:cNvSpPr/>
          <p:nvPr/>
        </p:nvSpPr>
        <p:spPr>
          <a:xfrm>
            <a:off x="762000" y="5085484"/>
            <a:ext cx="2032000" cy="2032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1CAC3207-F02A-4782-BEEE-CC2821D1E5DA}"/>
              </a:ext>
            </a:extLst>
          </p:cNvPr>
          <p:cNvSpPr/>
          <p:nvPr/>
        </p:nvSpPr>
        <p:spPr>
          <a:xfrm>
            <a:off x="241300" y="2665268"/>
            <a:ext cx="2032000" cy="2032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76DD0-EE1D-40E9-91DF-F1C81B21A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274" y="567112"/>
            <a:ext cx="10144126" cy="141308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Интеграция детей с сахарным диабетом в образовательную среду лицея»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A89FCA2E-F87F-446F-9F90-94F19FB568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5311292"/>
              </p:ext>
            </p:extLst>
          </p:nvPr>
        </p:nvGraphicFramePr>
        <p:xfrm>
          <a:off x="334819" y="1965105"/>
          <a:ext cx="11734439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Рисунок 8" descr="Одна шестеренка">
            <a:extLst>
              <a:ext uri="{FF2B5EF4-FFF2-40B4-BE49-F238E27FC236}">
                <a16:creationId xmlns:a16="http://schemas.microsoft.com/office/drawing/2014/main" id="{57E11BAB-BBDF-4034-BFA0-071BDC10A5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0100" y="7545600"/>
            <a:ext cx="1806719" cy="1806719"/>
          </a:xfrm>
          <a:prstGeom prst="rect">
            <a:avLst/>
          </a:prstGeom>
        </p:spPr>
      </p:pic>
      <p:pic>
        <p:nvPicPr>
          <p:cNvPr id="11" name="Рисунок 10" descr="Круговая диаграмма">
            <a:extLst>
              <a:ext uri="{FF2B5EF4-FFF2-40B4-BE49-F238E27FC236}">
                <a16:creationId xmlns:a16="http://schemas.microsoft.com/office/drawing/2014/main" id="{7AC3C278-C2D8-4F6C-8A2B-E20FEA2762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57300" y="5253395"/>
            <a:ext cx="1551420" cy="1551420"/>
          </a:xfrm>
          <a:prstGeom prst="rect">
            <a:avLst/>
          </a:prstGeom>
        </p:spPr>
      </p:pic>
      <p:pic>
        <p:nvPicPr>
          <p:cNvPr id="13" name="Рисунок 12" descr="Звонок">
            <a:extLst>
              <a:ext uri="{FF2B5EF4-FFF2-40B4-BE49-F238E27FC236}">
                <a16:creationId xmlns:a16="http://schemas.microsoft.com/office/drawing/2014/main" id="{383FF65A-54C9-46AC-890F-6944C93374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60473" y="2718836"/>
            <a:ext cx="1605972" cy="160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3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: скругленные углы 62">
            <a:extLst>
              <a:ext uri="{FF2B5EF4-FFF2-40B4-BE49-F238E27FC236}">
                <a16:creationId xmlns:a16="http://schemas.microsoft.com/office/drawing/2014/main" id="{9FD2A445-7A5F-411E-B5FE-864B2497F575}"/>
              </a:ext>
            </a:extLst>
          </p:cNvPr>
          <p:cNvSpPr/>
          <p:nvPr/>
        </p:nvSpPr>
        <p:spPr>
          <a:xfrm>
            <a:off x="6333252" y="4578785"/>
            <a:ext cx="5499573" cy="5184992"/>
          </a:xfrm>
          <a:prstGeom prst="round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: скругленные углы 62">
            <a:extLst>
              <a:ext uri="{FF2B5EF4-FFF2-40B4-BE49-F238E27FC236}">
                <a16:creationId xmlns:a16="http://schemas.microsoft.com/office/drawing/2014/main" id="{9FD2A445-7A5F-411E-B5FE-864B2497F575}"/>
              </a:ext>
            </a:extLst>
          </p:cNvPr>
          <p:cNvSpPr/>
          <p:nvPr/>
        </p:nvSpPr>
        <p:spPr>
          <a:xfrm>
            <a:off x="341268" y="4608698"/>
            <a:ext cx="5499573" cy="5586906"/>
          </a:xfrm>
          <a:prstGeom prst="round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2676C0D-2DCF-4B74-B084-7BE6AD81C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8" y="214638"/>
            <a:ext cx="16346532" cy="1547812"/>
          </a:xfrm>
          <a:noFill/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Результаты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реализации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инновационного проекта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Интеграция детей с сахарным диабетом в образовательную среду лицея»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ECD157C-48EE-48F8-AE14-C35012415D51}"/>
              </a:ext>
            </a:extLst>
          </p:cNvPr>
          <p:cNvSpPr/>
          <p:nvPr/>
        </p:nvSpPr>
        <p:spPr>
          <a:xfrm rot="16200000">
            <a:off x="8882390" y="881386"/>
            <a:ext cx="523221" cy="18288002"/>
          </a:xfrm>
          <a:prstGeom prst="rect">
            <a:avLst/>
          </a:prstGeom>
          <a:solidFill>
            <a:srgbClr val="A2C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F80647E-B2C3-4253-B854-F25DE5DEF07B}"/>
              </a:ext>
            </a:extLst>
          </p:cNvPr>
          <p:cNvGrpSpPr/>
          <p:nvPr/>
        </p:nvGrpSpPr>
        <p:grpSpPr>
          <a:xfrm>
            <a:off x="461597" y="4616236"/>
            <a:ext cx="5154993" cy="5147539"/>
            <a:chOff x="12829412" y="1543700"/>
            <a:chExt cx="6392190" cy="527185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E450F0-3FCE-45C8-ABF3-F1399BEB840C}"/>
                </a:ext>
              </a:extLst>
            </p:cNvPr>
            <p:cNvSpPr txBox="1"/>
            <p:nvPr/>
          </p:nvSpPr>
          <p:spPr>
            <a:xfrm>
              <a:off x="13079076" y="1543700"/>
              <a:ext cx="6142526" cy="48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500" b="1" dirty="0" smtClean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 этап «инициирование» </a:t>
              </a:r>
              <a:endParaRPr lang="ru-RU" sz="25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7527492-56D0-46BB-9F07-BDC2B6265AE6}"/>
                </a:ext>
              </a:extLst>
            </p:cNvPr>
            <p:cNvSpPr txBox="1"/>
            <p:nvPr/>
          </p:nvSpPr>
          <p:spPr>
            <a:xfrm>
              <a:off x="12829412" y="2014245"/>
              <a:ext cx="6392189" cy="4801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ru-RU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переход </a:t>
              </a:r>
              <a:r>
                <a:rPr lang="ru-RU" dirty="0">
                  <a:latin typeface="Verdana" panose="020B0604030504040204" pitchFamily="34" charset="0"/>
                  <a:ea typeface="Verdana" panose="020B0604030504040204" pitchFamily="34" charset="0"/>
                </a:rPr>
                <a:t>административных команд </a:t>
              </a:r>
              <a:r>
                <a:rPr lang="ru-RU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на           проектную </a:t>
              </a:r>
              <a:r>
                <a:rPr lang="ru-RU" dirty="0">
                  <a:latin typeface="Verdana" panose="020B0604030504040204" pitchFamily="34" charset="0"/>
                  <a:ea typeface="Verdana" panose="020B0604030504040204" pitchFamily="34" charset="0"/>
                </a:rPr>
                <a:t>систему управления </a:t>
              </a:r>
              <a:r>
                <a:rPr lang="ru-RU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   организацией</a:t>
              </a:r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ru-RU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создание </a:t>
              </a:r>
              <a:r>
                <a:rPr lang="ru-RU" dirty="0">
                  <a:latin typeface="Verdana" panose="020B0604030504040204" pitchFamily="34" charset="0"/>
                  <a:ea typeface="Verdana" panose="020B0604030504040204" pitchFamily="34" charset="0"/>
                </a:rPr>
                <a:t>локальной нормативно-правовой базы реализации </a:t>
              </a:r>
              <a:r>
                <a:rPr lang="ru-RU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проекта</a:t>
              </a:r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ru-RU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формирование </a:t>
              </a:r>
              <a:r>
                <a:rPr lang="ru-RU" dirty="0">
                  <a:latin typeface="Verdana" panose="020B0604030504040204" pitchFamily="34" charset="0"/>
                  <a:ea typeface="Verdana" panose="020B0604030504040204" pitchFamily="34" charset="0"/>
                </a:rPr>
                <a:t>модельного нормативно-правового пакета документов по сетевому взаимодействию лицея с сетевыми </a:t>
              </a:r>
              <a:r>
                <a:rPr lang="ru-RU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партнерами</a:t>
              </a:r>
            </a:p>
            <a:p>
              <a:pPr marL="285750" indent="-285750">
                <a:buFontTx/>
                <a:buChar char="-"/>
              </a:pPr>
              <a:r>
                <a:rPr lang="ru-RU" dirty="0" smtClean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разработка </a:t>
              </a:r>
              <a:r>
                <a:rPr lang="ru-RU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психолого-педагогического диагностического инструментария по определению успешности интеграции детей с сахарным диабетом в образовательную среду </a:t>
              </a:r>
              <a:r>
                <a:rPr lang="ru-RU" dirty="0" smtClean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лицея</a:t>
              </a:r>
              <a:endPara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  <a:p>
              <a:pPr marL="285750" indent="-285750">
                <a:buFontTx/>
                <a:buChar char="-"/>
              </a:pPr>
              <a:endParaRPr lang="ru-RU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9FD2A445-7A5F-411E-B5FE-864B2497F575}"/>
              </a:ext>
            </a:extLst>
          </p:cNvPr>
          <p:cNvSpPr/>
          <p:nvPr/>
        </p:nvSpPr>
        <p:spPr>
          <a:xfrm>
            <a:off x="12347465" y="4565203"/>
            <a:ext cx="5499573" cy="5198573"/>
          </a:xfrm>
          <a:prstGeom prst="round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9A0A4914-3962-428B-AF7E-F656A8BC6406}"/>
              </a:ext>
            </a:extLst>
          </p:cNvPr>
          <p:cNvGrpSpPr/>
          <p:nvPr/>
        </p:nvGrpSpPr>
        <p:grpSpPr>
          <a:xfrm>
            <a:off x="12542942" y="4573783"/>
            <a:ext cx="5511603" cy="553060"/>
            <a:chOff x="17094025" y="3540118"/>
            <a:chExt cx="6834387" cy="553060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0122681-74B0-4DFE-914B-85BBC0EB3FF0}"/>
                </a:ext>
              </a:extLst>
            </p:cNvPr>
            <p:cNvSpPr txBox="1"/>
            <p:nvPr/>
          </p:nvSpPr>
          <p:spPr>
            <a:xfrm>
              <a:off x="17094025" y="3540118"/>
              <a:ext cx="683438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500" b="1" dirty="0" smtClean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 этап «реализация»</a:t>
              </a:r>
              <a:endParaRPr lang="ru-RU" sz="25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8FA787A-80BB-4855-AB96-08FDB7E23293}"/>
                </a:ext>
              </a:extLst>
            </p:cNvPr>
            <p:cNvSpPr txBox="1"/>
            <p:nvPr/>
          </p:nvSpPr>
          <p:spPr>
            <a:xfrm>
              <a:off x="17296014" y="3631513"/>
              <a:ext cx="472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4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76499097-ECE6-4B11-B78E-E2217DDABB13}"/>
              </a:ext>
            </a:extLst>
          </p:cNvPr>
          <p:cNvGrpSpPr/>
          <p:nvPr/>
        </p:nvGrpSpPr>
        <p:grpSpPr>
          <a:xfrm>
            <a:off x="6540067" y="4614171"/>
            <a:ext cx="5199807" cy="857691"/>
            <a:chOff x="11822033" y="3666803"/>
            <a:chExt cx="6447760" cy="857691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00AA3B3-9FE2-43E1-A836-41D326EB4782}"/>
                </a:ext>
              </a:extLst>
            </p:cNvPr>
            <p:cNvSpPr txBox="1"/>
            <p:nvPr/>
          </p:nvSpPr>
          <p:spPr>
            <a:xfrm>
              <a:off x="11822033" y="3666803"/>
              <a:ext cx="644776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500" b="1" dirty="0" smtClean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 этап «планирование»</a:t>
              </a:r>
              <a:endParaRPr lang="ru-RU" sz="25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49898C4-6380-4C06-9EC3-14F02F37ABE7}"/>
                </a:ext>
              </a:extLst>
            </p:cNvPr>
            <p:cNvSpPr txBox="1"/>
            <p:nvPr/>
          </p:nvSpPr>
          <p:spPr>
            <a:xfrm>
              <a:off x="11833893" y="4062829"/>
              <a:ext cx="472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4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770E9BEC-0C4C-4C45-BCA1-38C283107309}"/>
              </a:ext>
            </a:extLst>
          </p:cNvPr>
          <p:cNvSpPr/>
          <p:nvPr/>
        </p:nvSpPr>
        <p:spPr>
          <a:xfrm>
            <a:off x="662939" y="2520894"/>
            <a:ext cx="17145000" cy="461665"/>
          </a:xfrm>
          <a:prstGeom prst="rightArrow">
            <a:avLst/>
          </a:prstGeom>
          <a:solidFill>
            <a:srgbClr val="A2C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0FC0003C-4885-40B7-AF40-76230405C13C}"/>
              </a:ext>
            </a:extLst>
          </p:cNvPr>
          <p:cNvSpPr/>
          <p:nvPr/>
        </p:nvSpPr>
        <p:spPr>
          <a:xfrm>
            <a:off x="2208301" y="1818252"/>
            <a:ext cx="1765505" cy="1674946"/>
          </a:xfrm>
          <a:prstGeom prst="ellipse">
            <a:avLst/>
          </a:prstGeom>
          <a:solidFill>
            <a:schemeClr val="bg1"/>
          </a:solidFill>
          <a:ln w="76200">
            <a:solidFill>
              <a:srgbClr val="A2C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A6F38BF6-090A-4C06-9026-8ECB0409E0BC}"/>
              </a:ext>
            </a:extLst>
          </p:cNvPr>
          <p:cNvSpPr/>
          <p:nvPr/>
        </p:nvSpPr>
        <p:spPr>
          <a:xfrm>
            <a:off x="8200286" y="1777782"/>
            <a:ext cx="1765505" cy="1674946"/>
          </a:xfrm>
          <a:prstGeom prst="ellipse">
            <a:avLst/>
          </a:prstGeom>
          <a:solidFill>
            <a:schemeClr val="bg1"/>
          </a:solidFill>
          <a:ln w="76200">
            <a:solidFill>
              <a:srgbClr val="A2C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0A81F1C4-B691-49C5-A056-F1D38F019F76}"/>
              </a:ext>
            </a:extLst>
          </p:cNvPr>
          <p:cNvSpPr/>
          <p:nvPr/>
        </p:nvSpPr>
        <p:spPr>
          <a:xfrm>
            <a:off x="14214500" y="1910101"/>
            <a:ext cx="1765505" cy="1674946"/>
          </a:xfrm>
          <a:prstGeom prst="ellipse">
            <a:avLst/>
          </a:prstGeom>
          <a:solidFill>
            <a:schemeClr val="bg1"/>
          </a:solidFill>
          <a:ln w="76200">
            <a:solidFill>
              <a:srgbClr val="A2C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Часы">
            <a:extLst>
              <a:ext uri="{FF2B5EF4-FFF2-40B4-BE49-F238E27FC236}">
                <a16:creationId xmlns:a16="http://schemas.microsoft.com/office/drawing/2014/main" id="{7FB4D4C7-D5E0-4F5E-A403-5652D9952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2861" y="1910101"/>
            <a:ext cx="1460351" cy="1460351"/>
          </a:xfrm>
          <a:prstGeom prst="rect">
            <a:avLst/>
          </a:prstGeom>
        </p:spPr>
      </p:pic>
      <p:pic>
        <p:nvPicPr>
          <p:cNvPr id="9" name="Рисунок 8" descr="Лампочка">
            <a:extLst>
              <a:ext uri="{FF2B5EF4-FFF2-40B4-BE49-F238E27FC236}">
                <a16:creationId xmlns:a16="http://schemas.microsoft.com/office/drawing/2014/main" id="{843A37AB-D0F1-4365-B536-0B020FA595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36102" y="1927368"/>
            <a:ext cx="1456715" cy="1456715"/>
          </a:xfrm>
          <a:prstGeom prst="rect">
            <a:avLst/>
          </a:prstGeom>
        </p:spPr>
      </p:pic>
      <p:sp>
        <p:nvSpPr>
          <p:cNvPr id="47" name="Равнобедренный треугольник 46">
            <a:extLst>
              <a:ext uri="{FF2B5EF4-FFF2-40B4-BE49-F238E27FC236}">
                <a16:creationId xmlns:a16="http://schemas.microsoft.com/office/drawing/2014/main" id="{3E471432-BE0B-49A2-86DE-B2F1D5E991CD}"/>
              </a:ext>
            </a:extLst>
          </p:cNvPr>
          <p:cNvSpPr/>
          <p:nvPr/>
        </p:nvSpPr>
        <p:spPr>
          <a:xfrm>
            <a:off x="8530182" y="3806715"/>
            <a:ext cx="1105712" cy="803493"/>
          </a:xfrm>
          <a:prstGeom prst="triangle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Равнобедренный треугольник 48">
            <a:extLst>
              <a:ext uri="{FF2B5EF4-FFF2-40B4-BE49-F238E27FC236}">
                <a16:creationId xmlns:a16="http://schemas.microsoft.com/office/drawing/2014/main" id="{3E471432-BE0B-49A2-86DE-B2F1D5E991CD}"/>
              </a:ext>
            </a:extLst>
          </p:cNvPr>
          <p:cNvSpPr/>
          <p:nvPr/>
        </p:nvSpPr>
        <p:spPr>
          <a:xfrm>
            <a:off x="2510843" y="3818926"/>
            <a:ext cx="1105712" cy="803493"/>
          </a:xfrm>
          <a:prstGeom prst="triangle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 descr="Одна шестеренка">
            <a:extLst>
              <a:ext uri="{FF2B5EF4-FFF2-40B4-BE49-F238E27FC236}">
                <a16:creationId xmlns:a16="http://schemas.microsoft.com/office/drawing/2014/main" id="{C6C54A1C-9D71-4EB1-8EE2-C062814DD7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407655" y="2022680"/>
            <a:ext cx="1379196" cy="14580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43839" y="5131808"/>
            <a:ext cx="52190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создание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уникальных условий для обучения детей с сахарным диабетом: материально-техническая база, особый режим обучения и воспитания обучающихся, уникальные методики работы с данной категорией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детей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организация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повышения квалификации педагогических работников по вопросам интеграции детей с сахарным диабетом в образовательную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деятельность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разработка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диагностического инструментария, обеспечивающего мониторинг показателей реализуемого инновационного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проекта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2450875" y="5086781"/>
            <a:ext cx="52190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развитие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практики применения новых информационных технологий и сервисов в образовательную среду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лицея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формирование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мотивации педагогических работников лицея к обеспечению высоких результатов обучения и личностного роста детей с сахарным диабетом </a:t>
            </a:r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внедрение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различных модулей, использование различных технологий, приемов и методов в образовательной деятельности, направленных на успешную адаптацию и интеграцию детей с сахарным диабетом.</a:t>
            </a:r>
            <a:endParaRPr lang="ru-RU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Равнобедренный треугольник 51">
            <a:extLst>
              <a:ext uri="{FF2B5EF4-FFF2-40B4-BE49-F238E27FC236}">
                <a16:creationId xmlns:a16="http://schemas.microsoft.com/office/drawing/2014/main" id="{3E471432-BE0B-49A2-86DE-B2F1D5E991CD}"/>
              </a:ext>
            </a:extLst>
          </p:cNvPr>
          <p:cNvSpPr/>
          <p:nvPr/>
        </p:nvSpPr>
        <p:spPr>
          <a:xfrm>
            <a:off x="14576167" y="3812743"/>
            <a:ext cx="1105712" cy="803493"/>
          </a:xfrm>
          <a:prstGeom prst="triangle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92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>
            <a:extLst>
              <a:ext uri="{FF2B5EF4-FFF2-40B4-BE49-F238E27FC236}">
                <a16:creationId xmlns:a16="http://schemas.microsoft.com/office/drawing/2014/main" id="{C19D7CF6-C53A-479C-B87D-174A901230D5}"/>
              </a:ext>
            </a:extLst>
          </p:cNvPr>
          <p:cNvSpPr/>
          <p:nvPr/>
        </p:nvSpPr>
        <p:spPr>
          <a:xfrm>
            <a:off x="1694243" y="2253854"/>
            <a:ext cx="3469145" cy="3136170"/>
          </a:xfrm>
          <a:prstGeom prst="ellipse">
            <a:avLst/>
          </a:pr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6D3D70F8-5CA6-43BC-A267-CF62DFB6B88C}"/>
              </a:ext>
            </a:extLst>
          </p:cNvPr>
          <p:cNvSpPr/>
          <p:nvPr/>
        </p:nvSpPr>
        <p:spPr>
          <a:xfrm>
            <a:off x="674856" y="3948447"/>
            <a:ext cx="3469145" cy="313617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22CDA3A-B3FE-4A33-BD76-AA75661CC2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30932" y="1815128"/>
            <a:ext cx="10667999" cy="729077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800" b="1" dirty="0"/>
              <a:t>П</a:t>
            </a:r>
            <a:r>
              <a:rPr lang="ru-RU" sz="2800" b="1" dirty="0" smtClean="0"/>
              <a:t>росветительские мероприятия</a:t>
            </a:r>
            <a:r>
              <a:rPr lang="ru-RU" sz="2800" dirty="0" smtClean="0"/>
              <a:t>, направленные </a:t>
            </a:r>
            <a:r>
              <a:rPr lang="ru-RU" sz="2800" dirty="0"/>
              <a:t>на повышение компетентности педагогов лицея: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800" dirty="0"/>
              <a:t>- подготовлен пакет информационно-методических </a:t>
            </a:r>
            <a:r>
              <a:rPr lang="ru-RU" sz="2800" dirty="0" smtClean="0"/>
              <a:t>   материалов </a:t>
            </a:r>
            <a:r>
              <a:rPr lang="ru-RU" sz="2800" dirty="0"/>
              <a:t>по различным аспектам инновационного </a:t>
            </a:r>
            <a:r>
              <a:rPr lang="ru-RU" sz="2800" dirty="0" smtClean="0"/>
              <a:t>проекта</a:t>
            </a:r>
            <a:endParaRPr lang="ru-RU" sz="2800" dirty="0"/>
          </a:p>
          <a:p>
            <a:pPr marL="0" indent="0">
              <a:lnSpc>
                <a:spcPct val="100000"/>
              </a:lnSpc>
              <a:buNone/>
            </a:pPr>
            <a:r>
              <a:rPr lang="ru-RU" sz="2800" dirty="0" smtClean="0"/>
              <a:t>- пополняется подраздел, посвященный инновационному проекту </a:t>
            </a:r>
            <a:r>
              <a:rPr lang="ru-RU" sz="2800" dirty="0"/>
              <a:t>на официальном сайте лицея </a:t>
            </a:r>
            <a:endParaRPr lang="ru-RU" sz="28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ru-RU" sz="2800" dirty="0" smtClean="0"/>
              <a:t>проведена </a:t>
            </a:r>
            <a:r>
              <a:rPr lang="ru-RU" sz="2800" dirty="0"/>
              <a:t>учеба для педагогов лицея по особенностям организации образовательной деятельности учащихся </a:t>
            </a:r>
            <a:r>
              <a:rPr lang="ru-RU" sz="2800" dirty="0" smtClean="0"/>
              <a:t>-  </a:t>
            </a:r>
            <a:r>
              <a:rPr lang="ru-RU" sz="2800" dirty="0"/>
              <a:t>детей с сахарным </a:t>
            </a:r>
            <a:r>
              <a:rPr lang="ru-RU" sz="2800" dirty="0" smtClean="0"/>
              <a:t>диабетом по программе «Теория и методика воспитания и обучения детей с ОВЗ» на базе института повышения квалификации, а также через систему различных семинаров с участием социальных партнеров</a:t>
            </a:r>
            <a:endParaRPr lang="ru-RU" sz="2800" dirty="0"/>
          </a:p>
        </p:txBody>
      </p:sp>
      <p:sp>
        <p:nvSpPr>
          <p:cNvPr id="19" name="Заголовок 3">
            <a:extLst>
              <a:ext uri="{FF2B5EF4-FFF2-40B4-BE49-F238E27FC236}">
                <a16:creationId xmlns:a16="http://schemas.microsoft.com/office/drawing/2014/main" id="{82676C0D-2DCF-4B74-B084-7BE6AD81CA85}"/>
              </a:ext>
            </a:extLst>
          </p:cNvPr>
          <p:cNvSpPr txBox="1">
            <a:spLocks/>
          </p:cNvSpPr>
          <p:nvPr/>
        </p:nvSpPr>
        <p:spPr>
          <a:xfrm>
            <a:off x="152400" y="262744"/>
            <a:ext cx="16346532" cy="15478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Результаты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реализации инновационного проекта </a:t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«Интеграция детей с сахарным диабетом в образовательную среду лицея»</a:t>
            </a:r>
            <a:endParaRPr lang="en-US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202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3 году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1" name="Рисунок 20" descr="Лампочка и шестеренка">
            <a:extLst>
              <a:ext uri="{FF2B5EF4-FFF2-40B4-BE49-F238E27FC236}">
                <a16:creationId xmlns:a16="http://schemas.microsoft.com/office/drawing/2014/main" id="{04526DB2-AAE8-422B-A9B2-363E02B047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2890343" y="2403639"/>
            <a:ext cx="1940797" cy="2051820"/>
          </a:xfrm>
          <a:prstGeom prst="rect">
            <a:avLst/>
          </a:prstGeom>
        </p:spPr>
      </p:pic>
      <p:pic>
        <p:nvPicPr>
          <p:cNvPr id="11" name="Рисунок 10" descr="Лампочка и шестеренка">
            <a:extLst>
              <a:ext uri="{FF2B5EF4-FFF2-40B4-BE49-F238E27FC236}">
                <a16:creationId xmlns:a16="http://schemas.microsoft.com/office/drawing/2014/main" id="{04526DB2-AAE8-422B-A9B2-363E02B047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1566578" y="4451721"/>
            <a:ext cx="1940797" cy="20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6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:a16="http://schemas.microsoft.com/office/drawing/2014/main" id="{963058C0-13E7-4102-82E9-4AAF6F62CC87}"/>
              </a:ext>
            </a:extLst>
          </p:cNvPr>
          <p:cNvSpPr/>
          <p:nvPr/>
        </p:nvSpPr>
        <p:spPr>
          <a:xfrm>
            <a:off x="403742" y="1535517"/>
            <a:ext cx="3469145" cy="3136170"/>
          </a:xfrm>
          <a:prstGeom prst="ellipse">
            <a:avLst/>
          </a:pr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2509847-DB9E-410B-BDD6-71E3F84B8D93}"/>
              </a:ext>
            </a:extLst>
          </p:cNvPr>
          <p:cNvSpPr/>
          <p:nvPr/>
        </p:nvSpPr>
        <p:spPr>
          <a:xfrm>
            <a:off x="723354" y="1810556"/>
            <a:ext cx="3469145" cy="313617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DC709A4F-6C1F-4B08-8BBE-99FED8F67F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72887" y="1810556"/>
            <a:ext cx="12626045" cy="81069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b="1" dirty="0" smtClean="0"/>
              <a:t>Модель сетевого взаимодействия:</a:t>
            </a:r>
            <a:endParaRPr lang="ru-RU" sz="2200" dirty="0"/>
          </a:p>
        </p:txBody>
      </p:sp>
      <p:sp>
        <p:nvSpPr>
          <p:cNvPr id="19" name="Заголовок 3">
            <a:extLst>
              <a:ext uri="{FF2B5EF4-FFF2-40B4-BE49-F238E27FC236}">
                <a16:creationId xmlns:a16="http://schemas.microsoft.com/office/drawing/2014/main" id="{82676C0D-2DCF-4B74-B084-7BE6AD81CA85}"/>
              </a:ext>
            </a:extLst>
          </p:cNvPr>
          <p:cNvSpPr txBox="1">
            <a:spLocks/>
          </p:cNvSpPr>
          <p:nvPr/>
        </p:nvSpPr>
        <p:spPr>
          <a:xfrm>
            <a:off x="180703" y="246191"/>
            <a:ext cx="16346532" cy="15478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Результаты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реализации инновационного проекта </a:t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«Интеграция детей с сахарным диабетом в образовательную среду лицея»</a:t>
            </a:r>
            <a:endParaRPr lang="en-US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202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3 году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" name="Рисунок 19" descr="Рукопожатие">
            <a:extLst>
              <a:ext uri="{FF2B5EF4-FFF2-40B4-BE49-F238E27FC236}">
                <a16:creationId xmlns:a16="http://schemas.microsoft.com/office/drawing/2014/main" id="{F99F4A57-2A33-401A-A014-7E0DE072E1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200082" y="1995846"/>
            <a:ext cx="2515687" cy="2659596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4172903" y="3599223"/>
            <a:ext cx="3404002" cy="207767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Повышение квалификации педагогов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8038486" y="3615776"/>
            <a:ext cx="3890170" cy="20611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Медицинское и психолого-педагогическое сопровождение детей с сахарным диабетом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2834496" y="3599222"/>
            <a:ext cx="3657600" cy="207767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Создание насыщенной образовательной сред</a:t>
            </a:r>
            <a:r>
              <a:rPr lang="ru-RU" b="1" dirty="0" smtClean="0">
                <a:solidFill>
                  <a:schemeClr val="tx1"/>
                </a:solidFill>
              </a:rPr>
              <a:t>ы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9982770" y="2318657"/>
            <a:ext cx="4383204" cy="1295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2" idx="0"/>
          </p:cNvCxnSpPr>
          <p:nvPr/>
        </p:nvCxnSpPr>
        <p:spPr>
          <a:xfrm flipH="1">
            <a:off x="5874904" y="2318657"/>
            <a:ext cx="4073640" cy="1280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4" idx="0"/>
          </p:cNvCxnSpPr>
          <p:nvPr/>
        </p:nvCxnSpPr>
        <p:spPr>
          <a:xfrm>
            <a:off x="9965657" y="2320376"/>
            <a:ext cx="17914" cy="1295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172903" y="6743700"/>
            <a:ext cx="3404001" cy="224676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ФГБОУ ВО «ЮУГМУ» Министерства здравоохранения РФ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ФГБОУ ВО «</a:t>
            </a:r>
            <a:r>
              <a:rPr lang="ru-RU" sz="20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ЮУрГГПУ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МАУ «ЦППМПС» Курчатовского района г. Челябинска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305800" y="6743700"/>
            <a:ext cx="3622856" cy="28623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b="1" dirty="0" smtClean="0"/>
              <a:t>ГАУЗ «Детская городская клиническая поликлиника № 8 г. Челябинска»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/>
              <a:t>ФГБОУ ВО «ЮУГМУ» Министерства здравоохранения РФ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/>
              <a:t>МАУ «ЦППМС» Курчатовского района г. Челябинска</a:t>
            </a:r>
            <a:endParaRPr lang="ru-RU" sz="20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13024996" y="6742611"/>
            <a:ext cx="3276600" cy="22467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b="1" dirty="0" smtClean="0"/>
              <a:t>МБУ ДО «Центр внешкольной работы г. Челябинска»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/>
              <a:t>ГБУ ДО «Дом юношеского технического творчества Челябинской области»</a:t>
            </a:r>
            <a:endParaRPr lang="ru-RU" sz="2000" b="1" dirty="0"/>
          </a:p>
        </p:txBody>
      </p:sp>
      <p:cxnSp>
        <p:nvCxnSpPr>
          <p:cNvPr id="49" name="Прямая со стрелкой 48"/>
          <p:cNvCxnSpPr>
            <a:stCxn id="2" idx="4"/>
            <a:endCxn id="43" idx="0"/>
          </p:cNvCxnSpPr>
          <p:nvPr/>
        </p:nvCxnSpPr>
        <p:spPr>
          <a:xfrm>
            <a:off x="5874904" y="5676899"/>
            <a:ext cx="0" cy="1066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4" idx="4"/>
          </p:cNvCxnSpPr>
          <p:nvPr/>
        </p:nvCxnSpPr>
        <p:spPr>
          <a:xfrm flipH="1">
            <a:off x="9982770" y="5676900"/>
            <a:ext cx="801" cy="1066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stCxn id="5" idx="4"/>
            <a:endCxn id="47" idx="0"/>
          </p:cNvCxnSpPr>
          <p:nvPr/>
        </p:nvCxnSpPr>
        <p:spPr>
          <a:xfrm>
            <a:off x="14663296" y="5676899"/>
            <a:ext cx="0" cy="1065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06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>
            <a:extLst>
              <a:ext uri="{FF2B5EF4-FFF2-40B4-BE49-F238E27FC236}">
                <a16:creationId xmlns:a16="http://schemas.microsoft.com/office/drawing/2014/main" id="{C19D7CF6-C53A-479C-B87D-174A901230D5}"/>
              </a:ext>
            </a:extLst>
          </p:cNvPr>
          <p:cNvSpPr/>
          <p:nvPr/>
        </p:nvSpPr>
        <p:spPr>
          <a:xfrm>
            <a:off x="399910" y="1566498"/>
            <a:ext cx="3469145" cy="3136170"/>
          </a:xfrm>
          <a:prstGeom prst="ellipse">
            <a:avLst/>
          </a:pr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6D3D70F8-5CA6-43BC-A267-CF62DFB6B88C}"/>
              </a:ext>
            </a:extLst>
          </p:cNvPr>
          <p:cNvSpPr/>
          <p:nvPr/>
        </p:nvSpPr>
        <p:spPr>
          <a:xfrm>
            <a:off x="806083" y="1679308"/>
            <a:ext cx="3469145" cy="313617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22CDA3A-B3FE-4A33-BD76-AA75661CC2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30932" y="1815128"/>
            <a:ext cx="10667999" cy="30210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/>
              <a:t>П</a:t>
            </a:r>
            <a:r>
              <a:rPr lang="ru-RU" sz="2800" b="1" dirty="0" smtClean="0"/>
              <a:t>акет </a:t>
            </a:r>
            <a:r>
              <a:rPr lang="ru-RU" sz="2800" b="1" dirty="0"/>
              <a:t>нормативно-правового обеспечения</a:t>
            </a:r>
            <a:r>
              <a:rPr lang="ru-RU" sz="2800" dirty="0"/>
              <a:t> реализации инновационного проекта:</a:t>
            </a:r>
          </a:p>
          <a:p>
            <a:pPr marL="0" indent="0">
              <a:buNone/>
            </a:pPr>
            <a:r>
              <a:rPr lang="ru-RU" sz="2800" dirty="0"/>
              <a:t>- разработаны новые локальные акты и внесены изменения в имеющиеся локальные нормативные документы, регламентирующие организацию образовательной деятельности детей с сахарным </a:t>
            </a:r>
            <a:r>
              <a:rPr lang="ru-RU" sz="2800" dirty="0" smtClean="0"/>
              <a:t>диабетом</a:t>
            </a:r>
            <a:endParaRPr lang="ru-RU" sz="2800" dirty="0"/>
          </a:p>
          <a:p>
            <a:pPr marL="0" indent="0">
              <a:buNone/>
            </a:pPr>
            <a:r>
              <a:rPr lang="ru-RU" sz="2800" dirty="0"/>
              <a:t>- внесены изменения в основную образовательную программу НОО, связанные с особенностями организации образовательного процесса для детей с сахарным </a:t>
            </a:r>
            <a:r>
              <a:rPr lang="ru-RU" sz="2800" dirty="0" smtClean="0"/>
              <a:t>диабетом</a:t>
            </a:r>
            <a:endParaRPr lang="ru-RU" sz="2800" dirty="0"/>
          </a:p>
          <a:p>
            <a:pPr marL="0" indent="0">
              <a:buNone/>
            </a:pPr>
            <a:r>
              <a:rPr lang="ru-RU" sz="2800" dirty="0"/>
              <a:t>- разработаны учебный план, план внеурочной деятельности для обучающихся – детей с сахарным диабетом на уровне НОО</a:t>
            </a:r>
          </a:p>
        </p:txBody>
      </p:sp>
      <p:sp>
        <p:nvSpPr>
          <p:cNvPr id="19" name="Заголовок 3">
            <a:extLst>
              <a:ext uri="{FF2B5EF4-FFF2-40B4-BE49-F238E27FC236}">
                <a16:creationId xmlns:a16="http://schemas.microsoft.com/office/drawing/2014/main" id="{82676C0D-2DCF-4B74-B084-7BE6AD81CA85}"/>
              </a:ext>
            </a:extLst>
          </p:cNvPr>
          <p:cNvSpPr txBox="1">
            <a:spLocks/>
          </p:cNvSpPr>
          <p:nvPr/>
        </p:nvSpPr>
        <p:spPr>
          <a:xfrm>
            <a:off x="152400" y="262744"/>
            <a:ext cx="16346532" cy="15478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Результаты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реализации инновационного проекта </a:t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«Интеграция детей с сахарным диабетом в образовательную среду лицея»</a:t>
            </a:r>
            <a:endParaRPr lang="en-US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202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3 году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Рисунок 11" descr="Документ">
            <a:extLst>
              <a:ext uri="{FF2B5EF4-FFF2-40B4-BE49-F238E27FC236}">
                <a16:creationId xmlns:a16="http://schemas.microsoft.com/office/drawing/2014/main" id="{473A693C-C47C-498E-8EEF-44D5FDF42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747894" y="2372025"/>
            <a:ext cx="1804040" cy="190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6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:a16="http://schemas.microsoft.com/office/drawing/2014/main" id="{963058C0-13E7-4102-82E9-4AAF6F62CC87}"/>
              </a:ext>
            </a:extLst>
          </p:cNvPr>
          <p:cNvSpPr/>
          <p:nvPr/>
        </p:nvSpPr>
        <p:spPr>
          <a:xfrm>
            <a:off x="246626" y="1714500"/>
            <a:ext cx="3469145" cy="3136170"/>
          </a:xfrm>
          <a:prstGeom prst="ellipse">
            <a:avLst/>
          </a:pr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2509847-DB9E-410B-BDD6-71E3F84B8D93}"/>
              </a:ext>
            </a:extLst>
          </p:cNvPr>
          <p:cNvSpPr/>
          <p:nvPr/>
        </p:nvSpPr>
        <p:spPr>
          <a:xfrm>
            <a:off x="685800" y="1680076"/>
            <a:ext cx="3469145" cy="313617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DC709A4F-6C1F-4B08-8BBE-99FED8F67F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54946" y="1810556"/>
            <a:ext cx="12343986" cy="8106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 smtClean="0"/>
              <a:t>Инновационные продукты:</a:t>
            </a:r>
            <a:endParaRPr lang="ru-RU" sz="2200" b="1" dirty="0"/>
          </a:p>
          <a:p>
            <a:pPr marL="0" indent="0">
              <a:buNone/>
            </a:pPr>
            <a:r>
              <a:rPr lang="ru-RU" sz="2200" b="1" dirty="0" smtClean="0"/>
              <a:t>1) Программа наставничества по направлению «Ученик – Ученик»</a:t>
            </a:r>
          </a:p>
          <a:p>
            <a:pPr marL="0" indent="0">
              <a:buNone/>
            </a:pPr>
            <a:r>
              <a:rPr lang="ru-RU" sz="2200" b="1" dirty="0" smtClean="0"/>
              <a:t>Цель:</a:t>
            </a:r>
            <a:r>
              <a:rPr lang="ru-RU" sz="2200" dirty="0" smtClean="0"/>
              <a:t> создание условий для раскрытия потенциала личности наставляемого, формирование эффективной системы поддержки и самоопределения обучающегося.</a:t>
            </a:r>
          </a:p>
          <a:p>
            <a:pPr marL="0" indent="0">
              <a:buNone/>
            </a:pPr>
            <a:r>
              <a:rPr lang="ru-RU" sz="2200" b="1" dirty="0" smtClean="0"/>
              <a:t>2) Программа психолого-педагогического сопровождения детей с сахарным диабетом</a:t>
            </a:r>
          </a:p>
          <a:p>
            <a:pPr marL="0" indent="0">
              <a:buNone/>
            </a:pPr>
            <a:r>
              <a:rPr lang="ru-RU" sz="2200" b="1" dirty="0" smtClean="0"/>
              <a:t>Цель:</a:t>
            </a:r>
            <a:r>
              <a:rPr lang="ru-RU" sz="2200" dirty="0" smtClean="0"/>
              <a:t> создание благоприятных условий для развития детей, открывающих возможность для позитивной социализации, развития эмоционально-волевой сферы.</a:t>
            </a:r>
            <a:endParaRPr lang="ru-RU" sz="2200" dirty="0"/>
          </a:p>
          <a:p>
            <a:pPr marL="0" indent="0">
              <a:buNone/>
            </a:pPr>
            <a:r>
              <a:rPr lang="ru-RU" sz="2200" b="1" dirty="0" smtClean="0"/>
              <a:t>3)</a:t>
            </a:r>
            <a:r>
              <a:rPr lang="ru-RU" sz="2200" dirty="0" smtClean="0"/>
              <a:t> </a:t>
            </a:r>
            <a:r>
              <a:rPr lang="ru-RU" sz="2200" b="1" dirty="0" smtClean="0"/>
              <a:t>Программа </a:t>
            </a:r>
            <a:r>
              <a:rPr lang="ru-RU" sz="2200" b="1" dirty="0"/>
              <a:t>наставничества по направлению «Учитель – Учитель</a:t>
            </a:r>
            <a:r>
              <a:rPr lang="ru-RU" sz="2200" b="1" dirty="0" smtClean="0"/>
              <a:t>»</a:t>
            </a:r>
          </a:p>
          <a:p>
            <a:pPr marL="0" indent="0">
              <a:buNone/>
            </a:pPr>
            <a:r>
              <a:rPr lang="ru-RU" sz="2200" b="1" dirty="0" smtClean="0"/>
              <a:t>Цель</a:t>
            </a:r>
            <a:r>
              <a:rPr lang="ru-RU" sz="2200" dirty="0" smtClean="0"/>
              <a:t>: создание </a:t>
            </a:r>
            <a:r>
              <a:rPr lang="ru-RU" sz="2200" dirty="0"/>
              <a:t>условий для поддержки, самореализации и профессионального становления педагогов, работающих с детьми с сахарным диабетом, а также формирование педагогически и методически грамотного </a:t>
            </a:r>
            <a:r>
              <a:rPr lang="ru-RU" sz="2200" dirty="0" smtClean="0"/>
              <a:t>учителя.</a:t>
            </a:r>
          </a:p>
          <a:p>
            <a:pPr marL="0" indent="0">
              <a:buNone/>
            </a:pPr>
            <a:r>
              <a:rPr lang="ru-RU" sz="2200" b="1" dirty="0" smtClean="0"/>
              <a:t>4) Алгоритмы поведения обучающихся (детей с сахарным диабетом) педагогических работников, </a:t>
            </a:r>
            <a:r>
              <a:rPr lang="ru-RU" sz="2200" b="1" dirty="0" err="1" smtClean="0"/>
              <a:t>тьюторов</a:t>
            </a:r>
            <a:r>
              <a:rPr lang="ru-RU" sz="2200" b="1" dirty="0" smtClean="0"/>
              <a:t>, администрации образовательной организации и родителей обучающихся в случае возникновения экстренных ситуаций.</a:t>
            </a:r>
          </a:p>
          <a:p>
            <a:pPr marL="0" indent="0">
              <a:buNone/>
            </a:pPr>
            <a:r>
              <a:rPr lang="ru-RU" sz="2200" b="1" dirty="0" smtClean="0"/>
              <a:t>5) Методические рекомендации для педагогов, </a:t>
            </a:r>
            <a:r>
              <a:rPr lang="ru-RU" sz="2200" b="1" dirty="0" err="1" smtClean="0"/>
              <a:t>тьюторов</a:t>
            </a:r>
            <a:r>
              <a:rPr lang="ru-RU" sz="2200" b="1" dirty="0" smtClean="0"/>
              <a:t>, администрации образовательной организации, направленные на особенности распорядка дня детей с сахарным диабетом в образовательной организации </a:t>
            </a:r>
            <a:endParaRPr lang="ru-RU" sz="2200" b="1" dirty="0"/>
          </a:p>
        </p:txBody>
      </p:sp>
      <p:sp>
        <p:nvSpPr>
          <p:cNvPr id="19" name="Заголовок 3">
            <a:extLst>
              <a:ext uri="{FF2B5EF4-FFF2-40B4-BE49-F238E27FC236}">
                <a16:creationId xmlns:a16="http://schemas.microsoft.com/office/drawing/2014/main" id="{82676C0D-2DCF-4B74-B084-7BE6AD81CA85}"/>
              </a:ext>
            </a:extLst>
          </p:cNvPr>
          <p:cNvSpPr txBox="1">
            <a:spLocks/>
          </p:cNvSpPr>
          <p:nvPr/>
        </p:nvSpPr>
        <p:spPr>
          <a:xfrm>
            <a:off x="152400" y="262744"/>
            <a:ext cx="16346532" cy="15478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Результаты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реализации инновационного проекта </a:t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«Интеграция детей с сахарным диабетом в образовательную среду лицея»</a:t>
            </a:r>
            <a:endParaRPr lang="en-US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202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3 году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Рисунок 13" descr="Вопросы">
            <a:extLst>
              <a:ext uri="{FF2B5EF4-FFF2-40B4-BE49-F238E27FC236}">
                <a16:creationId xmlns:a16="http://schemas.microsoft.com/office/drawing/2014/main" id="{B4C13A9C-B470-4A1A-9831-80A0211F9C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207371" y="2029560"/>
            <a:ext cx="2125953" cy="224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4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>
            <a:extLst>
              <a:ext uri="{FF2B5EF4-FFF2-40B4-BE49-F238E27FC236}">
                <a16:creationId xmlns:a16="http://schemas.microsoft.com/office/drawing/2014/main" id="{963058C0-13E7-4102-82E9-4AAF6F62CC87}"/>
              </a:ext>
            </a:extLst>
          </p:cNvPr>
          <p:cNvSpPr/>
          <p:nvPr/>
        </p:nvSpPr>
        <p:spPr>
          <a:xfrm>
            <a:off x="555054" y="6248238"/>
            <a:ext cx="3469145" cy="3136170"/>
          </a:xfrm>
          <a:prstGeom prst="ellipse">
            <a:avLst/>
          </a:pr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C19D7CF6-C53A-479C-B87D-174A901230D5}"/>
              </a:ext>
            </a:extLst>
          </p:cNvPr>
          <p:cNvSpPr/>
          <p:nvPr/>
        </p:nvSpPr>
        <p:spPr>
          <a:xfrm>
            <a:off x="587711" y="2368296"/>
            <a:ext cx="3469145" cy="3136170"/>
          </a:xfrm>
          <a:prstGeom prst="ellipse">
            <a:avLst/>
          </a:pr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2509847-DB9E-410B-BDD6-71E3F84B8D93}"/>
              </a:ext>
            </a:extLst>
          </p:cNvPr>
          <p:cNvSpPr/>
          <p:nvPr/>
        </p:nvSpPr>
        <p:spPr>
          <a:xfrm>
            <a:off x="874667" y="6113596"/>
            <a:ext cx="3469145" cy="313617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6D3D70F8-5CA6-43BC-A267-CF62DFB6B88C}"/>
              </a:ext>
            </a:extLst>
          </p:cNvPr>
          <p:cNvSpPr/>
          <p:nvPr/>
        </p:nvSpPr>
        <p:spPr>
          <a:xfrm>
            <a:off x="874668" y="2275807"/>
            <a:ext cx="3469145" cy="313617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22CDA3A-B3FE-4A33-BD76-AA75661CC2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99381" y="2127049"/>
            <a:ext cx="7148632" cy="39865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/>
              <a:t>Б</a:t>
            </a:r>
            <a:r>
              <a:rPr lang="ru-RU" sz="2200" b="1" dirty="0" smtClean="0"/>
              <a:t>анк </a:t>
            </a:r>
            <a:r>
              <a:rPr lang="ru-RU" sz="2200" b="1" dirty="0"/>
              <a:t>образовательных </a:t>
            </a:r>
            <a:r>
              <a:rPr lang="ru-RU" sz="2200" b="1" dirty="0" smtClean="0"/>
              <a:t>технологий</a:t>
            </a:r>
            <a:r>
              <a:rPr lang="ru-RU" sz="2200" dirty="0" smtClean="0"/>
              <a:t>: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-</a:t>
            </a:r>
            <a:r>
              <a:rPr lang="ru-RU" sz="2200" dirty="0" smtClean="0"/>
              <a:t> </a:t>
            </a:r>
            <a:r>
              <a:rPr lang="ru-RU" sz="2200" dirty="0"/>
              <a:t>игровые технологии (игровая деятельность как ведущая для данного возраста</a:t>
            </a:r>
            <a:r>
              <a:rPr lang="ru-RU" sz="2200" dirty="0" smtClean="0"/>
              <a:t>)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- технологии проблемного </a:t>
            </a:r>
            <a:r>
              <a:rPr lang="ru-RU" sz="2200" dirty="0" smtClean="0"/>
              <a:t>обучения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- технология </a:t>
            </a:r>
            <a:r>
              <a:rPr lang="ru-RU" sz="2200" dirty="0" smtClean="0"/>
              <a:t>дифференцированного обучения</a:t>
            </a:r>
            <a:endParaRPr lang="ru-RU" sz="2200" dirty="0"/>
          </a:p>
          <a:p>
            <a:pPr>
              <a:buFontTx/>
              <a:buChar char="-"/>
            </a:pPr>
            <a:r>
              <a:rPr lang="ru-RU" sz="2200" dirty="0" smtClean="0"/>
              <a:t>технология </a:t>
            </a:r>
            <a:r>
              <a:rPr lang="ru-RU" sz="2200" dirty="0"/>
              <a:t>проектной </a:t>
            </a:r>
            <a:r>
              <a:rPr lang="ru-RU" sz="2200" dirty="0" smtClean="0"/>
              <a:t>деятельности</a:t>
            </a:r>
          </a:p>
          <a:p>
            <a:pPr>
              <a:buFontTx/>
              <a:buChar char="-"/>
            </a:pPr>
            <a:r>
              <a:rPr lang="ru-RU" sz="2200" dirty="0" smtClean="0"/>
              <a:t>технологии развивающего обучения</a:t>
            </a:r>
          </a:p>
          <a:p>
            <a:pPr>
              <a:buFontTx/>
              <a:buChar char="-"/>
            </a:pPr>
            <a:r>
              <a:rPr lang="ru-RU" sz="2200" dirty="0" smtClean="0"/>
              <a:t>технология коллективных творческих дел 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- сингапурские технологии и т.д.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DC709A4F-6C1F-4B08-8BBE-99FED8F67F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24401" y="6705742"/>
            <a:ext cx="6858000" cy="16598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/>
              <a:t>О</a:t>
            </a:r>
            <a:r>
              <a:rPr lang="ru-RU" sz="2200" b="1" dirty="0" smtClean="0"/>
              <a:t>бразовательная </a:t>
            </a:r>
            <a:r>
              <a:rPr lang="ru-RU" sz="2200" b="1" dirty="0"/>
              <a:t>деятельность обучающихся </a:t>
            </a:r>
            <a:r>
              <a:rPr lang="ru-RU" sz="2200" dirty="0"/>
              <a:t>– детей с сахарным диабетом на уровне начального общего образования с учетом особенностей и режима образовательной деятельности</a:t>
            </a:r>
          </a:p>
        </p:txBody>
      </p:sp>
      <p:sp>
        <p:nvSpPr>
          <p:cNvPr id="19" name="Заголовок 3">
            <a:extLst>
              <a:ext uri="{FF2B5EF4-FFF2-40B4-BE49-F238E27FC236}">
                <a16:creationId xmlns:a16="http://schemas.microsoft.com/office/drawing/2014/main" id="{82676C0D-2DCF-4B74-B084-7BE6AD81CA85}"/>
              </a:ext>
            </a:extLst>
          </p:cNvPr>
          <p:cNvSpPr txBox="1">
            <a:spLocks/>
          </p:cNvSpPr>
          <p:nvPr/>
        </p:nvSpPr>
        <p:spPr>
          <a:xfrm>
            <a:off x="152400" y="262744"/>
            <a:ext cx="16346532" cy="15478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Результаты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реализации инновационного проекта </a:t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«Интеграция детей с сахарным диабетом в образовательную среду лицея»</a:t>
            </a:r>
            <a:endParaRPr lang="en-US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202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3 году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Рисунок 14" descr="Суд">
            <a:extLst>
              <a:ext uri="{FF2B5EF4-FFF2-40B4-BE49-F238E27FC236}">
                <a16:creationId xmlns:a16="http://schemas.microsoft.com/office/drawing/2014/main" id="{176BE26F-D1CF-457A-A3D6-D6DC41A740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712868" y="2679438"/>
            <a:ext cx="1923029" cy="2033035"/>
          </a:xfrm>
          <a:prstGeom prst="rect">
            <a:avLst/>
          </a:prstGeom>
        </p:spPr>
      </p:pic>
      <p:pic>
        <p:nvPicPr>
          <p:cNvPr id="20" name="Рисунок 19" descr="Колокол">
            <a:extLst>
              <a:ext uri="{FF2B5EF4-FFF2-40B4-BE49-F238E27FC236}">
                <a16:creationId xmlns:a16="http://schemas.microsoft.com/office/drawing/2014/main" id="{50181A1A-D14F-4248-B865-BF155E8686D0}"/>
              </a:ext>
            </a:extLst>
          </p:cNvPr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1715916" y="6705742"/>
            <a:ext cx="1770629" cy="187191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6"/>
          <a:stretch>
            <a:fillRect/>
          </a:stretch>
        </p:blipFill>
        <p:spPr>
          <a:xfrm>
            <a:off x="11909686" y="2338952"/>
            <a:ext cx="4574006" cy="609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5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10118</TotalTime>
  <Words>1450</Words>
  <Application>Microsoft Office PowerPoint</Application>
  <PresentationFormat>Произвольный</PresentationFormat>
  <Paragraphs>161</Paragraphs>
  <Slides>18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맑은 고딕</vt:lpstr>
      <vt:lpstr>微软雅黑</vt:lpstr>
      <vt:lpstr>Arial</vt:lpstr>
      <vt:lpstr>Arial Narrow</vt:lpstr>
      <vt:lpstr>Calibri</vt:lpstr>
      <vt:lpstr>Calibri Light</vt:lpstr>
      <vt:lpstr>Source Han Sans CN Medium</vt:lpstr>
      <vt:lpstr>Times New Roman</vt:lpstr>
      <vt:lpstr>Verdana</vt:lpstr>
      <vt:lpstr>1_Специальное оформление</vt:lpstr>
      <vt:lpstr>Презентация PowerPoint</vt:lpstr>
      <vt:lpstr>Презентация PowerPoint</vt:lpstr>
      <vt:lpstr>«Интеграция детей с сахарным диабетом в образовательную среду лицея»</vt:lpstr>
      <vt:lpstr>Результаты реализации инновационного проекта  «Интеграция детей с сахарным диабетом в образовательную среду лицея»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Планируемые результаты и эффекты</vt:lpstr>
      <vt:lpstr>Планируемые инновационные продукты</vt:lpstr>
      <vt:lpstr>Условия освоения образовательных программ</vt:lpstr>
      <vt:lpstr>Реализация проекта «Интеграция детей с сахарным диабетом в образовательную среду лицея» в 2023 году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Борисова</dc:creator>
  <cp:lastModifiedBy>Минченко Е.В.</cp:lastModifiedBy>
  <cp:revision>197</cp:revision>
  <dcterms:created xsi:type="dcterms:W3CDTF">2021-01-21T08:35:00Z</dcterms:created>
  <dcterms:modified xsi:type="dcterms:W3CDTF">2024-02-26T09:35:03Z</dcterms:modified>
</cp:coreProperties>
</file>