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4B35-D1C9-4456-8BD0-CE1FB3E0722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D25D-458E-4BE0-9098-1352B3C5F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6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4B35-D1C9-4456-8BD0-CE1FB3E0722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D25D-458E-4BE0-9098-1352B3C5F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4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4B35-D1C9-4456-8BD0-CE1FB3E0722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D25D-458E-4BE0-9098-1352B3C5F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2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4B35-D1C9-4456-8BD0-CE1FB3E0722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D25D-458E-4BE0-9098-1352B3C5F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0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4B35-D1C9-4456-8BD0-CE1FB3E0722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D25D-458E-4BE0-9098-1352B3C5F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4B35-D1C9-4456-8BD0-CE1FB3E0722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D25D-458E-4BE0-9098-1352B3C5F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7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4B35-D1C9-4456-8BD0-CE1FB3E0722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D25D-458E-4BE0-9098-1352B3C5F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8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4B35-D1C9-4456-8BD0-CE1FB3E0722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D25D-458E-4BE0-9098-1352B3C5F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6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4B35-D1C9-4456-8BD0-CE1FB3E0722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D25D-458E-4BE0-9098-1352B3C5F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4B35-D1C9-4456-8BD0-CE1FB3E0722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D25D-458E-4BE0-9098-1352B3C5F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1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4B35-D1C9-4456-8BD0-CE1FB3E0722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D25D-458E-4BE0-9098-1352B3C5F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8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F4B35-D1C9-4456-8BD0-CE1FB3E0722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D25D-458E-4BE0-9098-1352B3C5F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0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yc74.ru/files/Metodicheskiy_keys_rayonnoy_shkoly_Lider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69" y="0"/>
            <a:ext cx="11820294" cy="31385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9570" y="3077736"/>
            <a:ext cx="1182029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деятельности инновационной площадки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«Механизмы вовлечения обучающихся в активную социальную практику через проектную деятельность» </a:t>
            </a:r>
          </a:p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</a:t>
            </a:r>
          </a:p>
          <a:p>
            <a:pPr algn="ctr"/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Туфленков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Леонид Вячеславович, директор МБУДО «ДЮЦ», </a:t>
            </a: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инновационной площадки</a:t>
            </a:r>
          </a:p>
          <a:p>
            <a:pPr algn="r"/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Челябинск,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2323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2975" y="2229574"/>
            <a:ext cx="4958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815" y="181312"/>
            <a:ext cx="11876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 создание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культурно-образовательного пространства в учреждении дополнительного образования, способствующего  развитию и формированию социально активной личности обучающегося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 descr="C:\Documents and Settings\Администратор\Рабочий стол\0ngak5yb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71" y="1650381"/>
            <a:ext cx="8564136" cy="49288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Дом\Desktop\Презентация\IMG_20211203_131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99624"/>
            <a:ext cx="3027556" cy="2512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C:\Users\Дом\Desktop\Презентация\IMG_20211203_131046.jpg"/>
          <p:cNvPicPr>
            <a:picLocks noChangeAspect="1" noChangeArrowheads="1"/>
          </p:cNvPicPr>
          <p:nvPr/>
        </p:nvPicPr>
        <p:blipFill>
          <a:blip r:embed="rId3"/>
          <a:srcRect r="2632"/>
          <a:stretch>
            <a:fillRect/>
          </a:stretch>
        </p:blipFill>
        <p:spPr bwMode="auto">
          <a:xfrm>
            <a:off x="685800" y="3598127"/>
            <a:ext cx="2895600" cy="271326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28575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80985" y="755132"/>
            <a:ext cx="79396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компетенций педагогов и обучающихся по теме: «Механизмы вовлечения обучающихся в активную социальную практику через проектную деятельность».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0985" y="2786457"/>
            <a:ext cx="7828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мотивации  к самосовершенствованию и участию в активной социальной практике.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0985" y="4485285"/>
            <a:ext cx="7828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спектра сотрудничества  с социальными партнерами (образовательными организациями и научным сообществом).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0331" y="71968"/>
            <a:ext cx="7415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работы:</a:t>
            </a:r>
          </a:p>
        </p:txBody>
      </p:sp>
    </p:spTree>
    <p:extLst>
      <p:ext uri="{BB962C8B-B14F-4D97-AF65-F5344CB8AC3E}">
        <p14:creationId xmlns:p14="http://schemas.microsoft.com/office/powerpoint/2010/main" val="41954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Администратор\Рабочий стол\h7KXw-u5q3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9" r="3225"/>
          <a:stretch>
            <a:fillRect/>
          </a:stretch>
        </p:blipFill>
        <p:spPr bwMode="auto">
          <a:xfrm>
            <a:off x="2943922" y="1171794"/>
            <a:ext cx="5457885" cy="399122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0"/>
          <p:cNvSpPr txBox="1"/>
          <p:nvPr/>
        </p:nvSpPr>
        <p:spPr>
          <a:xfrm>
            <a:off x="160837" y="1111287"/>
            <a:ext cx="2653155" cy="1120178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сборы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вместе»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 обучающихся объединений ДЮЦ)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51" y="23252"/>
            <a:ext cx="11316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ключевыми событиями в реализации инновационного проекта выступили: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19531" y="1086683"/>
            <a:ext cx="3560506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семинаров для педагогов «Социальное проектирование»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82167" y="4487876"/>
            <a:ext cx="2490150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методической базы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838" y="2700697"/>
            <a:ext cx="2653154" cy="120032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и мастер-классы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объединений  ДЮЦ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043" y="4422997"/>
            <a:ext cx="2290519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идей «Реальное дело»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9462" y="5678141"/>
            <a:ext cx="977961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для педагогов города по теме «Механизмы вовлечения обучающихся в социально активную практику через проектную деятельность»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86078" y="2212140"/>
            <a:ext cx="3627412" cy="175432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во Всероссийской научно-практической конференции «Защита традиционных российский ценностей в условиях современных вызовов»</a:t>
            </a:r>
          </a:p>
        </p:txBody>
      </p:sp>
    </p:spTree>
    <p:extLst>
      <p:ext uri="{BB962C8B-B14F-4D97-AF65-F5344CB8AC3E}">
        <p14:creationId xmlns:p14="http://schemas.microsoft.com/office/powerpoint/2010/main" val="54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9659" y="111512"/>
            <a:ext cx="9389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ключевыми событиями в реализации инновационного проекта выступили: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300761" y="1109545"/>
            <a:ext cx="5274526" cy="2665141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Администратор\Рабочий стол\KumlLyRIm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85" y="1193179"/>
            <a:ext cx="5203902" cy="2497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softEdge rad="112500"/>
          </a:effectLst>
          <a:extLst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 rot="10800000" flipV="1">
            <a:off x="223025" y="1065619"/>
            <a:ext cx="2955074" cy="868686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лаборатория для педагогических работников ДЮЦ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 rot="10800000" flipV="1">
            <a:off x="223024" y="2368650"/>
            <a:ext cx="2955074" cy="868686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«Цветущий город»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 rot="10800000" flipV="1">
            <a:off x="1483114" y="5310210"/>
            <a:ext cx="5464098" cy="1123844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летних тематических смен:  «Курс на взлет», «Мир профессий»,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«Лето. Дзюдо. Наставник»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 rot="10800000" flipV="1">
            <a:off x="223024" y="3587879"/>
            <a:ext cx="2955074" cy="868686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для педагогов по теме: «Социальное проектирование»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 rot="10800000" flipV="1">
            <a:off x="8811322" y="5005676"/>
            <a:ext cx="2955074" cy="868686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Фотовернисаж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«Дом, в котором мы живем»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 rot="10800000" flipV="1">
            <a:off x="3811861" y="4042124"/>
            <a:ext cx="4454910" cy="868686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«Что? Где? Когда?» по содержанию мотивационного фильма «4 ключа к успеху» 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 rot="10800000" flipV="1">
            <a:off x="8811322" y="3587879"/>
            <a:ext cx="2955074" cy="916338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в рамках проекта «Ровесник – ровеснику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 rot="10800000" flipV="1">
            <a:off x="8811322" y="2348712"/>
            <a:ext cx="2955074" cy="868686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социальных проектов «Живое дело»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 rot="10800000" flipV="1">
            <a:off x="8779727" y="1109545"/>
            <a:ext cx="2955074" cy="868686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волонтерского центра «Лидер»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4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VgAAcezkJ6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/>
          <a:stretch>
            <a:fillRect/>
          </a:stretch>
        </p:blipFill>
        <p:spPr bwMode="auto">
          <a:xfrm>
            <a:off x="-1" y="0"/>
            <a:ext cx="4723027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Администратор\Рабочий стол\презинтация  ОП 22 января\9mbtUNAzv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90" y="653334"/>
            <a:ext cx="4800600" cy="2700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Администратор\Рабочий стол\NDkOQVwPVj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08" y="381669"/>
            <a:ext cx="2768600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Администратор\Рабочий стол\презинтация  ОП 22 января\F6oUsoFvmM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56" y="3176239"/>
            <a:ext cx="3406379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Администратор\Рабочий стол\0VElyWuy07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5" y="3919392"/>
            <a:ext cx="4572000" cy="2564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Администратор\Рабочий стол\презинтация  ОП 22 января\8Nifkg_IQ3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9" y="3940851"/>
            <a:ext cx="3682846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0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8820" y="211202"/>
            <a:ext cx="6623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текущего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28438" y="948771"/>
            <a:ext cx="7549376" cy="659155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Включенность педагогов в социальное проектирование </a:t>
            </a:r>
          </a:p>
          <a:p>
            <a:pPr marL="12065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(март 2021 года: 7 %, декабрь 2021 года: 29 %)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3200" y="2004727"/>
            <a:ext cx="7784000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Включенность обучающихся в социально-активную практику (март 2021 года: 20 %, декабрь 2021 года: 48 %)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61316" y="3061791"/>
            <a:ext cx="6096000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количества социальных проектов (март 2021 года: 6 %, декабрь 2021 года: 31 %)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5062" y="5301593"/>
            <a:ext cx="6096000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поля социального партнёрства с образовательными организациями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3375" y="4258461"/>
            <a:ext cx="6096000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методического кейса «Из опыта работы педагогов МБУДО «ДЮЦ»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Documents and Settings\Администратор\Рабочий стол\xxTulmJoF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2" y="1971180"/>
            <a:ext cx="2906752" cy="192402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Администратор\Рабочий стол\презинтация  ОП 22 января\ELmMks4Wbn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14" y="4041829"/>
            <a:ext cx="3702205" cy="24753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6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0234" y="5266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3554" y="1203393"/>
            <a:ext cx="3914077" cy="1477328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количество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проектов, реализуемых педагогами 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МБУДО «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ДЮЦ» (количество возросло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6 до 31 проекта)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Администратор\Рабочий стол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 b="20277"/>
          <a:stretch>
            <a:fillRect/>
          </a:stretch>
        </p:blipFill>
        <p:spPr bwMode="auto">
          <a:xfrm>
            <a:off x="576150" y="797093"/>
            <a:ext cx="2903034" cy="246667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Администратор\Рабочий стол\презинтация  ОП 22 января\I-6fnE9QC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1" t="4662"/>
          <a:stretch>
            <a:fillRect/>
          </a:stretch>
        </p:blipFill>
        <p:spPr bwMode="auto">
          <a:xfrm>
            <a:off x="8415453" y="736361"/>
            <a:ext cx="3070302" cy="246667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28575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278780" y="3460388"/>
            <a:ext cx="5999356" cy="175432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методический кейс: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«Механизмы вовлечения обучающихся в активную социальную практику через проектную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деятельность»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кейс по теме: 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//dyc74.ru/</a:t>
            </a:r>
            <a:r>
              <a:rPr lang="ru-RU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files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/Metodicheskiy_keys_rayonnoy_shkoly_Lider.pdf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6669" y="3460388"/>
            <a:ext cx="5096106" cy="175432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2065" marR="5080" indent="3175" algn="just">
              <a:lnSpc>
                <a:spcPct val="100000"/>
              </a:lnSpc>
              <a:spcBef>
                <a:spcPts val="95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Банк активных форм работы для обучающихся, обеспечивающих личностную траекторию развития и самоопределение воспитанников (Разработаны дневники личностного развития)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5734" y="5522028"/>
            <a:ext cx="9909715" cy="92333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методические рекомендации для педагогов школ города по разработке рабочих программ и организации проектных практик (собраны материалы презентаций, докладов  и видео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выступлений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городского семинара)</a:t>
            </a:r>
          </a:p>
        </p:txBody>
      </p:sp>
    </p:spTree>
    <p:extLst>
      <p:ext uri="{BB962C8B-B14F-4D97-AF65-F5344CB8AC3E}">
        <p14:creationId xmlns:p14="http://schemas.microsoft.com/office/powerpoint/2010/main" val="15372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презинтация  ОП 22 января\qeti1FRmU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6" y="152400"/>
            <a:ext cx="2933476" cy="19548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C:\Documents and Settings\Администратор\Рабочий стол\презинтация  ОП 22 января\hw-5RtdzZ5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6" y="2362200"/>
            <a:ext cx="2895600" cy="1931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Documents and Settings\Администратор\Рабочий стол\презинтация  ОП 22 января\DmJ0ttAPLj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6" y="4549021"/>
            <a:ext cx="2895600" cy="2130227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 w="28575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117151" y="97346"/>
            <a:ext cx="5187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Дальнейшая реализация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46809" y="620566"/>
            <a:ext cx="7928517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семинаров для педагогов ОО по темам: </a:t>
            </a:r>
          </a:p>
          <a:p>
            <a:pPr indent="45720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«Практика и опыт работы по выстраиванию личностной траектории развития  обучающегося».</a:t>
            </a:r>
          </a:p>
          <a:p>
            <a:pPr indent="45720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«Проектная деятельность в современном образовании»</a:t>
            </a:r>
          </a:p>
          <a:p>
            <a:pPr indent="45720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«Механизмы вовлечения обучающихся в активную, социальную практику через проектную деятельность».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46808" y="2528780"/>
            <a:ext cx="7928518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обучающихся, разработка новых.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46809" y="3043334"/>
            <a:ext cx="7928517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выездных сборов для обучающихся ОО и педагогов по теме: «Механизмы вовлечения обучающихся в активную социальную практику через проектную деятельность».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46807" y="4136881"/>
            <a:ext cx="7928519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психолого-педагогической программы по формированию активности обучающихся.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46807" y="4944641"/>
            <a:ext cx="7928519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формирование методического кейса по обобщению опыта работы по теме инновационной площадки.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46808" y="5837315"/>
            <a:ext cx="7928518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реализации на сайте: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http://dyc74.ru/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577</Words>
  <Application>Microsoft Office PowerPoint</Application>
  <PresentationFormat>Произвольный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МВ</cp:lastModifiedBy>
  <cp:revision>27</cp:revision>
  <dcterms:created xsi:type="dcterms:W3CDTF">2022-01-28T07:00:35Z</dcterms:created>
  <dcterms:modified xsi:type="dcterms:W3CDTF">2022-01-28T10:07:30Z</dcterms:modified>
</cp:coreProperties>
</file>