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61" r:id="rId5"/>
    <p:sldId id="268" r:id="rId6"/>
    <p:sldId id="257" r:id="rId7"/>
    <p:sldId id="262" r:id="rId8"/>
    <p:sldId id="267" r:id="rId9"/>
    <p:sldId id="264" r:id="rId10"/>
    <p:sldId id="270" r:id="rId11"/>
    <p:sldId id="260" r:id="rId12"/>
    <p:sldId id="263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031"/>
    <a:srgbClr val="006F9D"/>
    <a:srgbClr val="2EA061"/>
    <a:srgbClr val="35C611"/>
    <a:srgbClr val="07E8F6"/>
    <a:srgbClr val="FFBE06"/>
    <a:srgbClr val="A167A4"/>
    <a:srgbClr val="1F5480"/>
    <a:srgbClr val="2A2F4D"/>
    <a:srgbClr val="2E2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2586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66165" y="383056"/>
            <a:ext cx="8220635" cy="611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319" y="1933025"/>
            <a:ext cx="8180173" cy="2387600"/>
          </a:xfrm>
        </p:spPr>
        <p:txBody>
          <a:bodyPr anchor="ctr">
            <a:normAutofit/>
          </a:bodyPr>
          <a:lstStyle/>
          <a:p>
            <a:r>
              <a:rPr lang="ru-RU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Моделирование образовательной среды </a:t>
            </a:r>
            <a:br>
              <a:rPr lang="ru-RU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по вовлечению обучающихся с ОВЗ </a:t>
            </a:r>
            <a:br>
              <a:rPr lang="ru-RU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в активную социальную практику</a:t>
            </a:r>
            <a:endParaRPr lang="en-US" sz="3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6263" y="5149619"/>
            <a:ext cx="5573639" cy="15147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006F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коллектив 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006F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«С(К)ОШИ№12 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006F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Челябинска»</a:t>
            </a: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2064859" y="2241489"/>
            <a:ext cx="5135566" cy="1323975"/>
            <a:chOff x="1106" y="1900"/>
            <a:chExt cx="3235" cy="834"/>
          </a:xfrm>
        </p:grpSpPr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106" y="1900"/>
              <a:ext cx="3235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Активная социальная </a:t>
              </a:r>
            </a:p>
            <a:p>
              <a:pPr algn="ctr"/>
              <a:r>
                <a:rPr lang="ru-RU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практика</a:t>
              </a:r>
              <a:endPara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sp>
        <p:nvSpPr>
          <p:cNvPr id="93" name="Rectangle 14"/>
          <p:cNvSpPr>
            <a:spLocks noChangeArrowheads="1"/>
          </p:cNvSpPr>
          <p:nvPr/>
        </p:nvSpPr>
        <p:spPr bwMode="gray">
          <a:xfrm rot="3419336">
            <a:off x="976503" y="2440720"/>
            <a:ext cx="479425" cy="5207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4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414117" y="329994"/>
            <a:ext cx="4719642" cy="498475"/>
            <a:chOff x="1296" y="2021"/>
            <a:chExt cx="2973" cy="314"/>
          </a:xfrm>
        </p:grpSpPr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803" y="2021"/>
              <a:ext cx="24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Выборы президента школы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sp>
        <p:nvSpPr>
          <p:cNvPr id="93" name="Rectangle 14"/>
          <p:cNvSpPr>
            <a:spLocks noChangeArrowheads="1"/>
          </p:cNvSpPr>
          <p:nvPr/>
        </p:nvSpPr>
        <p:spPr bwMode="gray">
          <a:xfrm rot="3419336">
            <a:off x="449771" y="301245"/>
            <a:ext cx="479425" cy="5207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759" y="3080951"/>
            <a:ext cx="2440460" cy="32539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906" y="918008"/>
            <a:ext cx="3492842" cy="2619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51" t="17607" r="51531" b="7598"/>
          <a:stretch/>
        </p:blipFill>
        <p:spPr>
          <a:xfrm>
            <a:off x="958279" y="3332205"/>
            <a:ext cx="2057253" cy="30891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504" y="904449"/>
            <a:ext cx="2201047" cy="29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73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414118" y="329994"/>
            <a:ext cx="5962656" cy="498475"/>
            <a:chOff x="1296" y="2021"/>
            <a:chExt cx="3756" cy="314"/>
          </a:xfrm>
        </p:grpSpPr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803" y="2021"/>
              <a:ext cx="32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Работа над социальными проектами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sp>
        <p:nvSpPr>
          <p:cNvPr id="93" name="Rectangle 14"/>
          <p:cNvSpPr>
            <a:spLocks noChangeArrowheads="1"/>
          </p:cNvSpPr>
          <p:nvPr/>
        </p:nvSpPr>
        <p:spPr bwMode="gray">
          <a:xfrm rot="3419336">
            <a:off x="449771" y="301245"/>
            <a:ext cx="479425" cy="5207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739" r="991"/>
          <a:stretch/>
        </p:blipFill>
        <p:spPr>
          <a:xfrm>
            <a:off x="6687065" y="560975"/>
            <a:ext cx="1871902" cy="15363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02" y="3300489"/>
            <a:ext cx="1952888" cy="26038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055" y="2314486"/>
            <a:ext cx="1490902" cy="14909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3" t="19820" r="647" b="14113"/>
          <a:stretch/>
        </p:blipFill>
        <p:spPr>
          <a:xfrm>
            <a:off x="1061591" y="1228703"/>
            <a:ext cx="1376406" cy="16350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22" t="1246"/>
          <a:stretch/>
        </p:blipFill>
        <p:spPr>
          <a:xfrm>
            <a:off x="3246111" y="4188130"/>
            <a:ext cx="2677297" cy="1802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774" y="4310580"/>
            <a:ext cx="2125013" cy="15937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880" y="952163"/>
            <a:ext cx="3075761" cy="307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73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471782" y="293482"/>
            <a:ext cx="3319465" cy="498475"/>
            <a:chOff x="1296" y="2021"/>
            <a:chExt cx="2091" cy="314"/>
          </a:xfrm>
        </p:grpSpPr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803" y="2021"/>
              <a:ext cx="15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Профориентация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sp>
        <p:nvSpPr>
          <p:cNvPr id="93" name="Rectangle 14"/>
          <p:cNvSpPr>
            <a:spLocks noChangeArrowheads="1"/>
          </p:cNvSpPr>
          <p:nvPr/>
        </p:nvSpPr>
        <p:spPr bwMode="gray">
          <a:xfrm rot="3419336">
            <a:off x="449771" y="301245"/>
            <a:ext cx="479425" cy="5207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83" y="2765776"/>
            <a:ext cx="1369026" cy="1825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574" y="2756835"/>
            <a:ext cx="2348115" cy="17610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141" y="560976"/>
            <a:ext cx="1615646" cy="21541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632" y="4909749"/>
            <a:ext cx="1733024" cy="1299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313" y="218741"/>
            <a:ext cx="1530109" cy="20401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466" y="899967"/>
            <a:ext cx="2283128" cy="17123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38" y="4697750"/>
            <a:ext cx="2585651" cy="17237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445" y="2781674"/>
            <a:ext cx="2874114" cy="19160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600" y="4909749"/>
            <a:ext cx="2036240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42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414118" y="329994"/>
            <a:ext cx="7748595" cy="498475"/>
            <a:chOff x="1296" y="2021"/>
            <a:chExt cx="4881" cy="314"/>
          </a:xfrm>
        </p:grpSpPr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803" y="2021"/>
              <a:ext cx="437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Праздничный концерт ко дню пожилого человека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sp>
        <p:nvSpPr>
          <p:cNvPr id="93" name="Rectangle 14"/>
          <p:cNvSpPr>
            <a:spLocks noChangeArrowheads="1"/>
          </p:cNvSpPr>
          <p:nvPr/>
        </p:nvSpPr>
        <p:spPr bwMode="gray">
          <a:xfrm rot="3419336">
            <a:off x="449771" y="301245"/>
            <a:ext cx="479425" cy="5207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837" y="2595218"/>
            <a:ext cx="2263945" cy="1696995"/>
          </a:xfrm>
          <a:prstGeom prst="rect">
            <a:avLst/>
          </a:prstGeom>
        </p:spPr>
      </p:pic>
      <p:pic>
        <p:nvPicPr>
          <p:cNvPr id="2050" name="Picture 2" descr="https://lh3.googleusercontent.com/ITTNDEBpr8hGp3yjNMIJc-OgfN8imqZbrXUAvWz2BynXeYTXsK4Fu5JxI3CXfWJp3rzhVjDPkEa_SQTsuUgUSkC40Dn0YHX8nJ6VWQAtXSDl6R3lhFn4LDIrJn9_aKcx6tSy0nYo6da-IL7CEFdnUGwB-U5SXsjMT5drYunuhqenYKylpFPxfO0jCKIOXdpNJSeuYpaDNl-xrWscJrnzoVz0YeUT9xExNJ1ojbh0rclS5NFmDB2IkpRW8UY-S506W2czW4SM33IZzaI4LJ-Q3qRynrbSbCK55HWMFKkUJCNYjv1cfEp_cBOnmEof1lo4lFwpUroPZwCVGPQgqZtFnAv3STowVPasE5C8FW7ykrmnJ4Pz9NWborjDYUbjSvkGBKB0dVezwlEobCQD4zVMssgyr6oknEbMAaH_-Fg1wYrB6F74Zmvkm5--DP24hGrzEuUVNt_JzmoZlACpORDEgzAK1axuqFewk49IzIGtslykscECwMAwoCeLOx8RheAKA-RqY0kplyH9JeKZC5kqdc-K-dpRGnltVaW8Jhl_g_FhmlKKSE-hD7eFWkbBp_x99zRjIfpfyn9GpMMU9RmbbrtnNvKhaAR5pjMVTjdqJgSgRLPOarzUcGMy80qE204QDZ-vBNz9B7zI6f9wpshJi6fjSh76AlHNyRFgzAPZkvB0gYu5-Xw0lf7DYiBylMEqvEZ3VI8nmyDrfSGx68blXKrW=w1174-h880-no?authuser=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16" t="33460" r="585" b="4700"/>
          <a:stretch/>
        </p:blipFill>
        <p:spPr bwMode="auto">
          <a:xfrm>
            <a:off x="5972433" y="1565143"/>
            <a:ext cx="2496064" cy="163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qKjPDettjdjfQIkYreIm0Awxgn0S3QHxmfubQxs4yAJ68mLyi4O0qhzjNWUmrht5cfPm0tYN8Slab1mu_FNetJGorHSsMlRPff4u--XkLlUvPR-nXINLO3T8r716E85KPNy2oFsl2SaXLtW4rTATEyGfXeSEyYGYd-b7tF3Id5_QgKCt6iqpKejQ_ek5lkEncq4zZWrIrKYB7yIC9D41eFpFI_jQzPmLygSLbctjPTTRWj_zA5d3K98GCXQz5cfryLfvxhVqbmNT5KzuV9SUWI-1E6mFKSIyI1VpHZOf9tNiCtooo_bKiM2kpbvaxt0aInA42U1JpUsRZl9Gce0ksZlYWR_x0lwwP0vrNZFtJ6nr6matmvk7A_4lJbBqPWdurbvHwRFFqS5OvDNcjnZmDGVbY6pWo5b0Uh0PTpmA9w_Zyh0pKM_cSK4082V_IuNNspq1ZQ3pqhfiGC15ri1xPkBq0fMk2IecrDnaZeMl6zs6Jb2YzLeWTwjdTQFuqCXIm00RKOiBUrBIqyaO_LIrHQTm4w3l1tEy6P1cWmpwutoFa6IBoMqhx46iXPk6yFEe8mYtmWzPLPHLIufcb-tKIflRBMCJYaFy1vi4ct_A1vPuIJq-qEaNTl-2jBvKbBz6SodqBCn-0A4DxLokPWAD7cLKXGGmsF1mebw_bH9qaKvO3oJQ0psPegghoKgS9o5iiJyIvwlWFQBLiRyBLdDOudjV=w1174-h880-no?authuser=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1696" y="1026000"/>
            <a:ext cx="1690979" cy="126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3.googleusercontent.com/XWa_FSW516Zcxx_ulwzFlEw5p8tkELPZx2AFpRHvfZ2ckAPBWVr2vCK1T3JS6heBGq-63rKYRk1i6qrH02vYc1jDejuNn6bxXbXpqEf5bUpWBk4ghIdUj_dW3GilCYNiV16Ow-u3k5MivbyM5FXTCbkW3nUO4awHof_LDEeLjy6FH7JmUh7osdIr6JKsihj9WPQKQEY90vkmoR2LrutihpgGw9iNujbBcyeGYBmcpHUpyRClmysa2GhCWjyPtrK1ixaNDHXLhDTwgXZHyxaUdcKjIY9Zd8vGn3QMqS-FBOxrig7fWPwnbnujQPdotq2U5JD9iydft-hEZSFFpndsaT2p0MVtnq51GjppJ98zHyx-ROL5BZ9mK1RYeW-WtE9DQryU97QzJhzrAeZWuOnNbjsBvkM07jC4dhlST8EcS3wlCUH3BOn2a5z1BwJL0qpQPx6JcpDrkqILZtUR0l-p81ZrKpY7EpWxUF5ZVBB7wXIWa8kX5NCm2GzYvQffAxaMpmGY_FHzU48h4kVoU0smNA0ZvUp1WqJmJytUvshoM3yxkZ5zgL33x8W6Ru_MJn1mZgwfIM-P2jMF07zQ6SWQquwliottVI7H3MwvHUiSQVKOtIEqnrM5LHB6RCOx7yZKXRMW8jGuw5kCcWCDIWEKUPa0Lx7ZuJGUSOxVlN4xa7lCNiaXzP6gwTMvp29G5NBpeRR_9X2zfOfH-qDN1uxLW1Un=w660-h881-no?authuser=0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" t="17644" r="1201" b="27255"/>
          <a:stretch/>
        </p:blipFill>
        <p:spPr bwMode="auto">
          <a:xfrm>
            <a:off x="867188" y="1540043"/>
            <a:ext cx="2221999" cy="166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Tx-EjCuj-TwsFgBrnphfuadqC_d51Daua9aT7YcX6wOW3fyA-Fun6gmRr7TcZDwU6AevVDT2ycCKVmiLzQe4HiiROapH0ZsJ4GviQhnbl5GtzlYKI_MWxNJ7PeWzH2XWc7jHslMvOS-yxszxolFpu0cRjbiODARZBuOCyg-NBDr1cS1yWupNUaQ0hfJojnV-zy3cRA4wFUaSvBoQqIFmRwgkJISk6B9mcWsUM3DMuAmgJ8SElt6hqdwiB9D55Pj2NudlX7xnrd1jBFo0_NAT-dWLji11a6NxRxY1wO7K-AxdjkrxOzY7DDSEGVPH_WbOSvN72FA8NWLcHbHNNdCmUwxPXT6gmgwQnLGDpEUdIpu1WGPnUBRZkmjAsb_YpCyrwGqSJcc1sC8E6OJCY6ZsTFtPsYHQsIMC4jAWqwBcAioiwhJfViTHKUtD04fTX7R2EZxHu_3YwyFFGvpRj89-aD4BhGSjXiQFpS-s_G6A99aeFneyK9BWtdDNFBQ4M5QbgKrfiffA1DXfpzgignHSxAlVdeLFgn1r3oGzQuXlfbaCe-zosHqo0yxSNXmXsdGlSWlhztiGlBUW98YoJao3fCQe3K3dLd4oDt6QMD1DkvzenXhthh2Hcw62yQ2f4bdhqO4ZzAmBbMMta8KKnkNqFc8JbReILWqHpArkwq7ZJBkBO3uIX_Bibl_Qc11A94NDpGq4Glq0eNTCcfPOhHJTW1ZG=w660-h881-no?authuser=0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9" t="24860" r="2013" b="33456"/>
          <a:stretch/>
        </p:blipFill>
        <p:spPr bwMode="auto">
          <a:xfrm>
            <a:off x="5519353" y="4593917"/>
            <a:ext cx="2743198" cy="161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3.googleusercontent.com/imJa-NGnipd4ZJjnIZG1fGOYD83uqip85nGC-9rDdYymE5jqaofcNP0_qDen3UEwLwDGNLpowvMOck6an7E1SS1JEkvroUQm_cpYJ-5yF22N4m133KTvrO3EJ42jWhPZ_XuuIlaCwe_facXH1B7hyLfBX5N6yP9g7y0h8WnU3GTDR136ZAgliLuOvkvBS79PmCrolkzQIa3IPv2wKz3Bi3I0ECtMwhwPKOnCK96Fq1ZzjyhYPtkGNc3WZgnMdRgop3OOuN8WDD878UWJg5ET7e8N5XoC77RJXfSwB3GbTIdbDZ6-V1P-MrA4OhTS3731cykFQlS5-qryoA3-NadwjqMnm33QXl0kovPYxVqVv82pwbIp-DQfGxJ1ARh1Qmbrwr-PBPKPznI-3N33n73KK7ztrUf7AOb9dV-RMgIguahwPYupC-p08MZ-am5ValuZWUMc8bf0G2omhMIqOzT9HZo-TLFXyvTYfXr-aLANRDr48peBZWZQNQBjc9j2acfOARA6K2mPKvUs4pNOFjzvg6r77Xa3elOxcBrs9zRm7BrGD7FJ90aQqLk0sTehuYgTEjH72Tt9wYzrvmfobDgV2PdEH3-MNTkTHNdarav7BNOxV615uPZ1frKyb_FqiuFmZ0jP5T_OpYaYNlFAIFHpn87SLVq_S97-n2nxCIVWFnJNGc95ELLYgZbcOUOSA_dkAoEkLVoWDmzcUm7Qev_H_ipx=w1174-h880-no?authuser=0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47" t="17789" r="8289" b="14289"/>
          <a:stretch/>
        </p:blipFill>
        <p:spPr bwMode="auto">
          <a:xfrm>
            <a:off x="753500" y="4593917"/>
            <a:ext cx="2899719" cy="164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73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8493E7-C443-495C-B740-4F3730CE5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994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B303B3C-A13E-4237-ADE8-99B387171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64" y="1153092"/>
            <a:ext cx="7709815" cy="506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2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931BDC7-EA01-4588-8367-0AADC05CA5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80" y="305207"/>
            <a:ext cx="3126591" cy="1901093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0B808937-0208-4420-A075-EEF1AB89D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75" y="37289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xmlns="" id="{71CE909B-2C80-4806-ADF7-B4418C355A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179817"/>
              </p:ext>
            </p:extLst>
          </p:nvPr>
        </p:nvGraphicFramePr>
        <p:xfrm>
          <a:off x="520118" y="4309845"/>
          <a:ext cx="3280095" cy="2099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hart" r:id="rId5" imgW="3779848" imgH="2298391" progId="Excel.Chart.8">
                  <p:embed/>
                </p:oleObj>
              </mc:Choice>
              <mc:Fallback>
                <p:oleObj name="Chart" r:id="rId5" imgW="3779848" imgH="2298391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118" y="4309845"/>
                        <a:ext cx="3280095" cy="2099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9EC790E9-EFC1-4524-A920-A82D071C5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75" y="60244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CC363D6-0706-4777-A3D4-5DF0EA2388D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731" y="249688"/>
            <a:ext cx="2866040" cy="19010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C2745D7-B627-4132-9218-D2D92EBBC3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619" y="4309845"/>
            <a:ext cx="3317206" cy="22805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2D34BB3-E649-4393-9A82-CA9F4CB2537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2091" y="2130435"/>
            <a:ext cx="3280096" cy="231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0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2028733" y="2265329"/>
            <a:ext cx="5375279" cy="1323975"/>
            <a:chOff x="1296" y="1948"/>
            <a:chExt cx="3386" cy="834"/>
          </a:xfrm>
        </p:grpSpPr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296" y="1948"/>
              <a:ext cx="3386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Пассивная социальная </a:t>
              </a:r>
            </a:p>
            <a:p>
              <a:pPr algn="ctr"/>
              <a:r>
                <a:rPr lang="ru-RU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практика</a:t>
              </a:r>
              <a:endPara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sp>
        <p:nvSpPr>
          <p:cNvPr id="93" name="Rectangle 14"/>
          <p:cNvSpPr>
            <a:spLocks noChangeArrowheads="1"/>
          </p:cNvSpPr>
          <p:nvPr/>
        </p:nvSpPr>
        <p:spPr bwMode="gray">
          <a:xfrm rot="3419336">
            <a:off x="902019" y="2347833"/>
            <a:ext cx="479425" cy="5207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414115" y="329994"/>
            <a:ext cx="5622926" cy="498475"/>
            <a:chOff x="1296" y="2021"/>
            <a:chExt cx="3542" cy="314"/>
          </a:xfrm>
        </p:grpSpPr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803" y="2021"/>
              <a:ext cx="30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Экскурсия в зоопарк г. Челябинска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sp>
        <p:nvSpPr>
          <p:cNvPr id="93" name="Rectangle 14"/>
          <p:cNvSpPr>
            <a:spLocks noChangeArrowheads="1"/>
          </p:cNvSpPr>
          <p:nvPr/>
        </p:nvSpPr>
        <p:spPr bwMode="gray">
          <a:xfrm rot="3419336">
            <a:off x="449771" y="301245"/>
            <a:ext cx="479425" cy="5207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125" y="3051044"/>
            <a:ext cx="4685746" cy="35143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65" y="976235"/>
            <a:ext cx="3728924" cy="27966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232" y="904449"/>
            <a:ext cx="3772929" cy="28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414115" y="329994"/>
            <a:ext cx="4022726" cy="498475"/>
            <a:chOff x="1296" y="2021"/>
            <a:chExt cx="2534" cy="314"/>
          </a:xfrm>
        </p:grpSpPr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803" y="2021"/>
              <a:ext cx="20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АРАКУЛЬСКИЙ ШИХАН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sp>
        <p:nvSpPr>
          <p:cNvPr id="93" name="Rectangle 14"/>
          <p:cNvSpPr>
            <a:spLocks noChangeArrowheads="1"/>
          </p:cNvSpPr>
          <p:nvPr/>
        </p:nvSpPr>
        <p:spPr bwMode="gray">
          <a:xfrm rot="3419336">
            <a:off x="449771" y="301245"/>
            <a:ext cx="479425" cy="5207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899" y="3543183"/>
            <a:ext cx="3560604" cy="26648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43" y="904449"/>
            <a:ext cx="3518312" cy="2638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00" y="3930953"/>
            <a:ext cx="3202955" cy="23972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328" y="791957"/>
            <a:ext cx="3525795" cy="264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414118" y="329994"/>
            <a:ext cx="3730629" cy="498475"/>
            <a:chOff x="1296" y="2021"/>
            <a:chExt cx="2350" cy="314"/>
          </a:xfrm>
        </p:grpSpPr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803" y="2021"/>
              <a:ext cx="18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Экскурсия по городу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sp>
        <p:nvSpPr>
          <p:cNvPr id="93" name="Rectangle 14"/>
          <p:cNvSpPr>
            <a:spLocks noChangeArrowheads="1"/>
          </p:cNvSpPr>
          <p:nvPr/>
        </p:nvSpPr>
        <p:spPr bwMode="gray">
          <a:xfrm rot="3419336">
            <a:off x="449771" y="301245"/>
            <a:ext cx="479425" cy="5207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93" y="1052215"/>
            <a:ext cx="3535863" cy="19889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457" y="3930966"/>
            <a:ext cx="3485520" cy="19606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9" t="9489" r="-3295" b="28649"/>
          <a:stretch/>
        </p:blipFill>
        <p:spPr>
          <a:xfrm>
            <a:off x="6825969" y="1052215"/>
            <a:ext cx="1741367" cy="18452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21" t="1626" r="25263" b="3020"/>
          <a:stretch/>
        </p:blipFill>
        <p:spPr>
          <a:xfrm rot="5400000">
            <a:off x="477877" y="3577646"/>
            <a:ext cx="2230686" cy="1807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68" y="3636121"/>
            <a:ext cx="1912723" cy="25502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617" y="329994"/>
            <a:ext cx="2209285" cy="294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4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414117" y="329994"/>
            <a:ext cx="4160839" cy="498475"/>
            <a:chOff x="1296" y="2021"/>
            <a:chExt cx="2621" cy="314"/>
          </a:xfrm>
        </p:grpSpPr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803" y="2021"/>
              <a:ext cx="21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Спортивные праздники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sp>
        <p:nvSpPr>
          <p:cNvPr id="93" name="Rectangle 14"/>
          <p:cNvSpPr>
            <a:spLocks noChangeArrowheads="1"/>
          </p:cNvSpPr>
          <p:nvPr/>
        </p:nvSpPr>
        <p:spPr bwMode="gray">
          <a:xfrm rot="3419336">
            <a:off x="449771" y="301245"/>
            <a:ext cx="479425" cy="5207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96" t="17123" r="16633" b="22025"/>
          <a:stretch/>
        </p:blipFill>
        <p:spPr>
          <a:xfrm>
            <a:off x="5599097" y="1072043"/>
            <a:ext cx="2704645" cy="17793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406" y="3217562"/>
            <a:ext cx="2069242" cy="27589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480" y="1412991"/>
            <a:ext cx="2347351" cy="1760513"/>
          </a:xfrm>
          <a:prstGeom prst="rect">
            <a:avLst/>
          </a:prstGeom>
        </p:spPr>
      </p:pic>
      <p:pic>
        <p:nvPicPr>
          <p:cNvPr id="3074" name="Picture 2" descr="https://lh3.googleusercontent.com/ubso8hIP0zue0hopbD04ez6ircP9K2OhUq2hJXYwj0n5ILUvx7LC8UQajXr8-kIRUR3PjvX_WiadODSRJrDOIaEU5KUcffzpqFDfBoSGYOs9EpMTBoyjehqwFamrAQWuE8lX3jsGpBBoDG9ILLF-GXpFGQMDOsDqGDCZq_58hJNATJLf_B4vKoS6vOyssR2kz8noWhRTew9Gv3N-zw0gWkjzSXhthxh6qBeMB0lLku6n_Y7tabRKhoME8RXI-yJSHvsq6EaKhN62d2MIEM1cOc1t_L5F44jUfaJ4FIPW-Vs82uci9jrs9Y9qeYM2e3lSdVcqVrIZKSYwXE4JmTLbk0HNKwCGtCx_q_rsTsAeLwEJL95-3I5AKCrWeQytF9MwBuclKwXS3tsn6XrwAby_KrdU1zfKSxj59kS93atqo54s9qhllcM5uHfYd0nT44bSn3kz832JNJ7O4sRMAV9kb39o7lj6etuI3omuId_VR283dmd2aNoNCND2THjQTZ77jsYnoJnmHd6I-pscnXQXpU5ripuucg1F-ys_L6DDux-ZtXGdF8Cqm9XEE_BC2lVkywurtB0KdDXhhopKeHS3Ad8cggixcwE_Llh3mn9sZrx3d3mh1_Un_7f7Ub_VghOzu5itebk3eIHH5Hcjt9f4bnZO4K_jaTLVqE-p1S85ZsYcB-yYD5vQ_t8h5Fkcf949R7yqDg0wZ8UJOlJUHIwxU-9Z=w660-h880-no?authuser=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192" y="1808892"/>
            <a:ext cx="2331393" cy="310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904" y="4038656"/>
            <a:ext cx="2520859" cy="188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16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414117" y="329996"/>
            <a:ext cx="6908806" cy="830263"/>
            <a:chOff x="1296" y="2021"/>
            <a:chExt cx="4352" cy="523"/>
          </a:xfrm>
        </p:grpSpPr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803" y="2021"/>
              <a:ext cx="384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Экскурсия в мультимедийный исторический парк «Россия-Моя история»</a:t>
              </a: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sp>
        <p:nvSpPr>
          <p:cNvPr id="93" name="Rectangle 14"/>
          <p:cNvSpPr>
            <a:spLocks noChangeArrowheads="1"/>
          </p:cNvSpPr>
          <p:nvPr/>
        </p:nvSpPr>
        <p:spPr bwMode="gray">
          <a:xfrm rot="3419336">
            <a:off x="449771" y="301245"/>
            <a:ext cx="479425" cy="5207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972" y="919459"/>
            <a:ext cx="1920961" cy="2561281"/>
          </a:xfrm>
          <a:prstGeom prst="rect">
            <a:avLst/>
          </a:prstGeom>
        </p:spPr>
      </p:pic>
      <p:sp>
        <p:nvSpPr>
          <p:cNvPr id="3" name="AutoShape 2" descr="blob:file:///62427c74-f059-44b5-8c19-771d44264b0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7" r="14394"/>
          <a:stretch/>
        </p:blipFill>
        <p:spPr>
          <a:xfrm>
            <a:off x="4459119" y="4061254"/>
            <a:ext cx="3945924" cy="2108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" r="14955"/>
          <a:stretch/>
        </p:blipFill>
        <p:spPr>
          <a:xfrm>
            <a:off x="2695074" y="1520852"/>
            <a:ext cx="3234131" cy="17149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83" y="3919339"/>
            <a:ext cx="3194599" cy="23927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83" y="1270939"/>
            <a:ext cx="1715855" cy="22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42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</TotalTime>
  <Words>58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Office Theme</vt:lpstr>
      <vt:lpstr>Chart</vt:lpstr>
      <vt:lpstr>Моделирование образовательной среды  по вовлечению обучающихся с ОВЗ  в активную социальную практику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 Windows</cp:lastModifiedBy>
  <cp:revision>53</cp:revision>
  <dcterms:created xsi:type="dcterms:W3CDTF">2018-09-04T12:10:47Z</dcterms:created>
  <dcterms:modified xsi:type="dcterms:W3CDTF">2022-01-31T17:41:13Z</dcterms:modified>
</cp:coreProperties>
</file>