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8" r:id="rId4"/>
    <p:sldId id="269" r:id="rId5"/>
    <p:sldId id="270" r:id="rId6"/>
    <p:sldId id="272" r:id="rId7"/>
    <p:sldId id="276" r:id="rId8"/>
    <p:sldId id="263" r:id="rId9"/>
    <p:sldId id="277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17E"/>
    <a:srgbClr val="BD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78" y="90"/>
      </p:cViewPr>
      <p:guideLst>
        <p:guide orient="horz" pos="4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2450-67FF-4D15-A618-B4B5480E609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6927E-DE6C-4AA1-ABE6-38B19271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927E-DE6C-4AA1-ABE6-38B192714D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0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927E-DE6C-4AA1-ABE6-38B192714D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2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5B82-D1D1-4125-A5EF-2A1E808059F7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loud.mail.ru/public/4S8n/HG13kkzJ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helschool1.ru/%D0%BE%D1%84%D0%B8%D1%86%D0%B8%D0%B0%D0%BB%D1%8C%D0%BD%D0%BE/%D0%B8%D0%BD%D1%84%D0%BE%D1%80%D0%BC%D0%B0%D1%86%D0%B8%D1%8F/%D0%BC%D0%B5%D1%82%D0%BE%D0%B4%D0%B8%D1%87%D0%B5%D1%81%D0%BA%D0%BE%D0%B5-%D0%BE%D0%B1%D0%B5%D1%81%D0%BF%D0%B5%D1%87%D0%B5%D0%BD%D0%B8%D0%B5/%D0%B2%D0%BE%D1%81%D0%BF%D0%B8%D1%82%D0%B0%D1%82%D0%B5%D0%BB%D1%8C%D0%BD%D1%8B%D0%B9-%D0%B2%D0%B8%D0%B4%D0%B5%D0%BE%D0%B1%D0%BB%D0%BE%D0%B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chool1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0192"/>
            <a:ext cx="12192000" cy="2157984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99104"/>
            <a:ext cx="8339328" cy="1260833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Коллективные творческие дела как механизм вовлечения школьников в активную социальную практику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1793"/>
            <a:ext cx="9144000" cy="20024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инновационная площадка</a:t>
            </a:r>
          </a:p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 5 «Социальный»</a:t>
            </a:r>
          </a:p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«Гимназия № 1 г. Челябинска»</a:t>
            </a:r>
            <a:endParaRPr lang="ru-RU" sz="2000" b="1" dirty="0">
              <a:solidFill>
                <a:srgbClr val="546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734" y="2411995"/>
            <a:ext cx="27193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6192" y="6310268"/>
            <a:ext cx="9765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Тимерханов Дамир Галиханович, директор МБОУ «Гимназия № 1 г. Челябинска»</a:t>
            </a:r>
          </a:p>
          <a:p>
            <a:r>
              <a:rPr lang="ru-RU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Телефон, </a:t>
            </a:r>
            <a:r>
              <a:rPr lang="en-US" sz="12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+7 (351) 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263-15-71, </a:t>
            </a:r>
            <a:r>
              <a:rPr lang="en-US" sz="1200" dirty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chelschool1@mail.ru</a:t>
            </a:r>
            <a:endParaRPr lang="ru-RU" sz="1200" dirty="0" smtClean="0">
              <a:solidFill>
                <a:srgbClr val="546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инновационного проекта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30" y="1566672"/>
            <a:ext cx="7840318" cy="531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 rot="16200000">
            <a:off x="-2295145" y="2886454"/>
            <a:ext cx="6858000" cy="1078992"/>
            <a:chOff x="0" y="451103"/>
            <a:chExt cx="12192000" cy="10789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451103"/>
              <a:ext cx="12192000" cy="1078992"/>
            </a:xfrm>
            <a:prstGeom prst="rect">
              <a:avLst/>
            </a:prstGeom>
            <a:solidFill>
              <a:srgbClr val="BD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987552" y="609601"/>
              <a:ext cx="9144000" cy="81686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Итоги</a:t>
              </a:r>
            </a:p>
            <a:p>
              <a:pPr marL="536575"/>
              <a:r>
                <a:rPr lang="ru-RU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инновационного проекта</a:t>
              </a:r>
              <a:endPara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21" y="60960"/>
            <a:ext cx="6981502" cy="6858000"/>
          </a:xfrm>
          <a:prstGeom prst="rect">
            <a:avLst/>
          </a:prstGeom>
        </p:spPr>
      </p:pic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  <a:p>
            <a:pPr marL="536575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системообразующей воспитательной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7" y="1736244"/>
            <a:ext cx="9069066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Атлас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коллективных творческих дел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1" y="1761892"/>
            <a:ext cx="7240010" cy="33342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11" y="5732429"/>
            <a:ext cx="7249537" cy="70494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458071" y="6584942"/>
            <a:ext cx="36418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лектронная 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версия </a:t>
            </a:r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атласа </a:t>
            </a:r>
            <a:r>
              <a:rPr lang="ru-RU" sz="1200" dirty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доступна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125"/>
            <a:ext cx="363905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Мониторинг: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показатели, методы, рекомендации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" y="1694688"/>
            <a:ext cx="3703914" cy="51633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22" y="1783085"/>
            <a:ext cx="6506483" cy="26578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26" y="4581563"/>
            <a:ext cx="7325747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документы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 работы инновационного проекта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2" y="1709147"/>
            <a:ext cx="3639058" cy="5077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2" y="1712278"/>
            <a:ext cx="3639058" cy="4991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1"/>
          <a:stretch/>
        </p:blipFill>
        <p:spPr>
          <a:xfrm>
            <a:off x="4283647" y="1709147"/>
            <a:ext cx="3639058" cy="514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Воспитательный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видеоблог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89" y="1600996"/>
            <a:ext cx="8040222" cy="49727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0151" y="6584942"/>
            <a:ext cx="2492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Видеоблог доступен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«Воспитывающая культурная среда»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03" y="1591204"/>
            <a:ext cx="7512125" cy="5266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1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</a:t>
            </a:r>
          </a:p>
          <a:p>
            <a:pPr marL="536575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классных руководителей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8919" y="6584942"/>
            <a:ext cx="238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54617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Навигатор доступен </a:t>
            </a:r>
            <a:r>
              <a:rPr lang="ru-RU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по ссылке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384" t="16406" r="8603"/>
          <a:stretch/>
        </p:blipFill>
        <p:spPr>
          <a:xfrm>
            <a:off x="2441332" y="1603247"/>
            <a:ext cx="7319242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3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120</Words>
  <Application>Microsoft Office PowerPoint</Application>
  <PresentationFormat>Широкоэкранный</PresentationFormat>
  <Paragraphs>29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Коллективные творческие дела как механизм вовлечения школьников в активную социальную практику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школа: строим будущее вместе или образование 2020+</dc:title>
  <dc:creator>Кацай Ирина Ивановна</dc:creator>
  <cp:lastModifiedBy>Кацай Ирина Ивановна</cp:lastModifiedBy>
  <cp:revision>146</cp:revision>
  <dcterms:created xsi:type="dcterms:W3CDTF">2020-08-26T06:33:50Z</dcterms:created>
  <dcterms:modified xsi:type="dcterms:W3CDTF">2022-01-25T07:05:35Z</dcterms:modified>
</cp:coreProperties>
</file>