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5" r:id="rId9"/>
    <p:sldId id="264" r:id="rId10"/>
    <p:sldId id="266" r:id="rId11"/>
    <p:sldId id="260" r:id="rId1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27F2-F78F-412A-909A-450FFA86C818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3BF-A3BC-49BA-A110-44A7D8805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2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27F2-F78F-412A-909A-450FFA86C818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3BF-A3BC-49BA-A110-44A7D8805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28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27F2-F78F-412A-909A-450FFA86C818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3BF-A3BC-49BA-A110-44A7D8805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82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27F2-F78F-412A-909A-450FFA86C818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3BF-A3BC-49BA-A110-44A7D8805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9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27F2-F78F-412A-909A-450FFA86C818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3BF-A3BC-49BA-A110-44A7D8805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1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27F2-F78F-412A-909A-450FFA86C818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3BF-A3BC-49BA-A110-44A7D8805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5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27F2-F78F-412A-909A-450FFA86C818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3BF-A3BC-49BA-A110-44A7D8805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4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27F2-F78F-412A-909A-450FFA86C818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3BF-A3BC-49BA-A110-44A7D8805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0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27F2-F78F-412A-909A-450FFA86C818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3BF-A3BC-49BA-A110-44A7D8805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71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27F2-F78F-412A-909A-450FFA86C818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3BF-A3BC-49BA-A110-44A7D8805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7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27F2-F78F-412A-909A-450FFA86C818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3BF-A3BC-49BA-A110-44A7D8805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31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F27F2-F78F-412A-909A-450FFA86C818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73BF-A3BC-49BA-A110-44A7D8805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52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7F5B0D-FF97-4EAB-AC78-CD021E37F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43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C05F36-B3C7-4836-90CE-BB8C8C80A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0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2D6A82-122E-46A0-A635-23804C405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2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6EA245-1310-4125-A646-D4D52E34C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4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BF000D-4B46-46A2-81AC-BF1F25406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9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F5A5C8-984C-47F4-8F9F-97E9F226E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9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6EE54A-A77D-4E4C-A693-4BCDA0040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7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FE2AD8-3FAC-4588-8A8A-A59F66E3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6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A3CA6B-B9BF-4B10-AEF4-A939DDB08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0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718C2C-FDBF-4A44-B663-5BACA901D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70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946761-A479-422C-82F8-55220F37D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73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olga106288@mail.ru</dc:creator>
  <cp:lastModifiedBy>olga106288@mail.ru</cp:lastModifiedBy>
  <cp:revision>1</cp:revision>
  <dcterms:created xsi:type="dcterms:W3CDTF">2022-01-30T16:14:18Z</dcterms:created>
  <dcterms:modified xsi:type="dcterms:W3CDTF">2022-01-30T16:19:57Z</dcterms:modified>
</cp:coreProperties>
</file>