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2" r:id="rId2"/>
    <p:sldMasterId id="2147483678" r:id="rId3"/>
  </p:sldMasterIdLst>
  <p:notesMasterIdLst>
    <p:notesMasterId r:id="rId20"/>
  </p:notesMasterIdLst>
  <p:handoutMasterIdLst>
    <p:handoutMasterId r:id="rId21"/>
  </p:handoutMasterIdLst>
  <p:sldIdLst>
    <p:sldId id="605" r:id="rId4"/>
    <p:sldId id="595" r:id="rId5"/>
    <p:sldId id="607" r:id="rId6"/>
    <p:sldId id="573" r:id="rId7"/>
    <p:sldId id="597" r:id="rId8"/>
    <p:sldId id="602" r:id="rId9"/>
    <p:sldId id="614" r:id="rId10"/>
    <p:sldId id="609" r:id="rId11"/>
    <p:sldId id="599" r:id="rId12"/>
    <p:sldId id="600" r:id="rId13"/>
    <p:sldId id="604" r:id="rId14"/>
    <p:sldId id="585" r:id="rId15"/>
    <p:sldId id="612" r:id="rId16"/>
    <p:sldId id="613" r:id="rId17"/>
    <p:sldId id="572" r:id="rId18"/>
    <p:sldId id="611" r:id="rId19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CF9B"/>
    <a:srgbClr val="0BD0D9"/>
    <a:srgbClr val="CC99FF"/>
    <a:srgbClr val="CC66FF"/>
    <a:srgbClr val="FFB44F"/>
    <a:srgbClr val="FE9905"/>
    <a:srgbClr val="4D8986"/>
    <a:srgbClr val="6EADAA"/>
    <a:srgbClr val="ED809D"/>
    <a:srgbClr val="F39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0" autoAdjust="0"/>
  </p:normalViewPr>
  <p:slideViewPr>
    <p:cSldViewPr>
      <p:cViewPr>
        <p:scale>
          <a:sx n="110" d="100"/>
          <a:sy n="110" d="100"/>
        </p:scale>
        <p:origin x="1602" y="666"/>
      </p:cViewPr>
      <p:guideLst>
        <p:guide orient="horz" pos="1590"/>
        <p:guide pos="2880"/>
      </p:guideLst>
    </p:cSldViewPr>
  </p:slideViewPr>
  <p:outlineViewPr>
    <p:cViewPr>
      <p:scale>
        <a:sx n="33" d="100"/>
        <a:sy n="33" d="100"/>
      </p:scale>
      <p:origin x="0" y="-1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88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7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9A67-4E52-ACE6-6FCFE928155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A67-4E52-ACE6-6FCFE9281558}"/>
              </c:ext>
            </c:extLst>
          </c:dPt>
          <c:dLbls>
            <c:delete val="1"/>
          </c:dLbls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0.60000000000000098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2010</c:v>
                      </c:pt>
                      <c:pt idx="1">
                        <c:v>2012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9A67-4E52-ACE6-6FCFE92815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8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7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D14D-4168-826D-F57AB63B184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14D-4168-826D-F57AB63B1845}"/>
              </c:ext>
            </c:extLst>
          </c:dPt>
          <c:dLbls>
            <c:delete val="1"/>
          </c:dLbls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2010</c:v>
                      </c:pt>
                      <c:pt idx="1">
                        <c:v>2012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D14D-4168-826D-F57AB63B18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8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C11-4D51-B7A8-6737329D0F2F}"/>
              </c:ext>
            </c:extLst>
          </c:dPt>
          <c:dPt>
            <c:idx val="1"/>
            <c:bubble3D val="0"/>
            <c:explosion val="14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C11-4D51-B7A8-6737329D0F2F}"/>
              </c:ext>
            </c:extLst>
          </c:dPt>
          <c:dLbls>
            <c:delete val="1"/>
          </c:dLbls>
          <c:val>
            <c:numRef>
              <c:f>Sheet1!$B$2:$B$3</c:f>
              <c:numCache>
                <c:formatCode>0%</c:formatCode>
                <c:ptCount val="2"/>
                <c:pt idx="0">
                  <c:v>0.95</c:v>
                </c:pt>
                <c:pt idx="1">
                  <c:v>0.05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2010</c:v>
                      </c:pt>
                      <c:pt idx="1">
                        <c:v>2012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CC11-4D51-B7A8-6737329D0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8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7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843-4EC7-A577-45B18084CCB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843-4EC7-A577-45B18084CCBA}"/>
              </c:ext>
            </c:extLst>
          </c:dPt>
          <c:dLbls>
            <c:delete val="1"/>
          </c:dLbls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2010</c:v>
                      </c:pt>
                      <c:pt idx="1">
                        <c:v>2012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6843-4EC7-A577-45B18084CC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8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7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7C50-423C-AE37-EB3CC3E45F2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C50-423C-AE37-EB3CC3E45F2E}"/>
              </c:ext>
            </c:extLst>
          </c:dPt>
          <c:dLbls>
            <c:delete val="1"/>
          </c:dLbls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0.60000000000000098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2010</c:v>
                      </c:pt>
                      <c:pt idx="1">
                        <c:v>2012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7C50-423C-AE37-EB3CC3E45F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8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7"/>
            <c:spPr>
              <a:solidFill>
                <a:srgbClr val="CC99FF"/>
              </a:solidFill>
            </c:spPr>
            <c:extLst>
              <c:ext xmlns:c16="http://schemas.microsoft.com/office/drawing/2014/chart" uri="{C3380CC4-5D6E-409C-BE32-E72D297353CC}">
                <c16:uniqueId val="{00000001-CB5E-45E5-A58F-1C843FE0405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B5E-45E5-A58F-1C843FE0405A}"/>
              </c:ext>
            </c:extLst>
          </c:dPt>
          <c:dLbls>
            <c:delete val="1"/>
          </c:dLbls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2010</c:v>
                      </c:pt>
                      <c:pt idx="1">
                        <c:v>2012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CB5E-45E5-A58F-1C843FE040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8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7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E676-425B-BC5C-B274B1593E9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676-425B-BC5C-B274B1593E9E}"/>
              </c:ext>
            </c:extLst>
          </c:dPt>
          <c:dLbls>
            <c:delete val="1"/>
          </c:dLbls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2010</c:v>
                      </c:pt>
                      <c:pt idx="1">
                        <c:v>2012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E676-425B-BC5C-B274B1593E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8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111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lsie" panose="02000000000000000000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lsie" panose="02000000000000000000" charset="0"/>
              </a:defRPr>
            </a:lvl1pPr>
          </a:lstStyle>
          <a:p>
            <a:fld id="{8AADD754-F49E-4351-AAFE-19D83F43501C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lsie" panose="0200000000000000000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lsie" panose="02000000000000000000" charset="0"/>
              </a:defRPr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9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Elsie" panose="0200000000000000000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lsie" panose="0200000000000000000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lsie" panose="0200000000000000000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lsie" panose="0200000000000000000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lsie" panose="0200000000000000000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22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22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C2750914-AA36-4A11-A1CC-501608487A4B}" type="slidenum">
              <a:rPr lang="zh-CN" altLang="en-US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798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4CA61-AD11-42F5-A31F-173C4D8F229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170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A7817-0D51-4416-9CCF-6B8F801A936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17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22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22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C2750914-AA36-4A11-A1CC-501608487A4B}" type="slidenum">
              <a:rPr lang="zh-CN" altLang="en-US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248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4CA61-AD11-42F5-A31F-173C4D8F229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155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4CA61-AD11-42F5-A31F-173C4D8F229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283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31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071781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951092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585574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23023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81100" y="1000125"/>
            <a:ext cx="67818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572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82940" y="221218"/>
            <a:ext cx="26943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dirty="0" smtClean="0">
                <a:solidFill>
                  <a:schemeClr val="accent1"/>
                </a:solidFill>
                <a:latin typeface="Elsie" panose="02000000000000000000" charset="0"/>
                <a:cs typeface="Elsie" panose="02000000000000000000" charset="0"/>
              </a:rPr>
              <a:t>Overall overview of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82940" y="221218"/>
            <a:ext cx="21996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dirty="0" smtClean="0">
                <a:solidFill>
                  <a:schemeClr val="accent1"/>
                </a:solidFill>
                <a:latin typeface="Elsie" panose="02000000000000000000" charset="0"/>
                <a:cs typeface="Elsie" panose="02000000000000000000" charset="0"/>
              </a:rPr>
              <a:t>Main work progress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82940" y="221218"/>
            <a:ext cx="23501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dirty="0" smtClean="0">
                <a:solidFill>
                  <a:schemeClr val="accent1"/>
                </a:solidFill>
                <a:latin typeface="Elsie" panose="02000000000000000000" charset="0"/>
                <a:cs typeface="Elsie" panose="02000000000000000000" charset="0"/>
              </a:rPr>
              <a:t>Summary of key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82940" y="221218"/>
            <a:ext cx="21424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dirty="0" smtClean="0">
                <a:solidFill>
                  <a:schemeClr val="accent1"/>
                </a:solidFill>
                <a:latin typeface="Elsie" panose="02000000000000000000" charset="0"/>
                <a:cs typeface="Elsie" panose="02000000000000000000" charset="0"/>
              </a:rPr>
              <a:t>Work shortcomings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82940" y="221218"/>
            <a:ext cx="19335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dirty="0" smtClean="0">
                <a:solidFill>
                  <a:schemeClr val="accent1"/>
                </a:solidFill>
                <a:latin typeface="Elsie" panose="02000000000000000000" charset="0"/>
                <a:cs typeface="Elsie" panose="02000000000000000000" charset="0"/>
              </a:rPr>
              <a:t>Future Work Plan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37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69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2022/1/17</a:t>
            </a:fld>
            <a:endParaRPr lang="zh-CN" alt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315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2022/1/17</a:t>
            </a:fld>
            <a:endParaRPr lang="zh-CN" alt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91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82940" y="221218"/>
            <a:ext cx="26943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dirty="0" smtClean="0">
                <a:solidFill>
                  <a:schemeClr val="accent1"/>
                </a:solidFill>
                <a:latin typeface="Elsie" panose="02000000000000000000" charset="0"/>
                <a:cs typeface="Elsie" panose="02000000000000000000" charset="0"/>
              </a:rPr>
              <a:t>Overall overview of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2022/1/17</a:t>
            </a:fld>
            <a:endParaRPr lang="zh-CN" alt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45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2022/1/17</a:t>
            </a:fld>
            <a:endParaRPr lang="zh-CN" alt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515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2022/1/17</a:t>
            </a:fld>
            <a:endParaRPr lang="zh-CN" alt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243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2022/1/17</a:t>
            </a:fld>
            <a:endParaRPr lang="zh-CN" alt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904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2022/1/17</a:t>
            </a:fld>
            <a:endParaRPr lang="zh-CN" alt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617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2022/1/17</a:t>
            </a:fld>
            <a:endParaRPr lang="zh-CN" alt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704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2022/1/17</a:t>
            </a:fld>
            <a:endParaRPr lang="zh-CN" alt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356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2022/1/17</a:t>
            </a:fld>
            <a:endParaRPr lang="zh-CN" alt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547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82940" y="221218"/>
            <a:ext cx="21996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dirty="0" smtClean="0">
                <a:solidFill>
                  <a:schemeClr val="accent1"/>
                </a:solidFill>
                <a:latin typeface="Elsie" panose="02000000000000000000" charset="0"/>
                <a:cs typeface="Elsie" panose="02000000000000000000" charset="0"/>
              </a:rPr>
              <a:t>Main work progress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82940" y="221218"/>
            <a:ext cx="23501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dirty="0" smtClean="0">
                <a:solidFill>
                  <a:schemeClr val="accent1"/>
                </a:solidFill>
                <a:latin typeface="Elsie" panose="02000000000000000000" charset="0"/>
                <a:cs typeface="Elsie" panose="02000000000000000000" charset="0"/>
              </a:rPr>
              <a:t>Summary of key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82940" y="221218"/>
            <a:ext cx="21424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dirty="0" smtClean="0">
                <a:solidFill>
                  <a:schemeClr val="accent1"/>
                </a:solidFill>
                <a:latin typeface="Elsie" panose="02000000000000000000" charset="0"/>
                <a:cs typeface="Elsie" panose="02000000000000000000" charset="0"/>
              </a:rPr>
              <a:t>Work shortcomings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82940" y="221218"/>
            <a:ext cx="19335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dirty="0" smtClean="0">
                <a:solidFill>
                  <a:schemeClr val="accent1"/>
                </a:solidFill>
                <a:latin typeface="Elsie" panose="02000000000000000000" charset="0"/>
                <a:cs typeface="Elsie" panose="02000000000000000000" charset="0"/>
              </a:rPr>
              <a:t>Future Work Plan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fld id="{0CEB1B6A-AEF1-4ACD-BD61-958570690F55}" type="datetimeFigureOut">
              <a:rPr lang="zh-CN" altLang="en-US" smtClean="0"/>
              <a:t>2022/1/17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fld id="{0CEB1B6A-AEF1-4ACD-BD61-958570690F55}" type="datetimeFigureOut">
              <a:rPr lang="zh-CN" altLang="en-US" smtClean="0"/>
              <a:t>2022/1/17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2022/1/17</a:t>
            </a:fld>
            <a:endParaRPr lang="zh-CN" alt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553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8.png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8.png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10EDD-2ABD-4272-B1DC-BE7964630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74"/>
            <a:ext cx="9144000" cy="9274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12E87C-F29E-47E2-AFEC-F6E88013A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5332"/>
            <a:ext cx="9144000" cy="9324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0C3704-1307-4FFF-B9ED-795D45CD02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721" y="2286"/>
            <a:ext cx="884684" cy="17122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2E189E-3512-430D-9B5A-826D7919832C}"/>
              </a:ext>
            </a:extLst>
          </p:cNvPr>
          <p:cNvSpPr txBox="1"/>
          <p:nvPr/>
        </p:nvSpPr>
        <p:spPr>
          <a:xfrm>
            <a:off x="-175393" y="1813826"/>
            <a:ext cx="606520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latin typeface="Palatino" panose="02020500000000000000" pitchFamily="18" charset="0"/>
                <a:cs typeface="Arial" panose="020B0604020202020204" pitchFamily="34" charset="0"/>
              </a:rPr>
              <a:t>Муниципальная инновационная площадка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B40A91B-86A3-49D7-B229-4429D3DF9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990" y="1010409"/>
            <a:ext cx="3122682" cy="31226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929421B-34E2-4182-A5EB-ECE20ED7F3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990" y="1008123"/>
            <a:ext cx="3127254" cy="312725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7F03033-CEDF-414A-86A0-830A6B9701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031" y="596645"/>
            <a:ext cx="724064" cy="7040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BF1C6C-524C-4E9E-9153-AF751A537EC0}"/>
              </a:ext>
            </a:extLst>
          </p:cNvPr>
          <p:cNvSpPr txBox="1"/>
          <p:nvPr/>
        </p:nvSpPr>
        <p:spPr>
          <a:xfrm>
            <a:off x="863392" y="4445708"/>
            <a:ext cx="694262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350" b="1" dirty="0">
                <a:solidFill>
                  <a:srgbClr val="FEFEF3"/>
                </a:solidFill>
                <a:latin typeface="Palatino" panose="02020500000000000000" pitchFamily="18" charset="0"/>
                <a:cs typeface="Arial" panose="020B0604020202020204" pitchFamily="34" charset="0"/>
              </a:rPr>
              <a:t>Директор МАОУ «Академический лицей №95 г. Челябинска»</a:t>
            </a:r>
          </a:p>
          <a:p>
            <a:pPr>
              <a:lnSpc>
                <a:spcPct val="80000"/>
              </a:lnSpc>
            </a:pPr>
            <a:r>
              <a:rPr lang="ru-RU" sz="1350" b="1" dirty="0">
                <a:solidFill>
                  <a:srgbClr val="FEFEF3"/>
                </a:solidFill>
                <a:latin typeface="Palatino" panose="02020500000000000000" pitchFamily="18" charset="0"/>
                <a:cs typeface="Arial" panose="020B0604020202020204" pitchFamily="34" charset="0"/>
              </a:rPr>
              <a:t>почетный работник общего образования, кандидат педагогических наук,</a:t>
            </a:r>
          </a:p>
          <a:p>
            <a:pPr>
              <a:lnSpc>
                <a:spcPct val="80000"/>
              </a:lnSpc>
            </a:pPr>
            <a:r>
              <a:rPr lang="ru-RU" sz="1350" b="1" dirty="0">
                <a:solidFill>
                  <a:srgbClr val="FEFEF3"/>
                </a:solidFill>
                <a:latin typeface="Palatino" panose="02020500000000000000" pitchFamily="18" charset="0"/>
                <a:cs typeface="Arial" panose="020B0604020202020204" pitchFamily="34" charset="0"/>
              </a:rPr>
              <a:t>Емельянова Лилия Алексеевна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2E189E-3512-430D-9B5A-826D7919832C}"/>
              </a:ext>
            </a:extLst>
          </p:cNvPr>
          <p:cNvSpPr txBox="1"/>
          <p:nvPr/>
        </p:nvSpPr>
        <p:spPr>
          <a:xfrm>
            <a:off x="-175393" y="2155026"/>
            <a:ext cx="606520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latin typeface="Palatino" panose="02020500000000000000" pitchFamily="18" charset="0"/>
                <a:cs typeface="Arial" panose="020B0604020202020204" pitchFamily="34" charset="0"/>
              </a:rPr>
              <a:t>МАОУ «Академический лицей №95 г. Челябинска»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92FD5E-CCAC-437C-9B77-967B15542365}"/>
              </a:ext>
            </a:extLst>
          </p:cNvPr>
          <p:cNvSpPr txBox="1"/>
          <p:nvPr/>
        </p:nvSpPr>
        <p:spPr>
          <a:xfrm>
            <a:off x="-673846" y="2711794"/>
            <a:ext cx="7062110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0070C0"/>
                </a:solidFill>
                <a:latin typeface="Palatino" panose="02020500000000000000" pitchFamily="18" charset="0"/>
                <a:cs typeface="Arial" panose="020B0604020202020204" pitchFamily="34" charset="0"/>
              </a:rPr>
              <a:t> Проект : 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0070C0"/>
                </a:solidFill>
                <a:latin typeface="Palatino" panose="02020500000000000000" pitchFamily="18" charset="0"/>
                <a:cs typeface="Arial" panose="020B0604020202020204" pitchFamily="34" charset="0"/>
              </a:rPr>
              <a:t>Академический лицей – </a:t>
            </a:r>
            <a:r>
              <a:rPr lang="en-US" sz="2400" b="1" dirty="0">
                <a:solidFill>
                  <a:srgbClr val="0070C0"/>
                </a:solidFill>
                <a:latin typeface="Palatino" panose="02020500000000000000" pitchFamily="18" charset="0"/>
                <a:cs typeface="Arial" panose="020B0604020202020204" pitchFamily="34" charset="0"/>
              </a:rPr>
              <a:t>Soft-Skills Plaza</a:t>
            </a:r>
          </a:p>
        </p:txBody>
      </p:sp>
    </p:spTree>
    <p:extLst>
      <p:ext uri="{BB962C8B-B14F-4D97-AF65-F5344CB8AC3E}">
        <p14:creationId xmlns:p14="http://schemas.microsoft.com/office/powerpoint/2010/main" val="31609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8"/>
          <a:stretch/>
        </p:blipFill>
        <p:spPr>
          <a:xfrm>
            <a:off x="3811136" y="2614281"/>
            <a:ext cx="2026865" cy="468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98" name="Rounded Rectangle 97"/>
          <p:cNvSpPr/>
          <p:nvPr/>
        </p:nvSpPr>
        <p:spPr bwMode="auto">
          <a:xfrm>
            <a:off x="350498" y="3867150"/>
            <a:ext cx="3916702" cy="1134000"/>
          </a:xfrm>
          <a:prstGeom prst="roundRect">
            <a:avLst>
              <a:gd name="adj" fmla="val 47917"/>
            </a:avLst>
          </a:pr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endParaRPr lang="en-US" sz="1600" b="1" dirty="0">
              <a:solidFill>
                <a:schemeClr val="bg1"/>
              </a:solidFill>
              <a:latin typeface="Elsie" panose="02000000000000000000" charset="0"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>
            <a:off x="5124821" y="3825990"/>
            <a:ext cx="3447166" cy="1216316"/>
          </a:xfrm>
          <a:prstGeom prst="roundRect">
            <a:avLst>
              <a:gd name="adj" fmla="val 47917"/>
            </a:avLst>
          </a:pr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endParaRPr lang="en-US" sz="1600" b="1" dirty="0">
              <a:solidFill>
                <a:schemeClr val="bg1"/>
              </a:solidFill>
              <a:latin typeface="Elsie" panose="02000000000000000000" charset="0"/>
            </a:endParaRPr>
          </a:p>
        </p:txBody>
      </p:sp>
      <p:graphicFrame>
        <p:nvGraphicFramePr>
          <p:cNvPr id="45" name="Chart 44"/>
          <p:cNvGraphicFramePr/>
          <p:nvPr>
            <p:extLst>
              <p:ext uri="{D42A27DB-BD31-4B8C-83A1-F6EECF244321}">
                <p14:modId xmlns:p14="http://schemas.microsoft.com/office/powerpoint/2010/main" val="2999552641"/>
              </p:ext>
            </p:extLst>
          </p:nvPr>
        </p:nvGraphicFramePr>
        <p:xfrm>
          <a:off x="892380" y="1702132"/>
          <a:ext cx="2832938" cy="2201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val="1451279387"/>
              </p:ext>
            </p:extLst>
          </p:nvPr>
        </p:nvGraphicFramePr>
        <p:xfrm>
          <a:off x="5444734" y="1695154"/>
          <a:ext cx="2954567" cy="2201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6" name="Group 37"/>
          <p:cNvGrpSpPr/>
          <p:nvPr/>
        </p:nvGrpSpPr>
        <p:grpSpPr>
          <a:xfrm>
            <a:off x="2532460" y="1136371"/>
            <a:ext cx="1080000" cy="720000"/>
            <a:chOff x="6703460" y="2542946"/>
            <a:chExt cx="345641" cy="288035"/>
          </a:xfrm>
        </p:grpSpPr>
        <p:sp>
          <p:nvSpPr>
            <p:cNvPr id="55" name="Down Arrow Callout 54"/>
            <p:cNvSpPr/>
            <p:nvPr/>
          </p:nvSpPr>
          <p:spPr>
            <a:xfrm>
              <a:off x="6703460" y="2542946"/>
              <a:ext cx="345641" cy="28803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Elsie" panose="02000000000000000000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761876" y="2568876"/>
              <a:ext cx="228808" cy="14775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Elsie" panose="02000000000000000000" charset="0"/>
                </a:rPr>
                <a:t>45%</a:t>
              </a:r>
            </a:p>
          </p:txBody>
        </p:sp>
      </p:grpSp>
      <p:grpSp>
        <p:nvGrpSpPr>
          <p:cNvPr id="17" name="Group 40"/>
          <p:cNvGrpSpPr/>
          <p:nvPr/>
        </p:nvGrpSpPr>
        <p:grpSpPr>
          <a:xfrm>
            <a:off x="7365976" y="1196187"/>
            <a:ext cx="1080000" cy="720000"/>
            <a:chOff x="6703460" y="2542946"/>
            <a:chExt cx="345641" cy="288035"/>
          </a:xfrm>
        </p:grpSpPr>
        <p:sp>
          <p:nvSpPr>
            <p:cNvPr id="58" name="Down Arrow Callout 57"/>
            <p:cNvSpPr/>
            <p:nvPr/>
          </p:nvSpPr>
          <p:spPr>
            <a:xfrm>
              <a:off x="6703460" y="2542946"/>
              <a:ext cx="345641" cy="28803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Elsie" panose="02000000000000000000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761876" y="2568876"/>
              <a:ext cx="228808" cy="14775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Elsie" panose="02000000000000000000" charset="0"/>
                </a:rPr>
                <a:t>45</a:t>
              </a:r>
              <a:r>
                <a:rPr lang="en-US" sz="2400" dirty="0" smtClean="0">
                  <a:solidFill>
                    <a:schemeClr val="bg1"/>
                  </a:solidFill>
                  <a:latin typeface="Elsie" panose="02000000000000000000" charset="0"/>
                </a:rPr>
                <a:t>%</a:t>
              </a:r>
              <a:endParaRPr lang="en-US" sz="2400" dirty="0">
                <a:solidFill>
                  <a:schemeClr val="bg1"/>
                </a:solidFill>
                <a:latin typeface="Elsie" panose="02000000000000000000" charset="0"/>
              </a:endParaRPr>
            </a:p>
          </p:txBody>
        </p:sp>
      </p:grpSp>
      <p:sp>
        <p:nvSpPr>
          <p:cNvPr id="64" name="TextBox 18"/>
          <p:cNvSpPr txBox="1"/>
          <p:nvPr/>
        </p:nvSpPr>
        <p:spPr>
          <a:xfrm flipH="1">
            <a:off x="666048" y="3903235"/>
            <a:ext cx="368810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Elsie" panose="02000000000000000000" charset="0"/>
                <a:ea typeface="Roboto Black" charset="0"/>
                <a:cs typeface="Roboto Black" charset="0"/>
              </a:rPr>
              <a:t>ОБУЧАЮЩИЕСЯ, С КОТОРЫМИ</a:t>
            </a:r>
          </a:p>
          <a:p>
            <a:r>
              <a:rPr lang="ru-RU" sz="1050" dirty="0" smtClean="0">
                <a:latin typeface="Elsie" panose="02000000000000000000" charset="0"/>
                <a:ea typeface="Roboto Black" charset="0"/>
                <a:cs typeface="Roboto Black" charset="0"/>
              </a:rPr>
              <a:t> ОСУЩЕСТВЛЯЕТСЯ ПРАКТИКА </a:t>
            </a:r>
          </a:p>
          <a:p>
            <a:r>
              <a:rPr lang="ru-RU" sz="1050" dirty="0" smtClean="0">
                <a:latin typeface="Elsie" panose="02000000000000000000" charset="0"/>
                <a:ea typeface="Roboto Black" charset="0"/>
                <a:cs typeface="Roboto Black" charset="0"/>
              </a:rPr>
              <a:t>ТЬЮТОРСКОГО СОПРОВОЖДЕНИЯ </a:t>
            </a:r>
          </a:p>
          <a:p>
            <a:r>
              <a:rPr lang="ru-RU" sz="1050" dirty="0" smtClean="0">
                <a:latin typeface="Elsie" panose="02000000000000000000" charset="0"/>
                <a:ea typeface="Roboto Black" charset="0"/>
                <a:cs typeface="Roboto Black" charset="0"/>
              </a:rPr>
              <a:t>(НАСТАВНИЧЕСТВА), В ТОМ ЧИСЛЕ </a:t>
            </a:r>
          </a:p>
          <a:p>
            <a:r>
              <a:rPr lang="ru-RU" sz="1050" dirty="0" smtClean="0">
                <a:latin typeface="Elsie" panose="02000000000000000000" charset="0"/>
                <a:ea typeface="Roboto Black" charset="0"/>
                <a:cs typeface="Roboto Black" charset="0"/>
              </a:rPr>
              <a:t>ИЗ РОДИТЕЛЕЙ ОБУЧАЮЩИХСЯ И</a:t>
            </a:r>
          </a:p>
          <a:p>
            <a:r>
              <a:rPr lang="ru-RU" sz="1050" dirty="0" smtClean="0">
                <a:latin typeface="Elsie" panose="02000000000000000000" charset="0"/>
                <a:ea typeface="Roboto Black" charset="0"/>
                <a:cs typeface="Roboto Black" charset="0"/>
              </a:rPr>
              <a:t> СОЦИАЛЬНЫХ ПАРТНЕРОВ</a:t>
            </a:r>
            <a:endParaRPr lang="en-US" sz="1050" dirty="0">
              <a:latin typeface="Elsie" panose="02000000000000000000" charset="0"/>
              <a:ea typeface="Roboto Black" charset="0"/>
              <a:cs typeface="Roboto Black" charset="0"/>
            </a:endParaRPr>
          </a:p>
        </p:txBody>
      </p:sp>
      <p:sp>
        <p:nvSpPr>
          <p:cNvPr id="66" name="TextBox 18"/>
          <p:cNvSpPr txBox="1"/>
          <p:nvPr/>
        </p:nvSpPr>
        <p:spPr>
          <a:xfrm flipH="1">
            <a:off x="5494155" y="4145607"/>
            <a:ext cx="270458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latin typeface="Elsie" panose="02000000000000000000" charset="0"/>
                <a:ea typeface="Roboto Black" charset="0"/>
                <a:cs typeface="Roboto Black" charset="0"/>
              </a:rPr>
              <a:t>ОБУЧАЮЩИЕСЯ, ПРИНЯВШИЕ </a:t>
            </a:r>
          </a:p>
          <a:p>
            <a:r>
              <a:rPr lang="ru-RU" sz="1050" dirty="0" smtClean="0">
                <a:latin typeface="Elsie" panose="02000000000000000000" charset="0"/>
                <a:ea typeface="Roboto Black" charset="0"/>
                <a:cs typeface="Roboto Black" charset="0"/>
              </a:rPr>
              <a:t>УЧАСТИЕ В КОНКУРСАХ, В ТОМ</a:t>
            </a:r>
          </a:p>
          <a:p>
            <a:r>
              <a:rPr lang="ru-RU" sz="1050" dirty="0" smtClean="0">
                <a:latin typeface="Elsie" panose="02000000000000000000" charset="0"/>
                <a:ea typeface="Roboto Black" charset="0"/>
                <a:cs typeface="Roboto Black" charset="0"/>
              </a:rPr>
              <a:t> ЧИСЛЕ WORLDSKILLS RUSSIA</a:t>
            </a:r>
            <a:endParaRPr lang="en-US" sz="1050" dirty="0">
              <a:latin typeface="Elsie" panose="02000000000000000000" charset="0"/>
              <a:ea typeface="Roboto Black" charset="0"/>
              <a:cs typeface="Roboto Black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CEE8272-723E-40DF-8DA6-7C0A7D8706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726"/>
            <a:ext cx="9143999" cy="9269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092FD5E-CCAC-437C-9B77-967B15542365}"/>
              </a:ext>
            </a:extLst>
          </p:cNvPr>
          <p:cNvSpPr txBox="1"/>
          <p:nvPr/>
        </p:nvSpPr>
        <p:spPr>
          <a:xfrm>
            <a:off x="546536" y="67955"/>
            <a:ext cx="858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Days" panose="02000505050000020004" pitchFamily="2" charset="0"/>
                <a:cs typeface="Arial" panose="020B0604020202020204" pitchFamily="34" charset="0"/>
              </a:rPr>
              <a:t> Проект : Академический 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Days" panose="02000505050000020004" pitchFamily="2" charset="0"/>
                <a:cs typeface="Arial" panose="020B0604020202020204" pitchFamily="34" charset="0"/>
              </a:rPr>
              <a:t>лицей 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Days" panose="02000505050000020004" pitchFamily="2" charset="0"/>
                <a:cs typeface="Arial" panose="020B0604020202020204" pitchFamily="34" charset="0"/>
              </a:rPr>
              <a:t>Soft-Skills Plaza</a:t>
            </a:r>
            <a:endParaRPr lang="ru-RU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Days" panose="02000505050000020004" pitchFamily="2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Days" panose="02000505050000020004" pitchFamily="2" charset="0"/>
                <a:cs typeface="Arial" panose="020B0604020202020204" pitchFamily="34" charset="0"/>
              </a:rPr>
              <a:t>ЦЕЛЕВЫЕ ПОКАЗАТЕЛИ</a:t>
            </a:r>
            <a:endParaRPr 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Days" panose="02000505050000020004" pitchFamily="2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204" y="2079692"/>
            <a:ext cx="108000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38" y="2079692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8125" y="3048099"/>
            <a:ext cx="2098672" cy="467829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62290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  <p:bldLst>
      <p:bldGraphic spid="45" grpId="0">
        <p:bldAsOne/>
      </p:bldGraphic>
      <p:bldGraphic spid="4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ounded Rectangle 98"/>
          <p:cNvSpPr/>
          <p:nvPr/>
        </p:nvSpPr>
        <p:spPr bwMode="auto">
          <a:xfrm>
            <a:off x="336798" y="3856229"/>
            <a:ext cx="2520000" cy="1134000"/>
          </a:xfrm>
          <a:prstGeom prst="roundRect">
            <a:avLst>
              <a:gd name="adj" fmla="val 47917"/>
            </a:avLst>
          </a:pr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endParaRPr lang="en-US" sz="1600" b="1" dirty="0">
              <a:solidFill>
                <a:schemeClr val="bg1"/>
              </a:solidFill>
              <a:latin typeface="Elsie" panose="02000000000000000000" charset="0"/>
            </a:endParaRPr>
          </a:p>
        </p:txBody>
      </p:sp>
      <p:graphicFrame>
        <p:nvGraphicFramePr>
          <p:cNvPr id="46" name="Chart 45"/>
          <p:cNvGraphicFramePr/>
          <p:nvPr>
            <p:extLst>
              <p:ext uri="{D42A27DB-BD31-4B8C-83A1-F6EECF244321}">
                <p14:modId xmlns:p14="http://schemas.microsoft.com/office/powerpoint/2010/main" val="3685860146"/>
              </p:ext>
            </p:extLst>
          </p:nvPr>
        </p:nvGraphicFramePr>
        <p:xfrm>
          <a:off x="2990382" y="1581150"/>
          <a:ext cx="2959161" cy="290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37"/>
          <p:cNvGrpSpPr/>
          <p:nvPr/>
        </p:nvGrpSpPr>
        <p:grpSpPr>
          <a:xfrm>
            <a:off x="5895338" y="1314089"/>
            <a:ext cx="1080000" cy="720000"/>
            <a:chOff x="6703460" y="2542946"/>
            <a:chExt cx="345641" cy="288035"/>
          </a:xfrm>
        </p:grpSpPr>
        <p:sp>
          <p:nvSpPr>
            <p:cNvPr id="62" name="Down Arrow Callout 61"/>
            <p:cNvSpPr/>
            <p:nvPr/>
          </p:nvSpPr>
          <p:spPr>
            <a:xfrm>
              <a:off x="6703460" y="2542946"/>
              <a:ext cx="345641" cy="28803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Elsie" panose="02000000000000000000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746968" y="2568876"/>
              <a:ext cx="270409" cy="14775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Elsie" panose="02000000000000000000" charset="0"/>
                </a:rPr>
                <a:t>95 </a:t>
              </a:r>
              <a:r>
                <a:rPr lang="en-US" sz="2400" b="1" dirty="0" smtClean="0">
                  <a:solidFill>
                    <a:schemeClr val="bg1"/>
                  </a:solidFill>
                  <a:latin typeface="Elsie" panose="02000000000000000000" charset="0"/>
                </a:rPr>
                <a:t>%</a:t>
              </a:r>
              <a:endParaRPr lang="en-US" sz="2400" b="1" dirty="0">
                <a:solidFill>
                  <a:schemeClr val="bg1"/>
                </a:solidFill>
                <a:latin typeface="Elsie" panose="02000000000000000000" charset="0"/>
              </a:endParaRPr>
            </a:p>
          </p:txBody>
        </p:sp>
      </p:grpSp>
      <p:sp>
        <p:nvSpPr>
          <p:cNvPr id="65" name="TextBox 18"/>
          <p:cNvSpPr txBox="1"/>
          <p:nvPr/>
        </p:nvSpPr>
        <p:spPr>
          <a:xfrm flipH="1">
            <a:off x="383432" y="4030814"/>
            <a:ext cx="2560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Elsie" panose="02000000000000000000" charset="0"/>
                <a:ea typeface="Roboto Black" charset="0"/>
                <a:cs typeface="Roboto Black" charset="0"/>
              </a:rPr>
              <a:t>ОБУЧАЮЩИХСЯ ЛИЦЕЯ, </a:t>
            </a:r>
          </a:p>
          <a:p>
            <a:r>
              <a:rPr lang="ru-RU" sz="1200" dirty="0" smtClean="0">
                <a:latin typeface="Elsie" panose="02000000000000000000" charset="0"/>
                <a:ea typeface="Roboto Black" charset="0"/>
                <a:cs typeface="Roboto Black" charset="0"/>
              </a:rPr>
              <a:t>ВОВЛЕЧЕННЫЕ В </a:t>
            </a:r>
          </a:p>
          <a:p>
            <a:r>
              <a:rPr lang="ru-RU" sz="1200" dirty="0" smtClean="0">
                <a:latin typeface="Elsie" panose="02000000000000000000" charset="0"/>
                <a:ea typeface="Roboto Black" charset="0"/>
                <a:cs typeface="Roboto Black" charset="0"/>
              </a:rPr>
              <a:t>МЕРОПРИЯТИЯ ПРОЕКТА </a:t>
            </a:r>
            <a:endParaRPr lang="en-US" sz="1200" dirty="0">
              <a:latin typeface="Elsie" panose="02000000000000000000" charset="0"/>
              <a:ea typeface="Roboto Black" charset="0"/>
              <a:cs typeface="Roboto Black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CEE8272-723E-40DF-8DA6-7C0A7D8706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726"/>
            <a:ext cx="9143999" cy="9269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92FD5E-CCAC-437C-9B77-967B15542365}"/>
              </a:ext>
            </a:extLst>
          </p:cNvPr>
          <p:cNvSpPr txBox="1"/>
          <p:nvPr/>
        </p:nvSpPr>
        <p:spPr>
          <a:xfrm>
            <a:off x="546536" y="67955"/>
            <a:ext cx="858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Days" panose="02000505050000020004" pitchFamily="2" charset="0"/>
                <a:cs typeface="Arial" panose="020B0604020202020204" pitchFamily="34" charset="0"/>
              </a:rPr>
              <a:t> Проект : Академический 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Days" panose="02000505050000020004" pitchFamily="2" charset="0"/>
                <a:cs typeface="Arial" panose="020B0604020202020204" pitchFamily="34" charset="0"/>
              </a:rPr>
              <a:t>лицей 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Days" panose="02000505050000020004" pitchFamily="2" charset="0"/>
                <a:cs typeface="Arial" panose="020B0604020202020204" pitchFamily="34" charset="0"/>
              </a:rPr>
              <a:t>Soft-Skills Plaza</a:t>
            </a:r>
            <a:endParaRPr lang="ru-RU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Days" panose="02000505050000020004" pitchFamily="2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Days" panose="02000505050000020004" pitchFamily="2" charset="0"/>
                <a:cs typeface="Arial" panose="020B0604020202020204" pitchFamily="34" charset="0"/>
              </a:rPr>
              <a:t>ЦЕЛЕВЫЕ ПОКАЗАТЕЛИ</a:t>
            </a:r>
            <a:endParaRPr 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Days" panose="02000505050000020004" pitchFamily="2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400" y="1312392"/>
            <a:ext cx="465242" cy="465242"/>
          </a:xfrm>
          <a:prstGeom prst="rect">
            <a:avLst/>
          </a:prstGeom>
          <a:effectLst>
            <a:glow rad="38100">
              <a:srgbClr val="10CF9B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32" y="1199445"/>
            <a:ext cx="2419350" cy="2419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690" y="2441521"/>
            <a:ext cx="3206487" cy="24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9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  <p:bldLst>
      <p:bldGraphic spid="4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96"/>
          <p:cNvSpPr/>
          <p:nvPr/>
        </p:nvSpPr>
        <p:spPr bwMode="auto">
          <a:xfrm>
            <a:off x="4815027" y="3905159"/>
            <a:ext cx="3600000" cy="1134000"/>
          </a:xfrm>
          <a:prstGeom prst="roundRect">
            <a:avLst>
              <a:gd name="adj" fmla="val 47917"/>
            </a:avLst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endParaRPr lang="en-US" sz="1600" b="1" dirty="0">
              <a:solidFill>
                <a:schemeClr val="bg1"/>
              </a:solidFill>
              <a:latin typeface="Elsie" panose="02000000000000000000" charset="0"/>
            </a:endParaRPr>
          </a:p>
        </p:txBody>
      </p:sp>
      <p:sp>
        <p:nvSpPr>
          <p:cNvPr id="98" name="Rounded Rectangle 97"/>
          <p:cNvSpPr/>
          <p:nvPr/>
        </p:nvSpPr>
        <p:spPr bwMode="auto">
          <a:xfrm>
            <a:off x="723680" y="3827793"/>
            <a:ext cx="3600000" cy="1134000"/>
          </a:xfrm>
          <a:prstGeom prst="roundRect">
            <a:avLst>
              <a:gd name="adj" fmla="val 47917"/>
            </a:avLst>
          </a:pr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endParaRPr lang="en-US" sz="1600" b="1" dirty="0">
              <a:solidFill>
                <a:schemeClr val="bg1"/>
              </a:solidFill>
              <a:latin typeface="Elsie" panose="02000000000000000000" charset="0"/>
            </a:endParaRPr>
          </a:p>
        </p:txBody>
      </p:sp>
      <p:graphicFrame>
        <p:nvGraphicFramePr>
          <p:cNvPr id="44" name="Chart 43"/>
          <p:cNvGraphicFramePr/>
          <p:nvPr>
            <p:extLst>
              <p:ext uri="{D42A27DB-BD31-4B8C-83A1-F6EECF244321}">
                <p14:modId xmlns:p14="http://schemas.microsoft.com/office/powerpoint/2010/main" val="3538276347"/>
              </p:ext>
            </p:extLst>
          </p:nvPr>
        </p:nvGraphicFramePr>
        <p:xfrm>
          <a:off x="5181600" y="1337147"/>
          <a:ext cx="25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Chart 44"/>
          <p:cNvGraphicFramePr/>
          <p:nvPr>
            <p:extLst>
              <p:ext uri="{D42A27DB-BD31-4B8C-83A1-F6EECF244321}">
                <p14:modId xmlns:p14="http://schemas.microsoft.com/office/powerpoint/2010/main" val="1826854488"/>
              </p:ext>
            </p:extLst>
          </p:nvPr>
        </p:nvGraphicFramePr>
        <p:xfrm>
          <a:off x="838200" y="1601607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Group 34"/>
          <p:cNvGrpSpPr/>
          <p:nvPr/>
        </p:nvGrpSpPr>
        <p:grpSpPr>
          <a:xfrm>
            <a:off x="7479520" y="1105749"/>
            <a:ext cx="1080000" cy="720000"/>
            <a:chOff x="6703460" y="2542946"/>
            <a:chExt cx="345641" cy="288035"/>
          </a:xfrm>
        </p:grpSpPr>
        <p:sp>
          <p:nvSpPr>
            <p:cNvPr id="52" name="Down Arrow Callout 51"/>
            <p:cNvSpPr/>
            <p:nvPr/>
          </p:nvSpPr>
          <p:spPr>
            <a:xfrm>
              <a:off x="6703460" y="2542946"/>
              <a:ext cx="345641" cy="28803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Elsie" panose="02000000000000000000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759054" y="2568876"/>
              <a:ext cx="234451" cy="14775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Elsie" panose="02000000000000000000" charset="0"/>
                </a:rPr>
                <a:t>60</a:t>
              </a:r>
              <a:r>
                <a:rPr lang="en-US" sz="2400" b="1" dirty="0" smtClean="0">
                  <a:solidFill>
                    <a:schemeClr val="bg1"/>
                  </a:solidFill>
                  <a:latin typeface="Elsie" panose="02000000000000000000" charset="0"/>
                </a:rPr>
                <a:t>%</a:t>
              </a:r>
              <a:endParaRPr lang="en-US" sz="2400" b="1" dirty="0">
                <a:solidFill>
                  <a:schemeClr val="bg1"/>
                </a:solidFill>
                <a:latin typeface="Elsie" panose="02000000000000000000" charset="0"/>
              </a:endParaRPr>
            </a:p>
          </p:txBody>
        </p:sp>
      </p:grpSp>
      <p:grpSp>
        <p:nvGrpSpPr>
          <p:cNvPr id="16" name="Group 37"/>
          <p:cNvGrpSpPr/>
          <p:nvPr/>
        </p:nvGrpSpPr>
        <p:grpSpPr>
          <a:xfrm>
            <a:off x="2325882" y="1153036"/>
            <a:ext cx="1080000" cy="720000"/>
            <a:chOff x="6703460" y="2542946"/>
            <a:chExt cx="345641" cy="288035"/>
          </a:xfrm>
        </p:grpSpPr>
        <p:sp>
          <p:nvSpPr>
            <p:cNvPr id="55" name="Down Arrow Callout 54"/>
            <p:cNvSpPr/>
            <p:nvPr/>
          </p:nvSpPr>
          <p:spPr>
            <a:xfrm>
              <a:off x="6703460" y="2542946"/>
              <a:ext cx="345641" cy="28803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Elsie" panose="02000000000000000000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762902" y="2568876"/>
              <a:ext cx="226756" cy="14775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Elsie" panose="02000000000000000000" charset="0"/>
                </a:rPr>
                <a:t>4</a:t>
              </a:r>
              <a:r>
                <a:rPr lang="ru-RU" sz="2400" b="1" dirty="0" smtClean="0">
                  <a:solidFill>
                    <a:schemeClr val="bg1"/>
                  </a:solidFill>
                  <a:latin typeface="Elsie" panose="02000000000000000000" charset="0"/>
                </a:rPr>
                <a:t>2</a:t>
              </a:r>
              <a:r>
                <a:rPr lang="en-US" sz="2400" b="1" dirty="0" smtClean="0">
                  <a:solidFill>
                    <a:schemeClr val="bg1"/>
                  </a:solidFill>
                  <a:latin typeface="Elsie" panose="02000000000000000000" charset="0"/>
                </a:rPr>
                <a:t>%</a:t>
              </a:r>
              <a:endParaRPr lang="en-US" sz="2400" b="1" dirty="0">
                <a:solidFill>
                  <a:schemeClr val="bg1"/>
                </a:solidFill>
                <a:latin typeface="Elsie" panose="02000000000000000000" charset="0"/>
              </a:endParaRPr>
            </a:p>
          </p:txBody>
        </p:sp>
      </p:grpSp>
      <p:sp>
        <p:nvSpPr>
          <p:cNvPr id="35" name="TextBox 18"/>
          <p:cNvSpPr txBox="1"/>
          <p:nvPr/>
        </p:nvSpPr>
        <p:spPr>
          <a:xfrm flipH="1">
            <a:off x="4804834" y="3947345"/>
            <a:ext cx="3674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Elsie" panose="02000000000000000000" charset="0"/>
                <a:ea typeface="Roboto Black" charset="0"/>
                <a:cs typeface="Roboto Black" charset="0"/>
              </a:rPr>
              <a:t>ПЕДАГОГИЧЕСКИХ РАБОТНИКИ,</a:t>
            </a:r>
          </a:p>
          <a:p>
            <a:pPr algn="ctr"/>
            <a:r>
              <a:rPr lang="ru-RU" sz="900" dirty="0" smtClean="0">
                <a:latin typeface="Elsie" panose="02000000000000000000" charset="0"/>
                <a:ea typeface="Roboto Black" charset="0"/>
                <a:cs typeface="Roboto Black" charset="0"/>
              </a:rPr>
              <a:t>ИСПОЛЬЗУЮЩИХ ИННОВАЦИОННЫЕ</a:t>
            </a:r>
          </a:p>
          <a:p>
            <a:pPr algn="ctr"/>
            <a:r>
              <a:rPr lang="ru-RU" sz="900" dirty="0" smtClean="0">
                <a:latin typeface="Elsie" panose="02000000000000000000" charset="0"/>
                <a:ea typeface="Roboto Black" charset="0"/>
                <a:cs typeface="Roboto Black" charset="0"/>
              </a:rPr>
              <a:t>ОБРАЗОВАТЕЛЬНЫЕ ТЕХНОЛОГИИ В</a:t>
            </a:r>
          </a:p>
          <a:p>
            <a:pPr algn="ctr"/>
            <a:r>
              <a:rPr lang="ru-RU" sz="900" dirty="0" smtClean="0">
                <a:latin typeface="Elsie" panose="02000000000000000000" charset="0"/>
                <a:ea typeface="Roboto Black" charset="0"/>
                <a:cs typeface="Roboto Black" charset="0"/>
              </a:rPr>
              <a:t>ИНТЕГРАЦИИ ОБЩЕГО И ДОПОЛНИТЕЛЬНОГО</a:t>
            </a:r>
          </a:p>
          <a:p>
            <a:pPr algn="ctr"/>
            <a:r>
              <a:rPr lang="ru-RU" sz="900" dirty="0" smtClean="0">
                <a:latin typeface="Elsie" panose="02000000000000000000" charset="0"/>
                <a:ea typeface="Roboto Black" charset="0"/>
                <a:cs typeface="Roboto Black" charset="0"/>
              </a:rPr>
              <a:t>ОБРАЗОВАНИЯ (КОУЧ-СЕССИИ, СПЛИТ-ПРАКТИКИ,</a:t>
            </a:r>
          </a:p>
          <a:p>
            <a:pPr algn="ctr"/>
            <a:r>
              <a:rPr lang="ru-RU" sz="900" dirty="0">
                <a:latin typeface="Elsie" panose="02000000000000000000" charset="0"/>
                <a:ea typeface="Roboto Black" charset="0"/>
                <a:cs typeface="Roboto Black" charset="0"/>
              </a:rPr>
              <a:t>О</a:t>
            </a:r>
            <a:r>
              <a:rPr lang="ru-RU" sz="900" dirty="0" smtClean="0">
                <a:latin typeface="Elsie" panose="02000000000000000000" charset="0"/>
                <a:ea typeface="Roboto Black" charset="0"/>
                <a:cs typeface="Roboto Black" charset="0"/>
              </a:rPr>
              <a:t>БРАЗОВАТЕЛЬНЫЕ СЕССИИ «ЛЕСНАЯ ШКОЛА»</a:t>
            </a:r>
            <a:endParaRPr lang="en-US" sz="900" dirty="0">
              <a:latin typeface="Elsie" panose="02000000000000000000" charset="0"/>
              <a:ea typeface="Roboto Black" charset="0"/>
              <a:cs typeface="Roboto Black" charset="0"/>
            </a:endParaRPr>
          </a:p>
        </p:txBody>
      </p:sp>
      <p:sp>
        <p:nvSpPr>
          <p:cNvPr id="64" name="TextBox 18"/>
          <p:cNvSpPr txBox="1"/>
          <p:nvPr/>
        </p:nvSpPr>
        <p:spPr>
          <a:xfrm flipH="1">
            <a:off x="841766" y="3878096"/>
            <a:ext cx="29682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Elsie" panose="02000000000000000000" charset="0"/>
                <a:ea typeface="Roboto Black" charset="0"/>
                <a:cs typeface="Roboto Black" charset="0"/>
              </a:rPr>
              <a:t>ПЕДАГОГИЧЕСКИЕ РАБОТНИКИ,</a:t>
            </a:r>
          </a:p>
          <a:p>
            <a:pPr algn="ctr"/>
            <a:r>
              <a:rPr lang="ru-RU" sz="900" dirty="0" smtClean="0">
                <a:latin typeface="Elsie" panose="02000000000000000000" charset="0"/>
                <a:ea typeface="Roboto Black" charset="0"/>
                <a:cs typeface="Roboto Black" charset="0"/>
              </a:rPr>
              <a:t>ВЛАДЕЮЩИХ ТЕХНОЛОГИЕЙ ТЬЮТОРСКОГО СОПРОВОЖДЕНИЯ </a:t>
            </a:r>
          </a:p>
          <a:p>
            <a:pPr algn="ctr"/>
            <a:r>
              <a:rPr lang="ru-RU" sz="900" dirty="0" smtClean="0">
                <a:latin typeface="Elsie" panose="02000000000000000000" charset="0"/>
                <a:ea typeface="Roboto Black" charset="0"/>
                <a:cs typeface="Roboto Black" charset="0"/>
              </a:rPr>
              <a:t>ОБУЧАЮЩИХСЯ В УСЛОВИЯХ</a:t>
            </a:r>
          </a:p>
          <a:p>
            <a:pPr algn="ctr"/>
            <a:r>
              <a:rPr lang="ru-RU" sz="900" dirty="0" smtClean="0">
                <a:latin typeface="Elsie" panose="02000000000000000000" charset="0"/>
                <a:ea typeface="Roboto Black" charset="0"/>
                <a:cs typeface="Roboto Black" charset="0"/>
              </a:rPr>
              <a:t>ИНТЕГРАЦИИ  ОБЩЕГО </a:t>
            </a:r>
          </a:p>
          <a:p>
            <a:pPr algn="ctr"/>
            <a:r>
              <a:rPr lang="ru-RU" sz="900" dirty="0" smtClean="0">
                <a:latin typeface="Elsie" panose="02000000000000000000" charset="0"/>
                <a:ea typeface="Roboto Black" charset="0"/>
                <a:cs typeface="Roboto Black" charset="0"/>
              </a:rPr>
              <a:t>И ДОПОЛНИТЕЛЬНОГО</a:t>
            </a:r>
          </a:p>
          <a:p>
            <a:pPr algn="ctr"/>
            <a:r>
              <a:rPr lang="ru-RU" sz="900" dirty="0" smtClean="0">
                <a:latin typeface="Elsie" panose="02000000000000000000" charset="0"/>
                <a:ea typeface="Roboto Black" charset="0"/>
                <a:cs typeface="Roboto Black" charset="0"/>
              </a:rPr>
              <a:t> ОБРАЗОВАНИЯ</a:t>
            </a:r>
            <a:endParaRPr lang="en-US" sz="900" dirty="0">
              <a:latin typeface="Elsie" panose="02000000000000000000" charset="0"/>
              <a:ea typeface="Roboto Black" charset="0"/>
              <a:cs typeface="Roboto Black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EE8272-723E-40DF-8DA6-7C0A7D8706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726"/>
            <a:ext cx="9143999" cy="92698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092FD5E-CCAC-437C-9B77-967B15542365}"/>
              </a:ext>
            </a:extLst>
          </p:cNvPr>
          <p:cNvSpPr txBox="1"/>
          <p:nvPr/>
        </p:nvSpPr>
        <p:spPr>
          <a:xfrm>
            <a:off x="546536" y="67955"/>
            <a:ext cx="858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Days" panose="02000505050000020004" pitchFamily="2" charset="0"/>
                <a:cs typeface="Arial" panose="020B0604020202020204" pitchFamily="34" charset="0"/>
              </a:rPr>
              <a:t> Проект : Академический 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Days" panose="02000505050000020004" pitchFamily="2" charset="0"/>
                <a:cs typeface="Arial" panose="020B0604020202020204" pitchFamily="34" charset="0"/>
              </a:rPr>
              <a:t>лицей 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Days" panose="02000505050000020004" pitchFamily="2" charset="0"/>
                <a:cs typeface="Arial" panose="020B0604020202020204" pitchFamily="34" charset="0"/>
              </a:rPr>
              <a:t>Soft-Skills Plaza</a:t>
            </a:r>
            <a:endParaRPr lang="ru-RU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Days" panose="02000505050000020004" pitchFamily="2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Days" panose="02000505050000020004" pitchFamily="2" charset="0"/>
                <a:cs typeface="Arial" panose="020B0604020202020204" pitchFamily="34" charset="0"/>
              </a:rPr>
              <a:t>ЦЕЛЕВЫЕ ПОКАЗАТЕЛИ</a:t>
            </a:r>
            <a:endParaRPr 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Days" panose="02000505050000020004" pitchFamily="2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177" y="2656658"/>
            <a:ext cx="1080000" cy="10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742" y="2056727"/>
            <a:ext cx="1733550" cy="1733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  <p:bldLst>
      <p:bldGraphic spid="44" grpId="0">
        <p:bldAsOne/>
      </p:bldGraphic>
      <p:bldGraphic spid="4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 bwMode="auto">
          <a:xfrm>
            <a:off x="214437" y="3788354"/>
            <a:ext cx="3960000" cy="1134252"/>
          </a:xfrm>
          <a:prstGeom prst="roundRect">
            <a:avLst>
              <a:gd name="adj" fmla="val 47917"/>
            </a:avLst>
          </a:prstGeom>
          <a:solidFill>
            <a:srgbClr val="CC99FF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endParaRPr lang="en-US" sz="1600" b="1" dirty="0">
              <a:solidFill>
                <a:schemeClr val="bg1"/>
              </a:solidFill>
              <a:latin typeface="Elsie" panose="02000000000000000000" charset="0"/>
            </a:endParaRPr>
          </a:p>
        </p:txBody>
      </p:sp>
      <p:sp>
        <p:nvSpPr>
          <p:cNvPr id="97" name="Rounded Rectangle 96"/>
          <p:cNvSpPr/>
          <p:nvPr/>
        </p:nvSpPr>
        <p:spPr bwMode="auto">
          <a:xfrm>
            <a:off x="4842784" y="3788606"/>
            <a:ext cx="3960000" cy="1134000"/>
          </a:xfrm>
          <a:prstGeom prst="roundRect">
            <a:avLst>
              <a:gd name="adj" fmla="val 47917"/>
            </a:avLst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endParaRPr lang="en-US" sz="1600" b="1" dirty="0">
              <a:solidFill>
                <a:schemeClr val="bg1"/>
              </a:solidFill>
              <a:latin typeface="Elsie" panose="02000000000000000000" charset="0"/>
            </a:endParaRPr>
          </a:p>
        </p:txBody>
      </p:sp>
      <p:graphicFrame>
        <p:nvGraphicFramePr>
          <p:cNvPr id="43" name="Chart 42"/>
          <p:cNvGraphicFramePr/>
          <p:nvPr>
            <p:extLst/>
          </p:nvPr>
        </p:nvGraphicFramePr>
        <p:xfrm>
          <a:off x="776174" y="1273626"/>
          <a:ext cx="25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" name="Chart 43"/>
          <p:cNvGraphicFramePr/>
          <p:nvPr>
            <p:extLst/>
          </p:nvPr>
        </p:nvGraphicFramePr>
        <p:xfrm>
          <a:off x="5449849" y="1244625"/>
          <a:ext cx="25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Group 33"/>
          <p:cNvGrpSpPr/>
          <p:nvPr/>
        </p:nvGrpSpPr>
        <p:grpSpPr>
          <a:xfrm>
            <a:off x="3034683" y="1173438"/>
            <a:ext cx="1080000" cy="720000"/>
            <a:chOff x="6703460" y="2542946"/>
            <a:chExt cx="345641" cy="288035"/>
          </a:xfrm>
        </p:grpSpPr>
        <p:sp>
          <p:nvSpPr>
            <p:cNvPr id="49" name="Down Arrow Callout 48"/>
            <p:cNvSpPr/>
            <p:nvPr/>
          </p:nvSpPr>
          <p:spPr>
            <a:xfrm>
              <a:off x="6703460" y="2542946"/>
              <a:ext cx="345641" cy="28803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Elsie" panose="02000000000000000000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739124" y="2556717"/>
              <a:ext cx="266597" cy="14775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Elsie" panose="02000000000000000000" charset="0"/>
                </a:rPr>
                <a:t>72 </a:t>
              </a:r>
              <a:r>
                <a:rPr lang="en-US" sz="2400" b="1" dirty="0" smtClean="0">
                  <a:solidFill>
                    <a:schemeClr val="bg1"/>
                  </a:solidFill>
                  <a:latin typeface="Elsie" panose="02000000000000000000" charset="0"/>
                </a:rPr>
                <a:t>%</a:t>
              </a:r>
              <a:endParaRPr lang="en-US" sz="2400" b="1" dirty="0">
                <a:solidFill>
                  <a:schemeClr val="bg1"/>
                </a:solidFill>
                <a:latin typeface="Elsie" panose="02000000000000000000" charset="0"/>
              </a:endParaRPr>
            </a:p>
          </p:txBody>
        </p:sp>
      </p:grpSp>
      <p:grpSp>
        <p:nvGrpSpPr>
          <p:cNvPr id="15" name="Group 34"/>
          <p:cNvGrpSpPr/>
          <p:nvPr/>
        </p:nvGrpSpPr>
        <p:grpSpPr>
          <a:xfrm>
            <a:off x="7691962" y="1173438"/>
            <a:ext cx="1080000" cy="720000"/>
            <a:chOff x="6703460" y="2542946"/>
            <a:chExt cx="345641" cy="288035"/>
          </a:xfrm>
        </p:grpSpPr>
        <p:sp>
          <p:nvSpPr>
            <p:cNvPr id="52" name="Down Arrow Callout 51"/>
            <p:cNvSpPr/>
            <p:nvPr/>
          </p:nvSpPr>
          <p:spPr>
            <a:xfrm>
              <a:off x="6703460" y="2542946"/>
              <a:ext cx="345641" cy="28803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Elsie" panose="02000000000000000000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768032" y="2568876"/>
              <a:ext cx="216495" cy="14775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Elsie" panose="02000000000000000000" charset="0"/>
                </a:rPr>
                <a:t>75</a:t>
              </a:r>
              <a:r>
                <a:rPr lang="en-US" sz="2400" b="1" dirty="0" smtClean="0">
                  <a:solidFill>
                    <a:schemeClr val="bg1"/>
                  </a:solidFill>
                  <a:latin typeface="Elsie" panose="02000000000000000000" charset="0"/>
                </a:rPr>
                <a:t>%</a:t>
              </a:r>
              <a:endParaRPr lang="en-US" sz="2400" b="1" dirty="0">
                <a:solidFill>
                  <a:schemeClr val="bg1"/>
                </a:solidFill>
                <a:latin typeface="Elsie" panose="02000000000000000000" charset="0"/>
              </a:endParaRPr>
            </a:p>
          </p:txBody>
        </p:sp>
      </p:grpSp>
      <p:sp>
        <p:nvSpPr>
          <p:cNvPr id="35" name="TextBox 18"/>
          <p:cNvSpPr txBox="1"/>
          <p:nvPr/>
        </p:nvSpPr>
        <p:spPr>
          <a:xfrm flipH="1">
            <a:off x="5070184" y="3893814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Elsie" panose="02000000000000000000" charset="0"/>
                <a:ea typeface="Roboto Black" charset="0"/>
                <a:cs typeface="Roboto Black" charset="0"/>
              </a:rPr>
              <a:t>ПЕДАГОГИЧЕСКИЕ РАБОТНИКИ, </a:t>
            </a:r>
          </a:p>
          <a:p>
            <a:pPr algn="ctr"/>
            <a:r>
              <a:rPr lang="ru-RU" sz="900" dirty="0" smtClean="0">
                <a:latin typeface="Elsie" panose="02000000000000000000" charset="0"/>
                <a:ea typeface="Roboto Black" charset="0"/>
                <a:cs typeface="Roboto Black" charset="0"/>
              </a:rPr>
              <a:t>ОТРАЗИВШИЕ В ИНТЕГРИРОВАННЫХ ПРОГРАММАХ ОБЩЕГО И ДОПОЛНИТЕЛЬНОГО</a:t>
            </a:r>
          </a:p>
          <a:p>
            <a:pPr algn="ctr"/>
            <a:r>
              <a:rPr lang="ru-RU" sz="900" dirty="0" smtClean="0">
                <a:latin typeface="Elsie" panose="02000000000000000000" charset="0"/>
                <a:ea typeface="Roboto Black" charset="0"/>
                <a:cs typeface="Roboto Black" charset="0"/>
              </a:rPr>
              <a:t>ОБРАЗОВАНИЯ СКВОЗНУЮ СОДЕРЖАТЕЛЬНУЮ ЛИНИЮ ПО ФОРМИРОВАНИЮ</a:t>
            </a:r>
          </a:p>
          <a:p>
            <a:pPr algn="ctr"/>
            <a:r>
              <a:rPr lang="ru-RU" sz="900" dirty="0" smtClean="0">
                <a:latin typeface="Elsie" panose="02000000000000000000" charset="0"/>
                <a:ea typeface="Roboto Black" charset="0"/>
                <a:cs typeface="Roboto Black" charset="0"/>
              </a:rPr>
              <a:t>SOFT-SKILLS-НАВЫКОВ</a:t>
            </a:r>
            <a:endParaRPr lang="en-US" sz="900" dirty="0">
              <a:latin typeface="Elsie" panose="02000000000000000000" charset="0"/>
              <a:ea typeface="Roboto Black" charset="0"/>
              <a:cs typeface="Roboto Black" charset="0"/>
            </a:endParaRPr>
          </a:p>
        </p:txBody>
      </p:sp>
      <p:sp>
        <p:nvSpPr>
          <p:cNvPr id="38" name="TextBox 18"/>
          <p:cNvSpPr txBox="1"/>
          <p:nvPr/>
        </p:nvSpPr>
        <p:spPr>
          <a:xfrm flipH="1">
            <a:off x="667369" y="3893814"/>
            <a:ext cx="30541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Elsie" panose="02000000000000000000" charset="0"/>
                <a:ea typeface="Roboto Black" charset="0"/>
                <a:cs typeface="Roboto Black" charset="0"/>
              </a:rPr>
              <a:t>ПЕДАГОГИЧЕСКИХ РАБОТНИКИ, </a:t>
            </a:r>
          </a:p>
          <a:p>
            <a:pPr algn="ctr"/>
            <a:r>
              <a:rPr lang="ru-RU" sz="900" dirty="0" smtClean="0">
                <a:latin typeface="Elsie" panose="02000000000000000000" charset="0"/>
                <a:ea typeface="Roboto Black" charset="0"/>
                <a:cs typeface="Roboto Black" charset="0"/>
              </a:rPr>
              <a:t>ОСВОИВШИЕ МЕТОДИКУ ПРЕПОДАВАНИЯ ПО МЕЖПРЕДМЕТНЫМ  ТЕХНОЛОГИЯМ</a:t>
            </a:r>
          </a:p>
          <a:p>
            <a:pPr algn="ctr"/>
            <a:r>
              <a:rPr lang="ru-RU" sz="900" dirty="0" smtClean="0">
                <a:latin typeface="Elsie" panose="02000000000000000000" charset="0"/>
                <a:ea typeface="Roboto Black" charset="0"/>
                <a:cs typeface="Roboto Black" charset="0"/>
              </a:rPr>
              <a:t>И РЕАЛИЗУЮЩИХ ЕЕ</a:t>
            </a:r>
          </a:p>
          <a:p>
            <a:pPr algn="ctr"/>
            <a:r>
              <a:rPr lang="ru-RU" sz="900" dirty="0" smtClean="0">
                <a:latin typeface="Elsie" panose="02000000000000000000" charset="0"/>
                <a:ea typeface="Roboto Black" charset="0"/>
                <a:cs typeface="Roboto Black" charset="0"/>
              </a:rPr>
              <a:t>В ОБРАЗОВАТЕЛЬНОМ ПРОЦЕССЕ</a:t>
            </a:r>
            <a:endParaRPr lang="en-US" sz="900" dirty="0">
              <a:latin typeface="Elsie" panose="02000000000000000000" charset="0"/>
              <a:ea typeface="Roboto Black" charset="0"/>
              <a:cs typeface="Roboto Black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CEE8272-723E-40DF-8DA6-7C0A7D8706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726"/>
            <a:ext cx="9143999" cy="9269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92FD5E-CCAC-437C-9B77-967B15542365}"/>
              </a:ext>
            </a:extLst>
          </p:cNvPr>
          <p:cNvSpPr txBox="1"/>
          <p:nvPr/>
        </p:nvSpPr>
        <p:spPr>
          <a:xfrm>
            <a:off x="546536" y="67955"/>
            <a:ext cx="858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Days" panose="02000505050000020004" pitchFamily="2" charset="0"/>
                <a:cs typeface="Arial" panose="020B0604020202020204" pitchFamily="34" charset="0"/>
              </a:rPr>
              <a:t> Проект : Академический 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Days" panose="02000505050000020004" pitchFamily="2" charset="0"/>
                <a:cs typeface="Arial" panose="020B0604020202020204" pitchFamily="34" charset="0"/>
              </a:rPr>
              <a:t>лицей 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Days" panose="02000505050000020004" pitchFamily="2" charset="0"/>
                <a:cs typeface="Arial" panose="020B0604020202020204" pitchFamily="34" charset="0"/>
              </a:rPr>
              <a:t>Soft-Skills Plaza</a:t>
            </a:r>
            <a:endParaRPr lang="ru-RU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Days" panose="02000505050000020004" pitchFamily="2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Days" panose="02000505050000020004" pitchFamily="2" charset="0"/>
                <a:cs typeface="Arial" panose="020B0604020202020204" pitchFamily="34" charset="0"/>
              </a:rPr>
              <a:t>ЦЕЛЕВЫЕ ПОКАЗАТЕЛИ</a:t>
            </a:r>
            <a:endParaRPr 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Days" panose="02000505050000020004" pitchFamily="2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911" y="2683386"/>
            <a:ext cx="108000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193" y="267100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8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  <p:bldLst>
      <p:bldGraphic spid="43" grpId="0">
        <p:bldAsOne/>
      </p:bldGraphic>
      <p:bldGraphic spid="4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-101687" y="1295830"/>
            <a:ext cx="2301034" cy="161893"/>
            <a:chOff x="847850" y="316800"/>
            <a:chExt cx="2301867" cy="161893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847850" y="387525"/>
              <a:ext cx="2139974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46"/>
            <p:cNvSpPr/>
            <p:nvPr/>
          </p:nvSpPr>
          <p:spPr>
            <a:xfrm>
              <a:off x="2987824" y="316800"/>
              <a:ext cx="161893" cy="161893"/>
            </a:xfrm>
            <a:prstGeom prst="ellipse">
              <a:avLst/>
            </a:prstGeom>
            <a:solidFill>
              <a:srgbClr val="56CA93"/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Montserrat SemiBold" panose="00000700000000000000" charset="0"/>
                <a:cs typeface="Montserrat SemiBold" panose="00000700000000000000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639912" y="1239476"/>
            <a:ext cx="2308837" cy="161893"/>
            <a:chOff x="5914470" y="306578"/>
            <a:chExt cx="2309672" cy="161893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6084168" y="394050"/>
              <a:ext cx="2139974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 47"/>
            <p:cNvSpPr/>
            <p:nvPr/>
          </p:nvSpPr>
          <p:spPr>
            <a:xfrm>
              <a:off x="5914470" y="306578"/>
              <a:ext cx="161893" cy="161893"/>
            </a:xfrm>
            <a:prstGeom prst="ellipse">
              <a:avLst/>
            </a:prstGeom>
            <a:solidFill>
              <a:srgbClr val="56CA93"/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Montserrat SemiBold" panose="00000700000000000000" charset="0"/>
                <a:cs typeface="Montserrat SemiBold" panose="00000700000000000000" charset="0"/>
              </a:endParaRPr>
            </a:p>
          </p:txBody>
        </p:sp>
      </p:grpSp>
      <p:sp>
        <p:nvSpPr>
          <p:cNvPr id="52" name="Freeform 31"/>
          <p:cNvSpPr/>
          <p:nvPr/>
        </p:nvSpPr>
        <p:spPr bwMode="auto">
          <a:xfrm>
            <a:off x="2758778" y="1352550"/>
            <a:ext cx="3110804" cy="3793881"/>
          </a:xfrm>
          <a:custGeom>
            <a:avLst/>
            <a:gdLst>
              <a:gd name="T0" fmla="*/ 22 w 338"/>
              <a:gd name="T1" fmla="*/ 184 h 411"/>
              <a:gd name="T2" fmla="*/ 20 w 338"/>
              <a:gd name="T3" fmla="*/ 77 h 411"/>
              <a:gd name="T4" fmla="*/ 150 w 338"/>
              <a:gd name="T5" fmla="*/ 0 h 411"/>
              <a:gd name="T6" fmla="*/ 288 w 338"/>
              <a:gd name="T7" fmla="*/ 84 h 411"/>
              <a:gd name="T8" fmla="*/ 303 w 338"/>
              <a:gd name="T9" fmla="*/ 143 h 411"/>
              <a:gd name="T10" fmla="*/ 302 w 338"/>
              <a:gd name="T11" fmla="*/ 169 h 411"/>
              <a:gd name="T12" fmla="*/ 334 w 338"/>
              <a:gd name="T13" fmla="*/ 211 h 411"/>
              <a:gd name="T14" fmla="*/ 330 w 338"/>
              <a:gd name="T15" fmla="*/ 223 h 411"/>
              <a:gd name="T16" fmla="*/ 312 w 338"/>
              <a:gd name="T17" fmla="*/ 230 h 411"/>
              <a:gd name="T18" fmla="*/ 312 w 338"/>
              <a:gd name="T19" fmla="*/ 242 h 411"/>
              <a:gd name="T20" fmla="*/ 311 w 338"/>
              <a:gd name="T21" fmla="*/ 257 h 411"/>
              <a:gd name="T22" fmla="*/ 305 w 338"/>
              <a:gd name="T23" fmla="*/ 261 h 411"/>
              <a:gd name="T24" fmla="*/ 306 w 338"/>
              <a:gd name="T25" fmla="*/ 274 h 411"/>
              <a:gd name="T26" fmla="*/ 300 w 338"/>
              <a:gd name="T27" fmla="*/ 290 h 411"/>
              <a:gd name="T28" fmla="*/ 302 w 338"/>
              <a:gd name="T29" fmla="*/ 307 h 411"/>
              <a:gd name="T30" fmla="*/ 278 w 338"/>
              <a:gd name="T31" fmla="*/ 320 h 411"/>
              <a:gd name="T32" fmla="*/ 236 w 338"/>
              <a:gd name="T33" fmla="*/ 320 h 411"/>
              <a:gd name="T34" fmla="*/ 228 w 338"/>
              <a:gd name="T35" fmla="*/ 322 h 411"/>
              <a:gd name="T36" fmla="*/ 214 w 338"/>
              <a:gd name="T37" fmla="*/ 345 h 411"/>
              <a:gd name="T38" fmla="*/ 210 w 338"/>
              <a:gd name="T39" fmla="*/ 371 h 411"/>
              <a:gd name="T40" fmla="*/ 251 w 338"/>
              <a:gd name="T41" fmla="*/ 411 h 411"/>
              <a:gd name="T42" fmla="*/ 28 w 338"/>
              <a:gd name="T43" fmla="*/ 411 h 411"/>
              <a:gd name="T44" fmla="*/ 75 w 338"/>
              <a:gd name="T45" fmla="*/ 317 h 411"/>
              <a:gd name="T46" fmla="*/ 79 w 338"/>
              <a:gd name="T47" fmla="*/ 280 h 411"/>
              <a:gd name="T48" fmla="*/ 65 w 338"/>
              <a:gd name="T49" fmla="*/ 250 h 411"/>
              <a:gd name="T50" fmla="*/ 24 w 338"/>
              <a:gd name="T51" fmla="*/ 190 h 411"/>
              <a:gd name="T52" fmla="*/ 22 w 338"/>
              <a:gd name="T53" fmla="*/ 184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8" h="411">
                <a:moveTo>
                  <a:pt x="22" y="184"/>
                </a:moveTo>
                <a:cubicBezTo>
                  <a:pt x="22" y="184"/>
                  <a:pt x="0" y="132"/>
                  <a:pt x="20" y="77"/>
                </a:cubicBezTo>
                <a:cubicBezTo>
                  <a:pt x="40" y="22"/>
                  <a:pt x="105" y="0"/>
                  <a:pt x="150" y="0"/>
                </a:cubicBezTo>
                <a:cubicBezTo>
                  <a:pt x="195" y="0"/>
                  <a:pt x="255" y="15"/>
                  <a:pt x="288" y="84"/>
                </a:cubicBezTo>
                <a:cubicBezTo>
                  <a:pt x="288" y="84"/>
                  <a:pt x="304" y="123"/>
                  <a:pt x="303" y="143"/>
                </a:cubicBezTo>
                <a:cubicBezTo>
                  <a:pt x="303" y="143"/>
                  <a:pt x="289" y="155"/>
                  <a:pt x="302" y="169"/>
                </a:cubicBezTo>
                <a:cubicBezTo>
                  <a:pt x="313" y="182"/>
                  <a:pt x="334" y="211"/>
                  <a:pt x="334" y="211"/>
                </a:cubicBezTo>
                <a:cubicBezTo>
                  <a:pt x="334" y="211"/>
                  <a:pt x="338" y="219"/>
                  <a:pt x="330" y="223"/>
                </a:cubicBezTo>
                <a:cubicBezTo>
                  <a:pt x="322" y="226"/>
                  <a:pt x="317" y="226"/>
                  <a:pt x="312" y="230"/>
                </a:cubicBezTo>
                <a:cubicBezTo>
                  <a:pt x="307" y="234"/>
                  <a:pt x="306" y="237"/>
                  <a:pt x="312" y="242"/>
                </a:cubicBezTo>
                <a:cubicBezTo>
                  <a:pt x="317" y="247"/>
                  <a:pt x="315" y="255"/>
                  <a:pt x="311" y="257"/>
                </a:cubicBezTo>
                <a:cubicBezTo>
                  <a:pt x="307" y="260"/>
                  <a:pt x="305" y="261"/>
                  <a:pt x="305" y="261"/>
                </a:cubicBezTo>
                <a:cubicBezTo>
                  <a:pt x="305" y="261"/>
                  <a:pt x="314" y="267"/>
                  <a:pt x="306" y="274"/>
                </a:cubicBezTo>
                <a:cubicBezTo>
                  <a:pt x="298" y="281"/>
                  <a:pt x="299" y="285"/>
                  <a:pt x="300" y="290"/>
                </a:cubicBezTo>
                <a:cubicBezTo>
                  <a:pt x="301" y="294"/>
                  <a:pt x="305" y="301"/>
                  <a:pt x="302" y="307"/>
                </a:cubicBezTo>
                <a:cubicBezTo>
                  <a:pt x="299" y="313"/>
                  <a:pt x="293" y="318"/>
                  <a:pt x="278" y="320"/>
                </a:cubicBezTo>
                <a:cubicBezTo>
                  <a:pt x="278" y="320"/>
                  <a:pt x="244" y="318"/>
                  <a:pt x="236" y="320"/>
                </a:cubicBezTo>
                <a:cubicBezTo>
                  <a:pt x="228" y="321"/>
                  <a:pt x="228" y="322"/>
                  <a:pt x="228" y="322"/>
                </a:cubicBezTo>
                <a:cubicBezTo>
                  <a:pt x="228" y="322"/>
                  <a:pt x="217" y="327"/>
                  <a:pt x="214" y="345"/>
                </a:cubicBezTo>
                <a:cubicBezTo>
                  <a:pt x="211" y="363"/>
                  <a:pt x="210" y="371"/>
                  <a:pt x="210" y="371"/>
                </a:cubicBezTo>
                <a:cubicBezTo>
                  <a:pt x="210" y="371"/>
                  <a:pt x="210" y="388"/>
                  <a:pt x="251" y="411"/>
                </a:cubicBezTo>
                <a:cubicBezTo>
                  <a:pt x="28" y="411"/>
                  <a:pt x="28" y="411"/>
                  <a:pt x="28" y="411"/>
                </a:cubicBezTo>
                <a:cubicBezTo>
                  <a:pt x="28" y="411"/>
                  <a:pt x="67" y="359"/>
                  <a:pt x="75" y="317"/>
                </a:cubicBezTo>
                <a:cubicBezTo>
                  <a:pt x="75" y="317"/>
                  <a:pt x="80" y="291"/>
                  <a:pt x="79" y="280"/>
                </a:cubicBezTo>
                <a:cubicBezTo>
                  <a:pt x="77" y="270"/>
                  <a:pt x="78" y="268"/>
                  <a:pt x="65" y="250"/>
                </a:cubicBezTo>
                <a:cubicBezTo>
                  <a:pt x="51" y="231"/>
                  <a:pt x="28" y="199"/>
                  <a:pt x="24" y="190"/>
                </a:cubicBezTo>
                <a:cubicBezTo>
                  <a:pt x="24" y="189"/>
                  <a:pt x="22" y="184"/>
                  <a:pt x="22" y="184"/>
                </a:cubicBezTo>
                <a:close/>
              </a:path>
            </a:pathLst>
          </a:custGeom>
          <a:solidFill>
            <a:srgbClr val="6EADAA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68564" tIns="34282" rIns="68564" bIns="34282" numCol="1" anchor="t" anchorCtr="0" compatLnSpc="1"/>
          <a:lstStyle/>
          <a:p>
            <a:pPr defTabSz="685617">
              <a:defRPr/>
            </a:pPr>
            <a:endParaRPr lang="zh-CN" altLang="en-US" sz="1350" kern="0">
              <a:solidFill>
                <a:prstClr val="black"/>
              </a:solidFill>
              <a:latin typeface="Montserrat SemiBold" panose="00000700000000000000" charset="0"/>
              <a:cs typeface="Montserrat SemiBold" panose="00000700000000000000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327168" y="1997648"/>
            <a:ext cx="2475827" cy="2152886"/>
            <a:chOff x="4509719" y="1771513"/>
            <a:chExt cx="4045206" cy="3230095"/>
          </a:xfrm>
        </p:grpSpPr>
        <p:sp>
          <p:nvSpPr>
            <p:cNvPr id="54" name="任意多边形 53"/>
            <p:cNvSpPr/>
            <p:nvPr/>
          </p:nvSpPr>
          <p:spPr bwMode="auto">
            <a:xfrm>
              <a:off x="4521945" y="1779133"/>
              <a:ext cx="4032980" cy="3222475"/>
            </a:xfrm>
            <a:custGeom>
              <a:avLst/>
              <a:gdLst>
                <a:gd name="connsiteX0" fmla="*/ 1811020 w 3945350"/>
                <a:gd name="connsiteY0" fmla="*/ 0 h 3222475"/>
                <a:gd name="connsiteX1" fmla="*/ 3217848 w 3945350"/>
                <a:gd name="connsiteY1" fmla="*/ 0 h 3222475"/>
                <a:gd name="connsiteX2" fmla="*/ 3260372 w 3945350"/>
                <a:gd name="connsiteY2" fmla="*/ 80487 h 3222475"/>
                <a:gd name="connsiteX3" fmla="*/ 3478982 w 3945350"/>
                <a:gd name="connsiteY3" fmla="*/ 938718 h 3222475"/>
                <a:gd name="connsiteX4" fmla="*/ 3464408 w 3945350"/>
                <a:gd name="connsiteY4" fmla="*/ 1316921 h 3222475"/>
                <a:gd name="connsiteX5" fmla="*/ 3930776 w 3945350"/>
                <a:gd name="connsiteY5" fmla="*/ 1927866 h 3222475"/>
                <a:gd name="connsiteX6" fmla="*/ 3872480 w 3945350"/>
                <a:gd name="connsiteY6" fmla="*/ 2102421 h 3222475"/>
                <a:gd name="connsiteX7" fmla="*/ 3610148 w 3945350"/>
                <a:gd name="connsiteY7" fmla="*/ 2204245 h 3222475"/>
                <a:gd name="connsiteX8" fmla="*/ 3610148 w 3945350"/>
                <a:gd name="connsiteY8" fmla="*/ 2378801 h 3222475"/>
                <a:gd name="connsiteX9" fmla="*/ 3595574 w 3945350"/>
                <a:gd name="connsiteY9" fmla="*/ 2596995 h 3222475"/>
                <a:gd name="connsiteX10" fmla="*/ 3508130 w 3945350"/>
                <a:gd name="connsiteY10" fmla="*/ 2655180 h 3222475"/>
                <a:gd name="connsiteX11" fmla="*/ 3522704 w 3945350"/>
                <a:gd name="connsiteY11" fmla="*/ 2844282 h 3222475"/>
                <a:gd name="connsiteX12" fmla="*/ 3435260 w 3945350"/>
                <a:gd name="connsiteY12" fmla="*/ 3077023 h 3222475"/>
                <a:gd name="connsiteX13" fmla="*/ 3471695 w 3945350"/>
                <a:gd name="connsiteY13" fmla="*/ 3189757 h 3222475"/>
                <a:gd name="connsiteX14" fmla="*/ 3475904 w 3945350"/>
                <a:gd name="connsiteY14" fmla="*/ 3222475 h 3222475"/>
                <a:gd name="connsiteX15" fmla="*/ 3041902 w 3945350"/>
                <a:gd name="connsiteY15" fmla="*/ 3222475 h 3222475"/>
                <a:gd name="connsiteX16" fmla="*/ 3041902 w 3945350"/>
                <a:gd name="connsiteY16" fmla="*/ 3217712 h 3222475"/>
                <a:gd name="connsiteX17" fmla="*/ 3051072 w 3945350"/>
                <a:gd name="connsiteY17" fmla="*/ 3217712 h 3222475"/>
                <a:gd name="connsiteX18" fmla="*/ 3051072 w 3945350"/>
                <a:gd name="connsiteY18" fmla="*/ 3201832 h 3222475"/>
                <a:gd name="connsiteX19" fmla="*/ 3051072 w 3945350"/>
                <a:gd name="connsiteY19" fmla="*/ 2997797 h 3222475"/>
                <a:gd name="connsiteX20" fmla="*/ 3045456 w 3945350"/>
                <a:gd name="connsiteY20" fmla="*/ 2997797 h 3222475"/>
                <a:gd name="connsiteX21" fmla="*/ 3043452 w 3945350"/>
                <a:gd name="connsiteY21" fmla="*/ 2924972 h 3222475"/>
                <a:gd name="connsiteX22" fmla="*/ 2814852 w 3945350"/>
                <a:gd name="connsiteY22" fmla="*/ 2924972 h 3222475"/>
                <a:gd name="connsiteX23" fmla="*/ 2814852 w 3945350"/>
                <a:gd name="connsiteY23" fmla="*/ 2670972 h 3222475"/>
                <a:gd name="connsiteX24" fmla="*/ 2408452 w 3945350"/>
                <a:gd name="connsiteY24" fmla="*/ 2670972 h 3222475"/>
                <a:gd name="connsiteX25" fmla="*/ 2408452 w 3945350"/>
                <a:gd name="connsiteY25" fmla="*/ 2378872 h 3222475"/>
                <a:gd name="connsiteX26" fmla="*/ 2014752 w 3945350"/>
                <a:gd name="connsiteY26" fmla="*/ 2378872 h 3222475"/>
                <a:gd name="connsiteX27" fmla="*/ 2014752 w 3945350"/>
                <a:gd name="connsiteY27" fmla="*/ 2137572 h 3222475"/>
                <a:gd name="connsiteX28" fmla="*/ 1621052 w 3945350"/>
                <a:gd name="connsiteY28" fmla="*/ 2137572 h 3222475"/>
                <a:gd name="connsiteX29" fmla="*/ 1621052 w 3945350"/>
                <a:gd name="connsiteY29" fmla="*/ 1870872 h 3222475"/>
                <a:gd name="connsiteX30" fmla="*/ 1240052 w 3945350"/>
                <a:gd name="connsiteY30" fmla="*/ 1870872 h 3222475"/>
                <a:gd name="connsiteX31" fmla="*/ 1240052 w 3945350"/>
                <a:gd name="connsiteY31" fmla="*/ 1604172 h 3222475"/>
                <a:gd name="connsiteX32" fmla="*/ 0 w 3945350"/>
                <a:gd name="connsiteY32" fmla="*/ 1604172 h 3222475"/>
                <a:gd name="connsiteX33" fmla="*/ 0 w 3945350"/>
                <a:gd name="connsiteY33" fmla="*/ 1597660 h 3222475"/>
                <a:gd name="connsiteX34" fmla="*/ 0 w 3945350"/>
                <a:gd name="connsiteY34" fmla="*/ 1393625 h 3222475"/>
                <a:gd name="connsiteX35" fmla="*/ 5616 w 3945350"/>
                <a:gd name="connsiteY35" fmla="*/ 1393625 h 3222475"/>
                <a:gd name="connsiteX36" fmla="*/ 7620 w 3945350"/>
                <a:gd name="connsiteY36" fmla="*/ 1320800 h 3222475"/>
                <a:gd name="connsiteX37" fmla="*/ 236220 w 3945350"/>
                <a:gd name="connsiteY37" fmla="*/ 1320800 h 3222475"/>
                <a:gd name="connsiteX38" fmla="*/ 236220 w 3945350"/>
                <a:gd name="connsiteY38" fmla="*/ 1066800 h 3222475"/>
                <a:gd name="connsiteX39" fmla="*/ 642620 w 3945350"/>
                <a:gd name="connsiteY39" fmla="*/ 1066800 h 3222475"/>
                <a:gd name="connsiteX40" fmla="*/ 642620 w 3945350"/>
                <a:gd name="connsiteY40" fmla="*/ 774700 h 3222475"/>
                <a:gd name="connsiteX41" fmla="*/ 1036320 w 3945350"/>
                <a:gd name="connsiteY41" fmla="*/ 774700 h 3222475"/>
                <a:gd name="connsiteX42" fmla="*/ 1036320 w 3945350"/>
                <a:gd name="connsiteY42" fmla="*/ 533400 h 3222475"/>
                <a:gd name="connsiteX43" fmla="*/ 1430020 w 3945350"/>
                <a:gd name="connsiteY43" fmla="*/ 533400 h 3222475"/>
                <a:gd name="connsiteX44" fmla="*/ 1430020 w 3945350"/>
                <a:gd name="connsiteY44" fmla="*/ 266700 h 3222475"/>
                <a:gd name="connsiteX45" fmla="*/ 1811020 w 3945350"/>
                <a:gd name="connsiteY45" fmla="*/ 266700 h 3222475"/>
                <a:gd name="connsiteX0-1" fmla="*/ 1811020 w 3945350"/>
                <a:gd name="connsiteY0-2" fmla="*/ 0 h 3222475"/>
                <a:gd name="connsiteX1-3" fmla="*/ 3217848 w 3945350"/>
                <a:gd name="connsiteY1-4" fmla="*/ 0 h 3222475"/>
                <a:gd name="connsiteX2-5" fmla="*/ 3260372 w 3945350"/>
                <a:gd name="connsiteY2-6" fmla="*/ 80487 h 3222475"/>
                <a:gd name="connsiteX3-7" fmla="*/ 3478982 w 3945350"/>
                <a:gd name="connsiteY3-8" fmla="*/ 938718 h 3222475"/>
                <a:gd name="connsiteX4-9" fmla="*/ 3464408 w 3945350"/>
                <a:gd name="connsiteY4-10" fmla="*/ 1316921 h 3222475"/>
                <a:gd name="connsiteX5-11" fmla="*/ 3930776 w 3945350"/>
                <a:gd name="connsiteY5-12" fmla="*/ 1927866 h 3222475"/>
                <a:gd name="connsiteX6-13" fmla="*/ 3872480 w 3945350"/>
                <a:gd name="connsiteY6-14" fmla="*/ 2102421 h 3222475"/>
                <a:gd name="connsiteX7-15" fmla="*/ 3610148 w 3945350"/>
                <a:gd name="connsiteY7-16" fmla="*/ 2204245 h 3222475"/>
                <a:gd name="connsiteX8-17" fmla="*/ 3610148 w 3945350"/>
                <a:gd name="connsiteY8-18" fmla="*/ 2378801 h 3222475"/>
                <a:gd name="connsiteX9-19" fmla="*/ 3595574 w 3945350"/>
                <a:gd name="connsiteY9-20" fmla="*/ 2596995 h 3222475"/>
                <a:gd name="connsiteX10-21" fmla="*/ 3508130 w 3945350"/>
                <a:gd name="connsiteY10-22" fmla="*/ 2655180 h 3222475"/>
                <a:gd name="connsiteX11-23" fmla="*/ 3522704 w 3945350"/>
                <a:gd name="connsiteY11-24" fmla="*/ 2844282 h 3222475"/>
                <a:gd name="connsiteX12-25" fmla="*/ 3435260 w 3945350"/>
                <a:gd name="connsiteY12-26" fmla="*/ 3077023 h 3222475"/>
                <a:gd name="connsiteX13-27" fmla="*/ 3471695 w 3945350"/>
                <a:gd name="connsiteY13-28" fmla="*/ 3189757 h 3222475"/>
                <a:gd name="connsiteX14-29" fmla="*/ 3475904 w 3945350"/>
                <a:gd name="connsiteY14-30" fmla="*/ 3222475 h 3222475"/>
                <a:gd name="connsiteX15-31" fmla="*/ 3041902 w 3945350"/>
                <a:gd name="connsiteY15-32" fmla="*/ 3222475 h 3222475"/>
                <a:gd name="connsiteX16-33" fmla="*/ 3041902 w 3945350"/>
                <a:gd name="connsiteY16-34" fmla="*/ 3217712 h 3222475"/>
                <a:gd name="connsiteX17-35" fmla="*/ 3051072 w 3945350"/>
                <a:gd name="connsiteY17-36" fmla="*/ 3217712 h 3222475"/>
                <a:gd name="connsiteX18-37" fmla="*/ 3051072 w 3945350"/>
                <a:gd name="connsiteY18-38" fmla="*/ 3201832 h 3222475"/>
                <a:gd name="connsiteX19-39" fmla="*/ 3051072 w 3945350"/>
                <a:gd name="connsiteY19-40" fmla="*/ 2997797 h 3222475"/>
                <a:gd name="connsiteX20-41" fmla="*/ 3045456 w 3945350"/>
                <a:gd name="connsiteY20-42" fmla="*/ 2997797 h 3222475"/>
                <a:gd name="connsiteX21-43" fmla="*/ 3043452 w 3945350"/>
                <a:gd name="connsiteY21-44" fmla="*/ 2924972 h 3222475"/>
                <a:gd name="connsiteX22-45" fmla="*/ 2814852 w 3945350"/>
                <a:gd name="connsiteY22-46" fmla="*/ 2924972 h 3222475"/>
                <a:gd name="connsiteX23-47" fmla="*/ 2814852 w 3945350"/>
                <a:gd name="connsiteY23-48" fmla="*/ 2670972 h 3222475"/>
                <a:gd name="connsiteX24-49" fmla="*/ 2408452 w 3945350"/>
                <a:gd name="connsiteY24-50" fmla="*/ 2670972 h 3222475"/>
                <a:gd name="connsiteX25-51" fmla="*/ 2408452 w 3945350"/>
                <a:gd name="connsiteY25-52" fmla="*/ 2378872 h 3222475"/>
                <a:gd name="connsiteX26-53" fmla="*/ 2014752 w 3945350"/>
                <a:gd name="connsiteY26-54" fmla="*/ 2378872 h 3222475"/>
                <a:gd name="connsiteX27-55" fmla="*/ 2014752 w 3945350"/>
                <a:gd name="connsiteY27-56" fmla="*/ 2137572 h 3222475"/>
                <a:gd name="connsiteX28-57" fmla="*/ 1621052 w 3945350"/>
                <a:gd name="connsiteY28-58" fmla="*/ 2137572 h 3222475"/>
                <a:gd name="connsiteX29-59" fmla="*/ 1621052 w 3945350"/>
                <a:gd name="connsiteY29-60" fmla="*/ 1870872 h 3222475"/>
                <a:gd name="connsiteX30-61" fmla="*/ 1240052 w 3945350"/>
                <a:gd name="connsiteY30-62" fmla="*/ 1870872 h 3222475"/>
                <a:gd name="connsiteX31-63" fmla="*/ 1240052 w 3945350"/>
                <a:gd name="connsiteY31-64" fmla="*/ 1604172 h 3222475"/>
                <a:gd name="connsiteX32-65" fmla="*/ 0 w 3945350"/>
                <a:gd name="connsiteY32-66" fmla="*/ 1604172 h 3222475"/>
                <a:gd name="connsiteX33-67" fmla="*/ 0 w 3945350"/>
                <a:gd name="connsiteY33-68" fmla="*/ 1597660 h 3222475"/>
                <a:gd name="connsiteX34-69" fmla="*/ 0 w 3945350"/>
                <a:gd name="connsiteY34-70" fmla="*/ 1393625 h 3222475"/>
                <a:gd name="connsiteX35-71" fmla="*/ 7620 w 3945350"/>
                <a:gd name="connsiteY35-72" fmla="*/ 1320800 h 3222475"/>
                <a:gd name="connsiteX36-73" fmla="*/ 236220 w 3945350"/>
                <a:gd name="connsiteY36-74" fmla="*/ 1320800 h 3222475"/>
                <a:gd name="connsiteX37-75" fmla="*/ 236220 w 3945350"/>
                <a:gd name="connsiteY37-76" fmla="*/ 1066800 h 3222475"/>
                <a:gd name="connsiteX38-77" fmla="*/ 642620 w 3945350"/>
                <a:gd name="connsiteY38-78" fmla="*/ 1066800 h 3222475"/>
                <a:gd name="connsiteX39-79" fmla="*/ 642620 w 3945350"/>
                <a:gd name="connsiteY39-80" fmla="*/ 774700 h 3222475"/>
                <a:gd name="connsiteX40-81" fmla="*/ 1036320 w 3945350"/>
                <a:gd name="connsiteY40-82" fmla="*/ 774700 h 3222475"/>
                <a:gd name="connsiteX41-83" fmla="*/ 1036320 w 3945350"/>
                <a:gd name="connsiteY41-84" fmla="*/ 533400 h 3222475"/>
                <a:gd name="connsiteX42-85" fmla="*/ 1430020 w 3945350"/>
                <a:gd name="connsiteY42-86" fmla="*/ 533400 h 3222475"/>
                <a:gd name="connsiteX43-87" fmla="*/ 1430020 w 3945350"/>
                <a:gd name="connsiteY43-88" fmla="*/ 266700 h 3222475"/>
                <a:gd name="connsiteX44-89" fmla="*/ 1811020 w 3945350"/>
                <a:gd name="connsiteY44-90" fmla="*/ 266700 h 3222475"/>
                <a:gd name="connsiteX45-91" fmla="*/ 1811020 w 3945350"/>
                <a:gd name="connsiteY45-92" fmla="*/ 0 h 3222475"/>
                <a:gd name="connsiteX0-93" fmla="*/ 1811020 w 3945350"/>
                <a:gd name="connsiteY0-94" fmla="*/ 0 h 3222475"/>
                <a:gd name="connsiteX1-95" fmla="*/ 3217848 w 3945350"/>
                <a:gd name="connsiteY1-96" fmla="*/ 0 h 3222475"/>
                <a:gd name="connsiteX2-97" fmla="*/ 3260372 w 3945350"/>
                <a:gd name="connsiteY2-98" fmla="*/ 80487 h 3222475"/>
                <a:gd name="connsiteX3-99" fmla="*/ 3478982 w 3945350"/>
                <a:gd name="connsiteY3-100" fmla="*/ 938718 h 3222475"/>
                <a:gd name="connsiteX4-101" fmla="*/ 3464408 w 3945350"/>
                <a:gd name="connsiteY4-102" fmla="*/ 1316921 h 3222475"/>
                <a:gd name="connsiteX5-103" fmla="*/ 3930776 w 3945350"/>
                <a:gd name="connsiteY5-104" fmla="*/ 1927866 h 3222475"/>
                <a:gd name="connsiteX6-105" fmla="*/ 3872480 w 3945350"/>
                <a:gd name="connsiteY6-106" fmla="*/ 2102421 h 3222475"/>
                <a:gd name="connsiteX7-107" fmla="*/ 3610148 w 3945350"/>
                <a:gd name="connsiteY7-108" fmla="*/ 2204245 h 3222475"/>
                <a:gd name="connsiteX8-109" fmla="*/ 3610148 w 3945350"/>
                <a:gd name="connsiteY8-110" fmla="*/ 2378801 h 3222475"/>
                <a:gd name="connsiteX9-111" fmla="*/ 3595574 w 3945350"/>
                <a:gd name="connsiteY9-112" fmla="*/ 2596995 h 3222475"/>
                <a:gd name="connsiteX10-113" fmla="*/ 3508130 w 3945350"/>
                <a:gd name="connsiteY10-114" fmla="*/ 2655180 h 3222475"/>
                <a:gd name="connsiteX11-115" fmla="*/ 3522704 w 3945350"/>
                <a:gd name="connsiteY11-116" fmla="*/ 2844282 h 3222475"/>
                <a:gd name="connsiteX12-117" fmla="*/ 3435260 w 3945350"/>
                <a:gd name="connsiteY12-118" fmla="*/ 3077023 h 3222475"/>
                <a:gd name="connsiteX13-119" fmla="*/ 3471695 w 3945350"/>
                <a:gd name="connsiteY13-120" fmla="*/ 3189757 h 3222475"/>
                <a:gd name="connsiteX14-121" fmla="*/ 3475904 w 3945350"/>
                <a:gd name="connsiteY14-122" fmla="*/ 3222475 h 3222475"/>
                <a:gd name="connsiteX15-123" fmla="*/ 3041902 w 3945350"/>
                <a:gd name="connsiteY15-124" fmla="*/ 3222475 h 3222475"/>
                <a:gd name="connsiteX16-125" fmla="*/ 3041902 w 3945350"/>
                <a:gd name="connsiteY16-126" fmla="*/ 3217712 h 3222475"/>
                <a:gd name="connsiteX17-127" fmla="*/ 3051072 w 3945350"/>
                <a:gd name="connsiteY17-128" fmla="*/ 3217712 h 3222475"/>
                <a:gd name="connsiteX18-129" fmla="*/ 3051072 w 3945350"/>
                <a:gd name="connsiteY18-130" fmla="*/ 3201832 h 3222475"/>
                <a:gd name="connsiteX19-131" fmla="*/ 3051072 w 3945350"/>
                <a:gd name="connsiteY19-132" fmla="*/ 2997797 h 3222475"/>
                <a:gd name="connsiteX20-133" fmla="*/ 3045456 w 3945350"/>
                <a:gd name="connsiteY20-134" fmla="*/ 2997797 h 3222475"/>
                <a:gd name="connsiteX21-135" fmla="*/ 3043452 w 3945350"/>
                <a:gd name="connsiteY21-136" fmla="*/ 2924972 h 3222475"/>
                <a:gd name="connsiteX22-137" fmla="*/ 2814852 w 3945350"/>
                <a:gd name="connsiteY22-138" fmla="*/ 2924972 h 3222475"/>
                <a:gd name="connsiteX23-139" fmla="*/ 2814852 w 3945350"/>
                <a:gd name="connsiteY23-140" fmla="*/ 2670972 h 3222475"/>
                <a:gd name="connsiteX24-141" fmla="*/ 2408452 w 3945350"/>
                <a:gd name="connsiteY24-142" fmla="*/ 2670972 h 3222475"/>
                <a:gd name="connsiteX25-143" fmla="*/ 2408452 w 3945350"/>
                <a:gd name="connsiteY25-144" fmla="*/ 2378872 h 3222475"/>
                <a:gd name="connsiteX26-145" fmla="*/ 2014752 w 3945350"/>
                <a:gd name="connsiteY26-146" fmla="*/ 2378872 h 3222475"/>
                <a:gd name="connsiteX27-147" fmla="*/ 2014752 w 3945350"/>
                <a:gd name="connsiteY27-148" fmla="*/ 2137572 h 3222475"/>
                <a:gd name="connsiteX28-149" fmla="*/ 1621052 w 3945350"/>
                <a:gd name="connsiteY28-150" fmla="*/ 2137572 h 3222475"/>
                <a:gd name="connsiteX29-151" fmla="*/ 1621052 w 3945350"/>
                <a:gd name="connsiteY29-152" fmla="*/ 1870872 h 3222475"/>
                <a:gd name="connsiteX30-153" fmla="*/ 1240052 w 3945350"/>
                <a:gd name="connsiteY30-154" fmla="*/ 1870872 h 3222475"/>
                <a:gd name="connsiteX31-155" fmla="*/ 1240052 w 3945350"/>
                <a:gd name="connsiteY31-156" fmla="*/ 1604172 h 3222475"/>
                <a:gd name="connsiteX32-157" fmla="*/ 0 w 3945350"/>
                <a:gd name="connsiteY32-158" fmla="*/ 1604172 h 3222475"/>
                <a:gd name="connsiteX33-159" fmla="*/ 0 w 3945350"/>
                <a:gd name="connsiteY33-160" fmla="*/ 1597660 h 3222475"/>
                <a:gd name="connsiteX34-161" fmla="*/ 7620 w 3945350"/>
                <a:gd name="connsiteY34-162" fmla="*/ 1320800 h 3222475"/>
                <a:gd name="connsiteX35-163" fmla="*/ 236220 w 3945350"/>
                <a:gd name="connsiteY35-164" fmla="*/ 1320800 h 3222475"/>
                <a:gd name="connsiteX36-165" fmla="*/ 236220 w 3945350"/>
                <a:gd name="connsiteY36-166" fmla="*/ 1066800 h 3222475"/>
                <a:gd name="connsiteX37-167" fmla="*/ 642620 w 3945350"/>
                <a:gd name="connsiteY37-168" fmla="*/ 1066800 h 3222475"/>
                <a:gd name="connsiteX38-169" fmla="*/ 642620 w 3945350"/>
                <a:gd name="connsiteY38-170" fmla="*/ 774700 h 3222475"/>
                <a:gd name="connsiteX39-171" fmla="*/ 1036320 w 3945350"/>
                <a:gd name="connsiteY39-172" fmla="*/ 774700 h 3222475"/>
                <a:gd name="connsiteX40-173" fmla="*/ 1036320 w 3945350"/>
                <a:gd name="connsiteY40-174" fmla="*/ 533400 h 3222475"/>
                <a:gd name="connsiteX41-175" fmla="*/ 1430020 w 3945350"/>
                <a:gd name="connsiteY41-176" fmla="*/ 533400 h 3222475"/>
                <a:gd name="connsiteX42-177" fmla="*/ 1430020 w 3945350"/>
                <a:gd name="connsiteY42-178" fmla="*/ 266700 h 3222475"/>
                <a:gd name="connsiteX43-179" fmla="*/ 1811020 w 3945350"/>
                <a:gd name="connsiteY43-180" fmla="*/ 266700 h 3222475"/>
                <a:gd name="connsiteX44-181" fmla="*/ 1811020 w 3945350"/>
                <a:gd name="connsiteY44-182" fmla="*/ 0 h 3222475"/>
                <a:gd name="connsiteX0-183" fmla="*/ 1898650 w 4032980"/>
                <a:gd name="connsiteY0-184" fmla="*/ 0 h 3222475"/>
                <a:gd name="connsiteX1-185" fmla="*/ 3305478 w 4032980"/>
                <a:gd name="connsiteY1-186" fmla="*/ 0 h 3222475"/>
                <a:gd name="connsiteX2-187" fmla="*/ 3348002 w 4032980"/>
                <a:gd name="connsiteY2-188" fmla="*/ 80487 h 3222475"/>
                <a:gd name="connsiteX3-189" fmla="*/ 3566612 w 4032980"/>
                <a:gd name="connsiteY3-190" fmla="*/ 938718 h 3222475"/>
                <a:gd name="connsiteX4-191" fmla="*/ 3552038 w 4032980"/>
                <a:gd name="connsiteY4-192" fmla="*/ 1316921 h 3222475"/>
                <a:gd name="connsiteX5-193" fmla="*/ 4018406 w 4032980"/>
                <a:gd name="connsiteY5-194" fmla="*/ 1927866 h 3222475"/>
                <a:gd name="connsiteX6-195" fmla="*/ 3960110 w 4032980"/>
                <a:gd name="connsiteY6-196" fmla="*/ 2102421 h 3222475"/>
                <a:gd name="connsiteX7-197" fmla="*/ 3697778 w 4032980"/>
                <a:gd name="connsiteY7-198" fmla="*/ 2204245 h 3222475"/>
                <a:gd name="connsiteX8-199" fmla="*/ 3697778 w 4032980"/>
                <a:gd name="connsiteY8-200" fmla="*/ 2378801 h 3222475"/>
                <a:gd name="connsiteX9-201" fmla="*/ 3683204 w 4032980"/>
                <a:gd name="connsiteY9-202" fmla="*/ 2596995 h 3222475"/>
                <a:gd name="connsiteX10-203" fmla="*/ 3595760 w 4032980"/>
                <a:gd name="connsiteY10-204" fmla="*/ 2655180 h 3222475"/>
                <a:gd name="connsiteX11-205" fmla="*/ 3610334 w 4032980"/>
                <a:gd name="connsiteY11-206" fmla="*/ 2844282 h 3222475"/>
                <a:gd name="connsiteX12-207" fmla="*/ 3522890 w 4032980"/>
                <a:gd name="connsiteY12-208" fmla="*/ 3077023 h 3222475"/>
                <a:gd name="connsiteX13-209" fmla="*/ 3559325 w 4032980"/>
                <a:gd name="connsiteY13-210" fmla="*/ 3189757 h 3222475"/>
                <a:gd name="connsiteX14-211" fmla="*/ 3563534 w 4032980"/>
                <a:gd name="connsiteY14-212" fmla="*/ 3222475 h 3222475"/>
                <a:gd name="connsiteX15-213" fmla="*/ 3129532 w 4032980"/>
                <a:gd name="connsiteY15-214" fmla="*/ 3222475 h 3222475"/>
                <a:gd name="connsiteX16-215" fmla="*/ 3129532 w 4032980"/>
                <a:gd name="connsiteY16-216" fmla="*/ 3217712 h 3222475"/>
                <a:gd name="connsiteX17-217" fmla="*/ 3138702 w 4032980"/>
                <a:gd name="connsiteY17-218" fmla="*/ 3217712 h 3222475"/>
                <a:gd name="connsiteX18-219" fmla="*/ 3138702 w 4032980"/>
                <a:gd name="connsiteY18-220" fmla="*/ 3201832 h 3222475"/>
                <a:gd name="connsiteX19-221" fmla="*/ 3138702 w 4032980"/>
                <a:gd name="connsiteY19-222" fmla="*/ 2997797 h 3222475"/>
                <a:gd name="connsiteX20-223" fmla="*/ 3133086 w 4032980"/>
                <a:gd name="connsiteY20-224" fmla="*/ 2997797 h 3222475"/>
                <a:gd name="connsiteX21-225" fmla="*/ 3131082 w 4032980"/>
                <a:gd name="connsiteY21-226" fmla="*/ 2924972 h 3222475"/>
                <a:gd name="connsiteX22-227" fmla="*/ 2902482 w 4032980"/>
                <a:gd name="connsiteY22-228" fmla="*/ 2924972 h 3222475"/>
                <a:gd name="connsiteX23-229" fmla="*/ 2902482 w 4032980"/>
                <a:gd name="connsiteY23-230" fmla="*/ 2670972 h 3222475"/>
                <a:gd name="connsiteX24-231" fmla="*/ 2496082 w 4032980"/>
                <a:gd name="connsiteY24-232" fmla="*/ 2670972 h 3222475"/>
                <a:gd name="connsiteX25-233" fmla="*/ 2496082 w 4032980"/>
                <a:gd name="connsiteY25-234" fmla="*/ 2378872 h 3222475"/>
                <a:gd name="connsiteX26-235" fmla="*/ 2102382 w 4032980"/>
                <a:gd name="connsiteY26-236" fmla="*/ 2378872 h 3222475"/>
                <a:gd name="connsiteX27-237" fmla="*/ 2102382 w 4032980"/>
                <a:gd name="connsiteY27-238" fmla="*/ 2137572 h 3222475"/>
                <a:gd name="connsiteX28-239" fmla="*/ 1708682 w 4032980"/>
                <a:gd name="connsiteY28-240" fmla="*/ 2137572 h 3222475"/>
                <a:gd name="connsiteX29-241" fmla="*/ 1708682 w 4032980"/>
                <a:gd name="connsiteY29-242" fmla="*/ 1870872 h 3222475"/>
                <a:gd name="connsiteX30-243" fmla="*/ 1327682 w 4032980"/>
                <a:gd name="connsiteY30-244" fmla="*/ 1870872 h 3222475"/>
                <a:gd name="connsiteX31-245" fmla="*/ 1327682 w 4032980"/>
                <a:gd name="connsiteY31-246" fmla="*/ 1604172 h 3222475"/>
                <a:gd name="connsiteX32-247" fmla="*/ 87630 w 4032980"/>
                <a:gd name="connsiteY32-248" fmla="*/ 1604172 h 3222475"/>
                <a:gd name="connsiteX33-249" fmla="*/ 87630 w 4032980"/>
                <a:gd name="connsiteY33-250" fmla="*/ 1597660 h 3222475"/>
                <a:gd name="connsiteX34-251" fmla="*/ 0 w 4032980"/>
                <a:gd name="connsiteY34-252" fmla="*/ 1320800 h 3222475"/>
                <a:gd name="connsiteX35-253" fmla="*/ 323850 w 4032980"/>
                <a:gd name="connsiteY35-254" fmla="*/ 1320800 h 3222475"/>
                <a:gd name="connsiteX36-255" fmla="*/ 323850 w 4032980"/>
                <a:gd name="connsiteY36-256" fmla="*/ 1066800 h 3222475"/>
                <a:gd name="connsiteX37-257" fmla="*/ 730250 w 4032980"/>
                <a:gd name="connsiteY37-258" fmla="*/ 1066800 h 3222475"/>
                <a:gd name="connsiteX38-259" fmla="*/ 730250 w 4032980"/>
                <a:gd name="connsiteY38-260" fmla="*/ 774700 h 3222475"/>
                <a:gd name="connsiteX39-261" fmla="*/ 1123950 w 4032980"/>
                <a:gd name="connsiteY39-262" fmla="*/ 774700 h 3222475"/>
                <a:gd name="connsiteX40-263" fmla="*/ 1123950 w 4032980"/>
                <a:gd name="connsiteY40-264" fmla="*/ 533400 h 3222475"/>
                <a:gd name="connsiteX41-265" fmla="*/ 1517650 w 4032980"/>
                <a:gd name="connsiteY41-266" fmla="*/ 533400 h 3222475"/>
                <a:gd name="connsiteX42-267" fmla="*/ 1517650 w 4032980"/>
                <a:gd name="connsiteY42-268" fmla="*/ 266700 h 3222475"/>
                <a:gd name="connsiteX43-269" fmla="*/ 1898650 w 4032980"/>
                <a:gd name="connsiteY43-270" fmla="*/ 266700 h 3222475"/>
                <a:gd name="connsiteX44-271" fmla="*/ 1898650 w 4032980"/>
                <a:gd name="connsiteY44-272" fmla="*/ 0 h 3222475"/>
                <a:gd name="connsiteX0-273" fmla="*/ 1899920 w 4034250"/>
                <a:gd name="connsiteY0-274" fmla="*/ 0 h 3222475"/>
                <a:gd name="connsiteX1-275" fmla="*/ 3306748 w 4034250"/>
                <a:gd name="connsiteY1-276" fmla="*/ 0 h 3222475"/>
                <a:gd name="connsiteX2-277" fmla="*/ 3349272 w 4034250"/>
                <a:gd name="connsiteY2-278" fmla="*/ 80487 h 3222475"/>
                <a:gd name="connsiteX3-279" fmla="*/ 3567882 w 4034250"/>
                <a:gd name="connsiteY3-280" fmla="*/ 938718 h 3222475"/>
                <a:gd name="connsiteX4-281" fmla="*/ 3553308 w 4034250"/>
                <a:gd name="connsiteY4-282" fmla="*/ 1316921 h 3222475"/>
                <a:gd name="connsiteX5-283" fmla="*/ 4019676 w 4034250"/>
                <a:gd name="connsiteY5-284" fmla="*/ 1927866 h 3222475"/>
                <a:gd name="connsiteX6-285" fmla="*/ 3961380 w 4034250"/>
                <a:gd name="connsiteY6-286" fmla="*/ 2102421 h 3222475"/>
                <a:gd name="connsiteX7-287" fmla="*/ 3699048 w 4034250"/>
                <a:gd name="connsiteY7-288" fmla="*/ 2204245 h 3222475"/>
                <a:gd name="connsiteX8-289" fmla="*/ 3699048 w 4034250"/>
                <a:gd name="connsiteY8-290" fmla="*/ 2378801 h 3222475"/>
                <a:gd name="connsiteX9-291" fmla="*/ 3684474 w 4034250"/>
                <a:gd name="connsiteY9-292" fmla="*/ 2596995 h 3222475"/>
                <a:gd name="connsiteX10-293" fmla="*/ 3597030 w 4034250"/>
                <a:gd name="connsiteY10-294" fmla="*/ 2655180 h 3222475"/>
                <a:gd name="connsiteX11-295" fmla="*/ 3611604 w 4034250"/>
                <a:gd name="connsiteY11-296" fmla="*/ 2844282 h 3222475"/>
                <a:gd name="connsiteX12-297" fmla="*/ 3524160 w 4034250"/>
                <a:gd name="connsiteY12-298" fmla="*/ 3077023 h 3222475"/>
                <a:gd name="connsiteX13-299" fmla="*/ 3560595 w 4034250"/>
                <a:gd name="connsiteY13-300" fmla="*/ 3189757 h 3222475"/>
                <a:gd name="connsiteX14-301" fmla="*/ 3564804 w 4034250"/>
                <a:gd name="connsiteY14-302" fmla="*/ 3222475 h 3222475"/>
                <a:gd name="connsiteX15-303" fmla="*/ 3130802 w 4034250"/>
                <a:gd name="connsiteY15-304" fmla="*/ 3222475 h 3222475"/>
                <a:gd name="connsiteX16-305" fmla="*/ 3130802 w 4034250"/>
                <a:gd name="connsiteY16-306" fmla="*/ 3217712 h 3222475"/>
                <a:gd name="connsiteX17-307" fmla="*/ 3139972 w 4034250"/>
                <a:gd name="connsiteY17-308" fmla="*/ 3217712 h 3222475"/>
                <a:gd name="connsiteX18-309" fmla="*/ 3139972 w 4034250"/>
                <a:gd name="connsiteY18-310" fmla="*/ 3201832 h 3222475"/>
                <a:gd name="connsiteX19-311" fmla="*/ 3139972 w 4034250"/>
                <a:gd name="connsiteY19-312" fmla="*/ 2997797 h 3222475"/>
                <a:gd name="connsiteX20-313" fmla="*/ 3134356 w 4034250"/>
                <a:gd name="connsiteY20-314" fmla="*/ 2997797 h 3222475"/>
                <a:gd name="connsiteX21-315" fmla="*/ 3132352 w 4034250"/>
                <a:gd name="connsiteY21-316" fmla="*/ 2924972 h 3222475"/>
                <a:gd name="connsiteX22-317" fmla="*/ 2903752 w 4034250"/>
                <a:gd name="connsiteY22-318" fmla="*/ 2924972 h 3222475"/>
                <a:gd name="connsiteX23-319" fmla="*/ 2903752 w 4034250"/>
                <a:gd name="connsiteY23-320" fmla="*/ 2670972 h 3222475"/>
                <a:gd name="connsiteX24-321" fmla="*/ 2497352 w 4034250"/>
                <a:gd name="connsiteY24-322" fmla="*/ 2670972 h 3222475"/>
                <a:gd name="connsiteX25-323" fmla="*/ 2497352 w 4034250"/>
                <a:gd name="connsiteY25-324" fmla="*/ 2378872 h 3222475"/>
                <a:gd name="connsiteX26-325" fmla="*/ 2103652 w 4034250"/>
                <a:gd name="connsiteY26-326" fmla="*/ 2378872 h 3222475"/>
                <a:gd name="connsiteX27-327" fmla="*/ 2103652 w 4034250"/>
                <a:gd name="connsiteY27-328" fmla="*/ 2137572 h 3222475"/>
                <a:gd name="connsiteX28-329" fmla="*/ 1709952 w 4034250"/>
                <a:gd name="connsiteY28-330" fmla="*/ 2137572 h 3222475"/>
                <a:gd name="connsiteX29-331" fmla="*/ 1709952 w 4034250"/>
                <a:gd name="connsiteY29-332" fmla="*/ 1870872 h 3222475"/>
                <a:gd name="connsiteX30-333" fmla="*/ 1328952 w 4034250"/>
                <a:gd name="connsiteY30-334" fmla="*/ 1870872 h 3222475"/>
                <a:gd name="connsiteX31-335" fmla="*/ 1328952 w 4034250"/>
                <a:gd name="connsiteY31-336" fmla="*/ 1604172 h 3222475"/>
                <a:gd name="connsiteX32-337" fmla="*/ 88900 w 4034250"/>
                <a:gd name="connsiteY32-338" fmla="*/ 1604172 h 3222475"/>
                <a:gd name="connsiteX33-339" fmla="*/ 0 w 4034250"/>
                <a:gd name="connsiteY33-340" fmla="*/ 1591310 h 3222475"/>
                <a:gd name="connsiteX34-341" fmla="*/ 1270 w 4034250"/>
                <a:gd name="connsiteY34-342" fmla="*/ 1320800 h 3222475"/>
                <a:gd name="connsiteX35-343" fmla="*/ 325120 w 4034250"/>
                <a:gd name="connsiteY35-344" fmla="*/ 1320800 h 3222475"/>
                <a:gd name="connsiteX36-345" fmla="*/ 325120 w 4034250"/>
                <a:gd name="connsiteY36-346" fmla="*/ 1066800 h 3222475"/>
                <a:gd name="connsiteX37-347" fmla="*/ 731520 w 4034250"/>
                <a:gd name="connsiteY37-348" fmla="*/ 1066800 h 3222475"/>
                <a:gd name="connsiteX38-349" fmla="*/ 731520 w 4034250"/>
                <a:gd name="connsiteY38-350" fmla="*/ 774700 h 3222475"/>
                <a:gd name="connsiteX39-351" fmla="*/ 1125220 w 4034250"/>
                <a:gd name="connsiteY39-352" fmla="*/ 774700 h 3222475"/>
                <a:gd name="connsiteX40-353" fmla="*/ 1125220 w 4034250"/>
                <a:gd name="connsiteY40-354" fmla="*/ 533400 h 3222475"/>
                <a:gd name="connsiteX41-355" fmla="*/ 1518920 w 4034250"/>
                <a:gd name="connsiteY41-356" fmla="*/ 533400 h 3222475"/>
                <a:gd name="connsiteX42-357" fmla="*/ 1518920 w 4034250"/>
                <a:gd name="connsiteY42-358" fmla="*/ 266700 h 3222475"/>
                <a:gd name="connsiteX43-359" fmla="*/ 1899920 w 4034250"/>
                <a:gd name="connsiteY43-360" fmla="*/ 266700 h 3222475"/>
                <a:gd name="connsiteX44-361" fmla="*/ 1899920 w 4034250"/>
                <a:gd name="connsiteY44-362" fmla="*/ 0 h 3222475"/>
                <a:gd name="connsiteX0-363" fmla="*/ 1906270 w 4040600"/>
                <a:gd name="connsiteY0-364" fmla="*/ 0 h 3222475"/>
                <a:gd name="connsiteX1-365" fmla="*/ 3313098 w 4040600"/>
                <a:gd name="connsiteY1-366" fmla="*/ 0 h 3222475"/>
                <a:gd name="connsiteX2-367" fmla="*/ 3355622 w 4040600"/>
                <a:gd name="connsiteY2-368" fmla="*/ 80487 h 3222475"/>
                <a:gd name="connsiteX3-369" fmla="*/ 3574232 w 4040600"/>
                <a:gd name="connsiteY3-370" fmla="*/ 938718 h 3222475"/>
                <a:gd name="connsiteX4-371" fmla="*/ 3559658 w 4040600"/>
                <a:gd name="connsiteY4-372" fmla="*/ 1316921 h 3222475"/>
                <a:gd name="connsiteX5-373" fmla="*/ 4026026 w 4040600"/>
                <a:gd name="connsiteY5-374" fmla="*/ 1927866 h 3222475"/>
                <a:gd name="connsiteX6-375" fmla="*/ 3967730 w 4040600"/>
                <a:gd name="connsiteY6-376" fmla="*/ 2102421 h 3222475"/>
                <a:gd name="connsiteX7-377" fmla="*/ 3705398 w 4040600"/>
                <a:gd name="connsiteY7-378" fmla="*/ 2204245 h 3222475"/>
                <a:gd name="connsiteX8-379" fmla="*/ 3705398 w 4040600"/>
                <a:gd name="connsiteY8-380" fmla="*/ 2378801 h 3222475"/>
                <a:gd name="connsiteX9-381" fmla="*/ 3690824 w 4040600"/>
                <a:gd name="connsiteY9-382" fmla="*/ 2596995 h 3222475"/>
                <a:gd name="connsiteX10-383" fmla="*/ 3603380 w 4040600"/>
                <a:gd name="connsiteY10-384" fmla="*/ 2655180 h 3222475"/>
                <a:gd name="connsiteX11-385" fmla="*/ 3617954 w 4040600"/>
                <a:gd name="connsiteY11-386" fmla="*/ 2844282 h 3222475"/>
                <a:gd name="connsiteX12-387" fmla="*/ 3530510 w 4040600"/>
                <a:gd name="connsiteY12-388" fmla="*/ 3077023 h 3222475"/>
                <a:gd name="connsiteX13-389" fmla="*/ 3566945 w 4040600"/>
                <a:gd name="connsiteY13-390" fmla="*/ 3189757 h 3222475"/>
                <a:gd name="connsiteX14-391" fmla="*/ 3571154 w 4040600"/>
                <a:gd name="connsiteY14-392" fmla="*/ 3222475 h 3222475"/>
                <a:gd name="connsiteX15-393" fmla="*/ 3137152 w 4040600"/>
                <a:gd name="connsiteY15-394" fmla="*/ 3222475 h 3222475"/>
                <a:gd name="connsiteX16-395" fmla="*/ 3137152 w 4040600"/>
                <a:gd name="connsiteY16-396" fmla="*/ 3217712 h 3222475"/>
                <a:gd name="connsiteX17-397" fmla="*/ 3146322 w 4040600"/>
                <a:gd name="connsiteY17-398" fmla="*/ 3217712 h 3222475"/>
                <a:gd name="connsiteX18-399" fmla="*/ 3146322 w 4040600"/>
                <a:gd name="connsiteY18-400" fmla="*/ 3201832 h 3222475"/>
                <a:gd name="connsiteX19-401" fmla="*/ 3146322 w 4040600"/>
                <a:gd name="connsiteY19-402" fmla="*/ 2997797 h 3222475"/>
                <a:gd name="connsiteX20-403" fmla="*/ 3140706 w 4040600"/>
                <a:gd name="connsiteY20-404" fmla="*/ 2997797 h 3222475"/>
                <a:gd name="connsiteX21-405" fmla="*/ 3138702 w 4040600"/>
                <a:gd name="connsiteY21-406" fmla="*/ 2924972 h 3222475"/>
                <a:gd name="connsiteX22-407" fmla="*/ 2910102 w 4040600"/>
                <a:gd name="connsiteY22-408" fmla="*/ 2924972 h 3222475"/>
                <a:gd name="connsiteX23-409" fmla="*/ 2910102 w 4040600"/>
                <a:gd name="connsiteY23-410" fmla="*/ 2670972 h 3222475"/>
                <a:gd name="connsiteX24-411" fmla="*/ 2503702 w 4040600"/>
                <a:gd name="connsiteY24-412" fmla="*/ 2670972 h 3222475"/>
                <a:gd name="connsiteX25-413" fmla="*/ 2503702 w 4040600"/>
                <a:gd name="connsiteY25-414" fmla="*/ 2378872 h 3222475"/>
                <a:gd name="connsiteX26-415" fmla="*/ 2110002 w 4040600"/>
                <a:gd name="connsiteY26-416" fmla="*/ 2378872 h 3222475"/>
                <a:gd name="connsiteX27-417" fmla="*/ 2110002 w 4040600"/>
                <a:gd name="connsiteY27-418" fmla="*/ 2137572 h 3222475"/>
                <a:gd name="connsiteX28-419" fmla="*/ 1716302 w 4040600"/>
                <a:gd name="connsiteY28-420" fmla="*/ 2137572 h 3222475"/>
                <a:gd name="connsiteX29-421" fmla="*/ 1716302 w 4040600"/>
                <a:gd name="connsiteY29-422" fmla="*/ 1870872 h 3222475"/>
                <a:gd name="connsiteX30-423" fmla="*/ 1335302 w 4040600"/>
                <a:gd name="connsiteY30-424" fmla="*/ 1870872 h 3222475"/>
                <a:gd name="connsiteX31-425" fmla="*/ 1335302 w 4040600"/>
                <a:gd name="connsiteY31-426" fmla="*/ 1604172 h 3222475"/>
                <a:gd name="connsiteX32-427" fmla="*/ 95250 w 4040600"/>
                <a:gd name="connsiteY32-428" fmla="*/ 1604172 h 3222475"/>
                <a:gd name="connsiteX33-429" fmla="*/ 0 w 4040600"/>
                <a:gd name="connsiteY33-430" fmla="*/ 1597660 h 3222475"/>
                <a:gd name="connsiteX34-431" fmla="*/ 7620 w 4040600"/>
                <a:gd name="connsiteY34-432" fmla="*/ 1320800 h 3222475"/>
                <a:gd name="connsiteX35-433" fmla="*/ 331470 w 4040600"/>
                <a:gd name="connsiteY35-434" fmla="*/ 1320800 h 3222475"/>
                <a:gd name="connsiteX36-435" fmla="*/ 331470 w 4040600"/>
                <a:gd name="connsiteY36-436" fmla="*/ 1066800 h 3222475"/>
                <a:gd name="connsiteX37-437" fmla="*/ 737870 w 4040600"/>
                <a:gd name="connsiteY37-438" fmla="*/ 1066800 h 3222475"/>
                <a:gd name="connsiteX38-439" fmla="*/ 737870 w 4040600"/>
                <a:gd name="connsiteY38-440" fmla="*/ 774700 h 3222475"/>
                <a:gd name="connsiteX39-441" fmla="*/ 1131570 w 4040600"/>
                <a:gd name="connsiteY39-442" fmla="*/ 774700 h 3222475"/>
                <a:gd name="connsiteX40-443" fmla="*/ 1131570 w 4040600"/>
                <a:gd name="connsiteY40-444" fmla="*/ 533400 h 3222475"/>
                <a:gd name="connsiteX41-445" fmla="*/ 1525270 w 4040600"/>
                <a:gd name="connsiteY41-446" fmla="*/ 533400 h 3222475"/>
                <a:gd name="connsiteX42-447" fmla="*/ 1525270 w 4040600"/>
                <a:gd name="connsiteY42-448" fmla="*/ 266700 h 3222475"/>
                <a:gd name="connsiteX43-449" fmla="*/ 1906270 w 4040600"/>
                <a:gd name="connsiteY43-450" fmla="*/ 266700 h 3222475"/>
                <a:gd name="connsiteX44-451" fmla="*/ 1906270 w 4040600"/>
                <a:gd name="connsiteY44-452" fmla="*/ 0 h 3222475"/>
                <a:gd name="connsiteX0-453" fmla="*/ 1898650 w 4032980"/>
                <a:gd name="connsiteY0-454" fmla="*/ 0 h 3222475"/>
                <a:gd name="connsiteX1-455" fmla="*/ 3305478 w 4032980"/>
                <a:gd name="connsiteY1-456" fmla="*/ 0 h 3222475"/>
                <a:gd name="connsiteX2-457" fmla="*/ 3348002 w 4032980"/>
                <a:gd name="connsiteY2-458" fmla="*/ 80487 h 3222475"/>
                <a:gd name="connsiteX3-459" fmla="*/ 3566612 w 4032980"/>
                <a:gd name="connsiteY3-460" fmla="*/ 938718 h 3222475"/>
                <a:gd name="connsiteX4-461" fmla="*/ 3552038 w 4032980"/>
                <a:gd name="connsiteY4-462" fmla="*/ 1316921 h 3222475"/>
                <a:gd name="connsiteX5-463" fmla="*/ 4018406 w 4032980"/>
                <a:gd name="connsiteY5-464" fmla="*/ 1927866 h 3222475"/>
                <a:gd name="connsiteX6-465" fmla="*/ 3960110 w 4032980"/>
                <a:gd name="connsiteY6-466" fmla="*/ 2102421 h 3222475"/>
                <a:gd name="connsiteX7-467" fmla="*/ 3697778 w 4032980"/>
                <a:gd name="connsiteY7-468" fmla="*/ 2204245 h 3222475"/>
                <a:gd name="connsiteX8-469" fmla="*/ 3697778 w 4032980"/>
                <a:gd name="connsiteY8-470" fmla="*/ 2378801 h 3222475"/>
                <a:gd name="connsiteX9-471" fmla="*/ 3683204 w 4032980"/>
                <a:gd name="connsiteY9-472" fmla="*/ 2596995 h 3222475"/>
                <a:gd name="connsiteX10-473" fmla="*/ 3595760 w 4032980"/>
                <a:gd name="connsiteY10-474" fmla="*/ 2655180 h 3222475"/>
                <a:gd name="connsiteX11-475" fmla="*/ 3610334 w 4032980"/>
                <a:gd name="connsiteY11-476" fmla="*/ 2844282 h 3222475"/>
                <a:gd name="connsiteX12-477" fmla="*/ 3522890 w 4032980"/>
                <a:gd name="connsiteY12-478" fmla="*/ 3077023 h 3222475"/>
                <a:gd name="connsiteX13-479" fmla="*/ 3559325 w 4032980"/>
                <a:gd name="connsiteY13-480" fmla="*/ 3189757 h 3222475"/>
                <a:gd name="connsiteX14-481" fmla="*/ 3563534 w 4032980"/>
                <a:gd name="connsiteY14-482" fmla="*/ 3222475 h 3222475"/>
                <a:gd name="connsiteX15-483" fmla="*/ 3129532 w 4032980"/>
                <a:gd name="connsiteY15-484" fmla="*/ 3222475 h 3222475"/>
                <a:gd name="connsiteX16-485" fmla="*/ 3129532 w 4032980"/>
                <a:gd name="connsiteY16-486" fmla="*/ 3217712 h 3222475"/>
                <a:gd name="connsiteX17-487" fmla="*/ 3138702 w 4032980"/>
                <a:gd name="connsiteY17-488" fmla="*/ 3217712 h 3222475"/>
                <a:gd name="connsiteX18-489" fmla="*/ 3138702 w 4032980"/>
                <a:gd name="connsiteY18-490" fmla="*/ 3201832 h 3222475"/>
                <a:gd name="connsiteX19-491" fmla="*/ 3138702 w 4032980"/>
                <a:gd name="connsiteY19-492" fmla="*/ 2997797 h 3222475"/>
                <a:gd name="connsiteX20-493" fmla="*/ 3133086 w 4032980"/>
                <a:gd name="connsiteY20-494" fmla="*/ 2997797 h 3222475"/>
                <a:gd name="connsiteX21-495" fmla="*/ 3131082 w 4032980"/>
                <a:gd name="connsiteY21-496" fmla="*/ 2924972 h 3222475"/>
                <a:gd name="connsiteX22-497" fmla="*/ 2902482 w 4032980"/>
                <a:gd name="connsiteY22-498" fmla="*/ 2924972 h 3222475"/>
                <a:gd name="connsiteX23-499" fmla="*/ 2902482 w 4032980"/>
                <a:gd name="connsiteY23-500" fmla="*/ 2670972 h 3222475"/>
                <a:gd name="connsiteX24-501" fmla="*/ 2496082 w 4032980"/>
                <a:gd name="connsiteY24-502" fmla="*/ 2670972 h 3222475"/>
                <a:gd name="connsiteX25-503" fmla="*/ 2496082 w 4032980"/>
                <a:gd name="connsiteY25-504" fmla="*/ 2378872 h 3222475"/>
                <a:gd name="connsiteX26-505" fmla="*/ 2102382 w 4032980"/>
                <a:gd name="connsiteY26-506" fmla="*/ 2378872 h 3222475"/>
                <a:gd name="connsiteX27-507" fmla="*/ 2102382 w 4032980"/>
                <a:gd name="connsiteY27-508" fmla="*/ 2137572 h 3222475"/>
                <a:gd name="connsiteX28-509" fmla="*/ 1708682 w 4032980"/>
                <a:gd name="connsiteY28-510" fmla="*/ 2137572 h 3222475"/>
                <a:gd name="connsiteX29-511" fmla="*/ 1708682 w 4032980"/>
                <a:gd name="connsiteY29-512" fmla="*/ 1870872 h 3222475"/>
                <a:gd name="connsiteX30-513" fmla="*/ 1327682 w 4032980"/>
                <a:gd name="connsiteY30-514" fmla="*/ 1870872 h 3222475"/>
                <a:gd name="connsiteX31-515" fmla="*/ 1327682 w 4032980"/>
                <a:gd name="connsiteY31-516" fmla="*/ 1604172 h 3222475"/>
                <a:gd name="connsiteX32-517" fmla="*/ 87630 w 4032980"/>
                <a:gd name="connsiteY32-518" fmla="*/ 1604172 h 3222475"/>
                <a:gd name="connsiteX33-519" fmla="*/ 0 w 4032980"/>
                <a:gd name="connsiteY33-520" fmla="*/ 1320800 h 3222475"/>
                <a:gd name="connsiteX34-521" fmla="*/ 323850 w 4032980"/>
                <a:gd name="connsiteY34-522" fmla="*/ 1320800 h 3222475"/>
                <a:gd name="connsiteX35-523" fmla="*/ 323850 w 4032980"/>
                <a:gd name="connsiteY35-524" fmla="*/ 1066800 h 3222475"/>
                <a:gd name="connsiteX36-525" fmla="*/ 730250 w 4032980"/>
                <a:gd name="connsiteY36-526" fmla="*/ 1066800 h 3222475"/>
                <a:gd name="connsiteX37-527" fmla="*/ 730250 w 4032980"/>
                <a:gd name="connsiteY37-528" fmla="*/ 774700 h 3222475"/>
                <a:gd name="connsiteX38-529" fmla="*/ 1123950 w 4032980"/>
                <a:gd name="connsiteY38-530" fmla="*/ 774700 h 3222475"/>
                <a:gd name="connsiteX39-531" fmla="*/ 1123950 w 4032980"/>
                <a:gd name="connsiteY39-532" fmla="*/ 533400 h 3222475"/>
                <a:gd name="connsiteX40-533" fmla="*/ 1517650 w 4032980"/>
                <a:gd name="connsiteY40-534" fmla="*/ 533400 h 3222475"/>
                <a:gd name="connsiteX41-535" fmla="*/ 1517650 w 4032980"/>
                <a:gd name="connsiteY41-536" fmla="*/ 266700 h 3222475"/>
                <a:gd name="connsiteX42-537" fmla="*/ 1898650 w 4032980"/>
                <a:gd name="connsiteY42-538" fmla="*/ 266700 h 3222475"/>
                <a:gd name="connsiteX43-539" fmla="*/ 1898650 w 4032980"/>
                <a:gd name="connsiteY43-540" fmla="*/ 0 h 3222475"/>
                <a:gd name="connsiteX0-541" fmla="*/ 1898650 w 4032980"/>
                <a:gd name="connsiteY0-542" fmla="*/ 0 h 3222475"/>
                <a:gd name="connsiteX1-543" fmla="*/ 3305478 w 4032980"/>
                <a:gd name="connsiteY1-544" fmla="*/ 0 h 3222475"/>
                <a:gd name="connsiteX2-545" fmla="*/ 3348002 w 4032980"/>
                <a:gd name="connsiteY2-546" fmla="*/ 80487 h 3222475"/>
                <a:gd name="connsiteX3-547" fmla="*/ 3566612 w 4032980"/>
                <a:gd name="connsiteY3-548" fmla="*/ 938718 h 3222475"/>
                <a:gd name="connsiteX4-549" fmla="*/ 3552038 w 4032980"/>
                <a:gd name="connsiteY4-550" fmla="*/ 1316921 h 3222475"/>
                <a:gd name="connsiteX5-551" fmla="*/ 4018406 w 4032980"/>
                <a:gd name="connsiteY5-552" fmla="*/ 1927866 h 3222475"/>
                <a:gd name="connsiteX6-553" fmla="*/ 3960110 w 4032980"/>
                <a:gd name="connsiteY6-554" fmla="*/ 2102421 h 3222475"/>
                <a:gd name="connsiteX7-555" fmla="*/ 3697778 w 4032980"/>
                <a:gd name="connsiteY7-556" fmla="*/ 2204245 h 3222475"/>
                <a:gd name="connsiteX8-557" fmla="*/ 3697778 w 4032980"/>
                <a:gd name="connsiteY8-558" fmla="*/ 2378801 h 3222475"/>
                <a:gd name="connsiteX9-559" fmla="*/ 3683204 w 4032980"/>
                <a:gd name="connsiteY9-560" fmla="*/ 2596995 h 3222475"/>
                <a:gd name="connsiteX10-561" fmla="*/ 3595760 w 4032980"/>
                <a:gd name="connsiteY10-562" fmla="*/ 2655180 h 3222475"/>
                <a:gd name="connsiteX11-563" fmla="*/ 3610334 w 4032980"/>
                <a:gd name="connsiteY11-564" fmla="*/ 2844282 h 3222475"/>
                <a:gd name="connsiteX12-565" fmla="*/ 3522890 w 4032980"/>
                <a:gd name="connsiteY12-566" fmla="*/ 3077023 h 3222475"/>
                <a:gd name="connsiteX13-567" fmla="*/ 3559325 w 4032980"/>
                <a:gd name="connsiteY13-568" fmla="*/ 3189757 h 3222475"/>
                <a:gd name="connsiteX14-569" fmla="*/ 3563534 w 4032980"/>
                <a:gd name="connsiteY14-570" fmla="*/ 3222475 h 3222475"/>
                <a:gd name="connsiteX15-571" fmla="*/ 3129532 w 4032980"/>
                <a:gd name="connsiteY15-572" fmla="*/ 3222475 h 3222475"/>
                <a:gd name="connsiteX16-573" fmla="*/ 3129532 w 4032980"/>
                <a:gd name="connsiteY16-574" fmla="*/ 3217712 h 3222475"/>
                <a:gd name="connsiteX17-575" fmla="*/ 3138702 w 4032980"/>
                <a:gd name="connsiteY17-576" fmla="*/ 3217712 h 3222475"/>
                <a:gd name="connsiteX18-577" fmla="*/ 3138702 w 4032980"/>
                <a:gd name="connsiteY18-578" fmla="*/ 3201832 h 3222475"/>
                <a:gd name="connsiteX19-579" fmla="*/ 3138702 w 4032980"/>
                <a:gd name="connsiteY19-580" fmla="*/ 2997797 h 3222475"/>
                <a:gd name="connsiteX20-581" fmla="*/ 3133086 w 4032980"/>
                <a:gd name="connsiteY20-582" fmla="*/ 2997797 h 3222475"/>
                <a:gd name="connsiteX21-583" fmla="*/ 3131082 w 4032980"/>
                <a:gd name="connsiteY21-584" fmla="*/ 2924972 h 3222475"/>
                <a:gd name="connsiteX22-585" fmla="*/ 2902482 w 4032980"/>
                <a:gd name="connsiteY22-586" fmla="*/ 2924972 h 3222475"/>
                <a:gd name="connsiteX23-587" fmla="*/ 2902482 w 4032980"/>
                <a:gd name="connsiteY23-588" fmla="*/ 2670972 h 3222475"/>
                <a:gd name="connsiteX24-589" fmla="*/ 2496082 w 4032980"/>
                <a:gd name="connsiteY24-590" fmla="*/ 2670972 h 3222475"/>
                <a:gd name="connsiteX25-591" fmla="*/ 2496082 w 4032980"/>
                <a:gd name="connsiteY25-592" fmla="*/ 2378872 h 3222475"/>
                <a:gd name="connsiteX26-593" fmla="*/ 2102382 w 4032980"/>
                <a:gd name="connsiteY26-594" fmla="*/ 2378872 h 3222475"/>
                <a:gd name="connsiteX27-595" fmla="*/ 2102382 w 4032980"/>
                <a:gd name="connsiteY27-596" fmla="*/ 2137572 h 3222475"/>
                <a:gd name="connsiteX28-597" fmla="*/ 1708682 w 4032980"/>
                <a:gd name="connsiteY28-598" fmla="*/ 2137572 h 3222475"/>
                <a:gd name="connsiteX29-599" fmla="*/ 1708682 w 4032980"/>
                <a:gd name="connsiteY29-600" fmla="*/ 1870872 h 3222475"/>
                <a:gd name="connsiteX30-601" fmla="*/ 1327682 w 4032980"/>
                <a:gd name="connsiteY30-602" fmla="*/ 1870872 h 3222475"/>
                <a:gd name="connsiteX31-603" fmla="*/ 1327682 w 4032980"/>
                <a:gd name="connsiteY31-604" fmla="*/ 1604172 h 3222475"/>
                <a:gd name="connsiteX32-605" fmla="*/ 5080 w 4032980"/>
                <a:gd name="connsiteY32-606" fmla="*/ 1604172 h 3222475"/>
                <a:gd name="connsiteX33-607" fmla="*/ 0 w 4032980"/>
                <a:gd name="connsiteY33-608" fmla="*/ 1320800 h 3222475"/>
                <a:gd name="connsiteX34-609" fmla="*/ 323850 w 4032980"/>
                <a:gd name="connsiteY34-610" fmla="*/ 1320800 h 3222475"/>
                <a:gd name="connsiteX35-611" fmla="*/ 323850 w 4032980"/>
                <a:gd name="connsiteY35-612" fmla="*/ 1066800 h 3222475"/>
                <a:gd name="connsiteX36-613" fmla="*/ 730250 w 4032980"/>
                <a:gd name="connsiteY36-614" fmla="*/ 1066800 h 3222475"/>
                <a:gd name="connsiteX37-615" fmla="*/ 730250 w 4032980"/>
                <a:gd name="connsiteY37-616" fmla="*/ 774700 h 3222475"/>
                <a:gd name="connsiteX38-617" fmla="*/ 1123950 w 4032980"/>
                <a:gd name="connsiteY38-618" fmla="*/ 774700 h 3222475"/>
                <a:gd name="connsiteX39-619" fmla="*/ 1123950 w 4032980"/>
                <a:gd name="connsiteY39-620" fmla="*/ 533400 h 3222475"/>
                <a:gd name="connsiteX40-621" fmla="*/ 1517650 w 4032980"/>
                <a:gd name="connsiteY40-622" fmla="*/ 533400 h 3222475"/>
                <a:gd name="connsiteX41-623" fmla="*/ 1517650 w 4032980"/>
                <a:gd name="connsiteY41-624" fmla="*/ 266700 h 3222475"/>
                <a:gd name="connsiteX42-625" fmla="*/ 1898650 w 4032980"/>
                <a:gd name="connsiteY42-626" fmla="*/ 266700 h 3222475"/>
                <a:gd name="connsiteX43-627" fmla="*/ 1898650 w 4032980"/>
                <a:gd name="connsiteY43-628" fmla="*/ 0 h 32224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</a:cxnLst>
              <a:rect l="l" t="t" r="r" b="b"/>
              <a:pathLst>
                <a:path w="4032980" h="3222475">
                  <a:moveTo>
                    <a:pt x="1898650" y="0"/>
                  </a:moveTo>
                  <a:lnTo>
                    <a:pt x="3305478" y="0"/>
                  </a:lnTo>
                  <a:lnTo>
                    <a:pt x="3348002" y="80487"/>
                  </a:lnTo>
                  <a:cubicBezTo>
                    <a:pt x="3348002" y="80487"/>
                    <a:pt x="3581186" y="647792"/>
                    <a:pt x="3566612" y="938718"/>
                  </a:cubicBezTo>
                  <a:cubicBezTo>
                    <a:pt x="3566612" y="938718"/>
                    <a:pt x="3362576" y="1113273"/>
                    <a:pt x="3552038" y="1316921"/>
                  </a:cubicBezTo>
                  <a:cubicBezTo>
                    <a:pt x="3712352" y="1506023"/>
                    <a:pt x="4018406" y="1927866"/>
                    <a:pt x="4018406" y="1927866"/>
                  </a:cubicBezTo>
                  <a:cubicBezTo>
                    <a:pt x="4018406" y="1927866"/>
                    <a:pt x="4076702" y="2044236"/>
                    <a:pt x="3960110" y="2102421"/>
                  </a:cubicBezTo>
                  <a:cubicBezTo>
                    <a:pt x="3843518" y="2146060"/>
                    <a:pt x="3770648" y="2146060"/>
                    <a:pt x="3697778" y="2204245"/>
                  </a:cubicBezTo>
                  <a:cubicBezTo>
                    <a:pt x="3624908" y="2262430"/>
                    <a:pt x="3610334" y="2306069"/>
                    <a:pt x="3697778" y="2378801"/>
                  </a:cubicBezTo>
                  <a:cubicBezTo>
                    <a:pt x="3770648" y="2451532"/>
                    <a:pt x="3741500" y="2567903"/>
                    <a:pt x="3683204" y="2596995"/>
                  </a:cubicBezTo>
                  <a:cubicBezTo>
                    <a:pt x="3624908" y="2640634"/>
                    <a:pt x="3595760" y="2655180"/>
                    <a:pt x="3595760" y="2655180"/>
                  </a:cubicBezTo>
                  <a:cubicBezTo>
                    <a:pt x="3595760" y="2655180"/>
                    <a:pt x="3726926" y="2742458"/>
                    <a:pt x="3610334" y="2844282"/>
                  </a:cubicBezTo>
                  <a:cubicBezTo>
                    <a:pt x="3493742" y="2946106"/>
                    <a:pt x="3508316" y="3004291"/>
                    <a:pt x="3522890" y="3077023"/>
                  </a:cubicBezTo>
                  <a:cubicBezTo>
                    <a:pt x="3530177" y="3106116"/>
                    <a:pt x="3548395" y="3146118"/>
                    <a:pt x="3559325" y="3189757"/>
                  </a:cubicBezTo>
                  <a:lnTo>
                    <a:pt x="3563534" y="3222475"/>
                  </a:lnTo>
                  <a:lnTo>
                    <a:pt x="3129532" y="3222475"/>
                  </a:lnTo>
                  <a:lnTo>
                    <a:pt x="3129532" y="3217712"/>
                  </a:lnTo>
                  <a:lnTo>
                    <a:pt x="3138702" y="3217712"/>
                  </a:lnTo>
                  <a:lnTo>
                    <a:pt x="3138702" y="3201832"/>
                  </a:lnTo>
                  <a:lnTo>
                    <a:pt x="3138702" y="2997797"/>
                  </a:lnTo>
                  <a:lnTo>
                    <a:pt x="3133086" y="2997797"/>
                  </a:lnTo>
                  <a:lnTo>
                    <a:pt x="3131082" y="2924972"/>
                  </a:lnTo>
                  <a:lnTo>
                    <a:pt x="2902482" y="2924972"/>
                  </a:lnTo>
                  <a:lnTo>
                    <a:pt x="2902482" y="2670972"/>
                  </a:lnTo>
                  <a:lnTo>
                    <a:pt x="2496082" y="2670972"/>
                  </a:lnTo>
                  <a:lnTo>
                    <a:pt x="2496082" y="2378872"/>
                  </a:lnTo>
                  <a:lnTo>
                    <a:pt x="2102382" y="2378872"/>
                  </a:lnTo>
                  <a:lnTo>
                    <a:pt x="2102382" y="2137572"/>
                  </a:lnTo>
                  <a:lnTo>
                    <a:pt x="1708682" y="2137572"/>
                  </a:lnTo>
                  <a:lnTo>
                    <a:pt x="1708682" y="1870872"/>
                  </a:lnTo>
                  <a:lnTo>
                    <a:pt x="1327682" y="1870872"/>
                  </a:lnTo>
                  <a:lnTo>
                    <a:pt x="1327682" y="1604172"/>
                  </a:lnTo>
                  <a:lnTo>
                    <a:pt x="5080" y="1604172"/>
                  </a:lnTo>
                  <a:cubicBezTo>
                    <a:pt x="3387" y="1509715"/>
                    <a:pt x="1693" y="1415257"/>
                    <a:pt x="0" y="1320800"/>
                  </a:cubicBezTo>
                  <a:lnTo>
                    <a:pt x="323850" y="1320800"/>
                  </a:lnTo>
                  <a:lnTo>
                    <a:pt x="323850" y="1066800"/>
                  </a:lnTo>
                  <a:lnTo>
                    <a:pt x="730250" y="1066800"/>
                  </a:lnTo>
                  <a:lnTo>
                    <a:pt x="730250" y="774700"/>
                  </a:lnTo>
                  <a:lnTo>
                    <a:pt x="1123950" y="774700"/>
                  </a:lnTo>
                  <a:lnTo>
                    <a:pt x="1123950" y="533400"/>
                  </a:lnTo>
                  <a:lnTo>
                    <a:pt x="1517650" y="533400"/>
                  </a:lnTo>
                  <a:lnTo>
                    <a:pt x="1517650" y="266700"/>
                  </a:lnTo>
                  <a:lnTo>
                    <a:pt x="1898650" y="26670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F3913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noAutofit/>
            </a:bodyPr>
            <a:lstStyle/>
            <a:p>
              <a:pPr defTabSz="685617">
                <a:defRPr/>
              </a:pPr>
              <a:endParaRPr lang="zh-CN" altLang="en-US" sz="1350" kern="0">
                <a:solidFill>
                  <a:prstClr val="black"/>
                </a:solidFill>
                <a:latin typeface="Montserrat SemiBold" panose="00000700000000000000" charset="0"/>
                <a:cs typeface="Montserrat SemiBold" panose="00000700000000000000" charset="0"/>
              </a:endParaRPr>
            </a:p>
          </p:txBody>
        </p:sp>
        <p:sp>
          <p:nvSpPr>
            <p:cNvPr id="55" name="任意多边形 54"/>
            <p:cNvSpPr/>
            <p:nvPr/>
          </p:nvSpPr>
          <p:spPr bwMode="auto">
            <a:xfrm>
              <a:off x="4509719" y="1771513"/>
              <a:ext cx="3329634" cy="1604172"/>
            </a:xfrm>
            <a:custGeom>
              <a:avLst/>
              <a:gdLst>
                <a:gd name="connsiteX0" fmla="*/ 1898650 w 3329634"/>
                <a:gd name="connsiteY0" fmla="*/ 0 h 1604172"/>
                <a:gd name="connsiteX1" fmla="*/ 3305478 w 3329634"/>
                <a:gd name="connsiteY1" fmla="*/ 0 h 1604172"/>
                <a:gd name="connsiteX2" fmla="*/ 3329634 w 3329634"/>
                <a:gd name="connsiteY2" fmla="*/ 45720 h 1604172"/>
                <a:gd name="connsiteX3" fmla="*/ 1946785 w 3329634"/>
                <a:gd name="connsiteY3" fmla="*/ 45720 h 1604172"/>
                <a:gd name="connsiteX4" fmla="*/ 1946785 w 3329634"/>
                <a:gd name="connsiteY4" fmla="*/ 312420 h 1604172"/>
                <a:gd name="connsiteX5" fmla="*/ 1565785 w 3329634"/>
                <a:gd name="connsiteY5" fmla="*/ 312420 h 1604172"/>
                <a:gd name="connsiteX6" fmla="*/ 1565785 w 3329634"/>
                <a:gd name="connsiteY6" fmla="*/ 579120 h 1604172"/>
                <a:gd name="connsiteX7" fmla="*/ 1172085 w 3329634"/>
                <a:gd name="connsiteY7" fmla="*/ 579120 h 1604172"/>
                <a:gd name="connsiteX8" fmla="*/ 1172085 w 3329634"/>
                <a:gd name="connsiteY8" fmla="*/ 820420 h 1604172"/>
                <a:gd name="connsiteX9" fmla="*/ 778385 w 3329634"/>
                <a:gd name="connsiteY9" fmla="*/ 820420 h 1604172"/>
                <a:gd name="connsiteX10" fmla="*/ 778385 w 3329634"/>
                <a:gd name="connsiteY10" fmla="*/ 1112520 h 1604172"/>
                <a:gd name="connsiteX11" fmla="*/ 371985 w 3329634"/>
                <a:gd name="connsiteY11" fmla="*/ 1112520 h 1604172"/>
                <a:gd name="connsiteX12" fmla="*/ 371985 w 3329634"/>
                <a:gd name="connsiteY12" fmla="*/ 1366520 h 1604172"/>
                <a:gd name="connsiteX13" fmla="*/ 48135 w 3329634"/>
                <a:gd name="connsiteY13" fmla="*/ 1366520 h 1604172"/>
                <a:gd name="connsiteX14" fmla="*/ 52395 w 3329634"/>
                <a:gd name="connsiteY14" fmla="*/ 1604172 h 1604172"/>
                <a:gd name="connsiteX15" fmla="*/ 5080 w 3329634"/>
                <a:gd name="connsiteY15" fmla="*/ 1604172 h 1604172"/>
                <a:gd name="connsiteX16" fmla="*/ 0 w 3329634"/>
                <a:gd name="connsiteY16" fmla="*/ 1320800 h 1604172"/>
                <a:gd name="connsiteX17" fmla="*/ 323850 w 3329634"/>
                <a:gd name="connsiteY17" fmla="*/ 1320800 h 1604172"/>
                <a:gd name="connsiteX18" fmla="*/ 323850 w 3329634"/>
                <a:gd name="connsiteY18" fmla="*/ 1066800 h 1604172"/>
                <a:gd name="connsiteX19" fmla="*/ 730250 w 3329634"/>
                <a:gd name="connsiteY19" fmla="*/ 1066800 h 1604172"/>
                <a:gd name="connsiteX20" fmla="*/ 730250 w 3329634"/>
                <a:gd name="connsiteY20" fmla="*/ 774700 h 1604172"/>
                <a:gd name="connsiteX21" fmla="*/ 1123950 w 3329634"/>
                <a:gd name="connsiteY21" fmla="*/ 774700 h 1604172"/>
                <a:gd name="connsiteX22" fmla="*/ 1123950 w 3329634"/>
                <a:gd name="connsiteY22" fmla="*/ 533400 h 1604172"/>
                <a:gd name="connsiteX23" fmla="*/ 1517650 w 3329634"/>
                <a:gd name="connsiteY23" fmla="*/ 533400 h 1604172"/>
                <a:gd name="connsiteX24" fmla="*/ 1517650 w 3329634"/>
                <a:gd name="connsiteY24" fmla="*/ 266700 h 1604172"/>
                <a:gd name="connsiteX25" fmla="*/ 1898650 w 3329634"/>
                <a:gd name="connsiteY25" fmla="*/ 266700 h 160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29634" h="1604172">
                  <a:moveTo>
                    <a:pt x="1898650" y="0"/>
                  </a:moveTo>
                  <a:lnTo>
                    <a:pt x="3305478" y="0"/>
                  </a:lnTo>
                  <a:lnTo>
                    <a:pt x="3329634" y="45720"/>
                  </a:lnTo>
                  <a:lnTo>
                    <a:pt x="1946785" y="45720"/>
                  </a:lnTo>
                  <a:lnTo>
                    <a:pt x="1946785" y="312420"/>
                  </a:lnTo>
                  <a:lnTo>
                    <a:pt x="1565785" y="312420"/>
                  </a:lnTo>
                  <a:lnTo>
                    <a:pt x="1565785" y="579120"/>
                  </a:lnTo>
                  <a:lnTo>
                    <a:pt x="1172085" y="579120"/>
                  </a:lnTo>
                  <a:lnTo>
                    <a:pt x="1172085" y="820420"/>
                  </a:lnTo>
                  <a:lnTo>
                    <a:pt x="778385" y="820420"/>
                  </a:lnTo>
                  <a:lnTo>
                    <a:pt x="778385" y="1112520"/>
                  </a:lnTo>
                  <a:lnTo>
                    <a:pt x="371985" y="1112520"/>
                  </a:lnTo>
                  <a:lnTo>
                    <a:pt x="371985" y="1366520"/>
                  </a:lnTo>
                  <a:lnTo>
                    <a:pt x="48135" y="1366520"/>
                  </a:lnTo>
                  <a:lnTo>
                    <a:pt x="52395" y="1604172"/>
                  </a:lnTo>
                  <a:lnTo>
                    <a:pt x="5080" y="1604172"/>
                  </a:lnTo>
                  <a:cubicBezTo>
                    <a:pt x="3387" y="1509715"/>
                    <a:pt x="1693" y="1415257"/>
                    <a:pt x="0" y="1320800"/>
                  </a:cubicBezTo>
                  <a:lnTo>
                    <a:pt x="323850" y="1320800"/>
                  </a:lnTo>
                  <a:lnTo>
                    <a:pt x="323850" y="1066800"/>
                  </a:lnTo>
                  <a:lnTo>
                    <a:pt x="730250" y="1066800"/>
                  </a:lnTo>
                  <a:lnTo>
                    <a:pt x="730250" y="774700"/>
                  </a:lnTo>
                  <a:lnTo>
                    <a:pt x="1123950" y="774700"/>
                  </a:lnTo>
                  <a:lnTo>
                    <a:pt x="1123950" y="533400"/>
                  </a:lnTo>
                  <a:lnTo>
                    <a:pt x="1517650" y="533400"/>
                  </a:lnTo>
                  <a:lnTo>
                    <a:pt x="1517650" y="266700"/>
                  </a:lnTo>
                  <a:lnTo>
                    <a:pt x="1898650" y="26670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68564" tIns="34282" rIns="68564" bIns="34282" numCol="1" anchor="t" anchorCtr="0" compatLnSpc="1">
              <a:noAutofit/>
            </a:bodyPr>
            <a:lstStyle/>
            <a:p>
              <a:pPr defTabSz="685617">
                <a:defRPr/>
              </a:pPr>
              <a:endParaRPr lang="zh-CN" altLang="en-US" sz="1350" kern="0">
                <a:solidFill>
                  <a:prstClr val="black"/>
                </a:solidFill>
                <a:latin typeface="Montserrat SemiBold" panose="00000700000000000000" charset="0"/>
                <a:cs typeface="Montserrat SemiBold" panose="00000700000000000000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999453" y="3063095"/>
            <a:ext cx="2374159" cy="2131447"/>
            <a:chOff x="4023404" y="3370294"/>
            <a:chExt cx="3642206" cy="3235971"/>
          </a:xfrm>
        </p:grpSpPr>
        <p:sp>
          <p:nvSpPr>
            <p:cNvPr id="57" name="任意多边形 56"/>
            <p:cNvSpPr/>
            <p:nvPr/>
          </p:nvSpPr>
          <p:spPr bwMode="auto">
            <a:xfrm>
              <a:off x="4026934" y="3393158"/>
              <a:ext cx="3628517" cy="3213107"/>
            </a:xfrm>
            <a:custGeom>
              <a:avLst/>
              <a:gdLst>
                <a:gd name="connsiteX0" fmla="*/ 3243329 w 3628517"/>
                <a:gd name="connsiteY0" fmla="*/ 1877104 h 3213107"/>
                <a:gd name="connsiteX1" fmla="*/ 3236158 w 3628517"/>
                <a:gd name="connsiteY1" fmla="*/ 1877299 h 3213107"/>
                <a:gd name="connsiteX2" fmla="*/ 3240021 w 3628517"/>
                <a:gd name="connsiteY2" fmla="*/ 1877121 h 3213107"/>
                <a:gd name="connsiteX3" fmla="*/ 3340104 w 3628517"/>
                <a:gd name="connsiteY3" fmla="*/ 1876609 h 3213107"/>
                <a:gd name="connsiteX4" fmla="*/ 3628054 w 3628517"/>
                <a:gd name="connsiteY4" fmla="*/ 1885303 h 3213107"/>
                <a:gd name="connsiteX5" fmla="*/ 3628517 w 3628517"/>
                <a:gd name="connsiteY5" fmla="*/ 1885326 h 3213107"/>
                <a:gd name="connsiteX6" fmla="*/ 3628517 w 3628517"/>
                <a:gd name="connsiteY6" fmla="*/ 1885637 h 3213107"/>
                <a:gd name="connsiteX7" fmla="*/ 3621684 w 3628517"/>
                <a:gd name="connsiteY7" fmla="*/ 1885304 h 3213107"/>
                <a:gd name="connsiteX8" fmla="*/ 3489621 w 3628517"/>
                <a:gd name="connsiteY8" fmla="*/ 1879998 h 3213107"/>
                <a:gd name="connsiteX9" fmla="*/ 3334912 w 3628517"/>
                <a:gd name="connsiteY9" fmla="*/ 1876636 h 3213107"/>
                <a:gd name="connsiteX10" fmla="*/ 0 w 3628517"/>
                <a:gd name="connsiteY10" fmla="*/ 0 h 3213107"/>
                <a:gd name="connsiteX11" fmla="*/ 1817497 w 3628517"/>
                <a:gd name="connsiteY11" fmla="*/ 0 h 3213107"/>
                <a:gd name="connsiteX12" fmla="*/ 1817497 w 3628517"/>
                <a:gd name="connsiteY12" fmla="*/ 266700 h 3213107"/>
                <a:gd name="connsiteX13" fmla="*/ 2198497 w 3628517"/>
                <a:gd name="connsiteY13" fmla="*/ 266700 h 3213107"/>
                <a:gd name="connsiteX14" fmla="*/ 2198497 w 3628517"/>
                <a:gd name="connsiteY14" fmla="*/ 533400 h 3213107"/>
                <a:gd name="connsiteX15" fmla="*/ 2592197 w 3628517"/>
                <a:gd name="connsiteY15" fmla="*/ 533400 h 3213107"/>
                <a:gd name="connsiteX16" fmla="*/ 2592197 w 3628517"/>
                <a:gd name="connsiteY16" fmla="*/ 774700 h 3213107"/>
                <a:gd name="connsiteX17" fmla="*/ 2985897 w 3628517"/>
                <a:gd name="connsiteY17" fmla="*/ 774700 h 3213107"/>
                <a:gd name="connsiteX18" fmla="*/ 2985897 w 3628517"/>
                <a:gd name="connsiteY18" fmla="*/ 1066800 h 3213107"/>
                <a:gd name="connsiteX19" fmla="*/ 3392297 w 3628517"/>
                <a:gd name="connsiteY19" fmla="*/ 1066800 h 3213107"/>
                <a:gd name="connsiteX20" fmla="*/ 3392297 w 3628517"/>
                <a:gd name="connsiteY20" fmla="*/ 1320800 h 3213107"/>
                <a:gd name="connsiteX21" fmla="*/ 3620897 w 3628517"/>
                <a:gd name="connsiteY21" fmla="*/ 1320800 h 3213107"/>
                <a:gd name="connsiteX22" fmla="*/ 3622901 w 3628517"/>
                <a:gd name="connsiteY22" fmla="*/ 1393625 h 3213107"/>
                <a:gd name="connsiteX23" fmla="*/ 3628517 w 3628517"/>
                <a:gd name="connsiteY23" fmla="*/ 1393625 h 3213107"/>
                <a:gd name="connsiteX24" fmla="*/ 3628517 w 3628517"/>
                <a:gd name="connsiteY24" fmla="*/ 1597660 h 3213107"/>
                <a:gd name="connsiteX25" fmla="*/ 3628517 w 3628517"/>
                <a:gd name="connsiteY25" fmla="*/ 1613540 h 3213107"/>
                <a:gd name="connsiteX26" fmla="*/ 2105239 w 3628517"/>
                <a:gd name="connsiteY26" fmla="*/ 1613540 h 3213107"/>
                <a:gd name="connsiteX27" fmla="*/ 2105239 w 3628517"/>
                <a:gd name="connsiteY27" fmla="*/ 1880240 h 3213107"/>
                <a:gd name="connsiteX28" fmla="*/ 1724239 w 3628517"/>
                <a:gd name="connsiteY28" fmla="*/ 1880240 h 3213107"/>
                <a:gd name="connsiteX29" fmla="*/ 1724239 w 3628517"/>
                <a:gd name="connsiteY29" fmla="*/ 2146940 h 3213107"/>
                <a:gd name="connsiteX30" fmla="*/ 1330539 w 3628517"/>
                <a:gd name="connsiteY30" fmla="*/ 2146940 h 3213107"/>
                <a:gd name="connsiteX31" fmla="*/ 1330539 w 3628517"/>
                <a:gd name="connsiteY31" fmla="*/ 2388240 h 3213107"/>
                <a:gd name="connsiteX32" fmla="*/ 936839 w 3628517"/>
                <a:gd name="connsiteY32" fmla="*/ 2388240 h 3213107"/>
                <a:gd name="connsiteX33" fmla="*/ 936839 w 3628517"/>
                <a:gd name="connsiteY33" fmla="*/ 2680340 h 3213107"/>
                <a:gd name="connsiteX34" fmla="*/ 530439 w 3628517"/>
                <a:gd name="connsiteY34" fmla="*/ 2680340 h 3213107"/>
                <a:gd name="connsiteX35" fmla="*/ 530439 w 3628517"/>
                <a:gd name="connsiteY35" fmla="*/ 2934340 h 3213107"/>
                <a:gd name="connsiteX36" fmla="*/ 301839 w 3628517"/>
                <a:gd name="connsiteY36" fmla="*/ 2934340 h 3213107"/>
                <a:gd name="connsiteX37" fmla="*/ 116419 w 3628517"/>
                <a:gd name="connsiteY37" fmla="*/ 3211200 h 3213107"/>
                <a:gd name="connsiteX38" fmla="*/ 85605 w 3628517"/>
                <a:gd name="connsiteY38" fmla="*/ 3213106 h 3213107"/>
                <a:gd name="connsiteX39" fmla="*/ 114581 w 3628517"/>
                <a:gd name="connsiteY39" fmla="*/ 3213106 h 3213107"/>
                <a:gd name="connsiteX40" fmla="*/ 3090600 w 3628517"/>
                <a:gd name="connsiteY40" fmla="*/ 3213106 h 3213107"/>
                <a:gd name="connsiteX41" fmla="*/ 3307430 w 3628517"/>
                <a:gd name="connsiteY41" fmla="*/ 3213106 h 3213107"/>
                <a:gd name="connsiteX42" fmla="*/ 3307432 w 3628517"/>
                <a:gd name="connsiteY42" fmla="*/ 3213107 h 3213107"/>
                <a:gd name="connsiteX43" fmla="*/ 57429 w 3628517"/>
                <a:gd name="connsiteY43" fmla="*/ 3213107 h 3213107"/>
                <a:gd name="connsiteX44" fmla="*/ 742407 w 3628517"/>
                <a:gd name="connsiteY44" fmla="*/ 1845756 h 3213107"/>
                <a:gd name="connsiteX45" fmla="*/ 800703 w 3628517"/>
                <a:gd name="connsiteY45" fmla="*/ 1307543 h 3213107"/>
                <a:gd name="connsiteX46" fmla="*/ 596667 w 3628517"/>
                <a:gd name="connsiteY46" fmla="*/ 871154 h 3213107"/>
                <a:gd name="connsiteX47" fmla="*/ 33177 w 3628517"/>
                <a:gd name="connsiteY47" fmla="*/ 62130 h 321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628517" h="3213107">
                  <a:moveTo>
                    <a:pt x="3243329" y="1877104"/>
                  </a:moveTo>
                  <a:lnTo>
                    <a:pt x="3236158" y="1877299"/>
                  </a:lnTo>
                  <a:lnTo>
                    <a:pt x="3240021" y="1877121"/>
                  </a:lnTo>
                  <a:close/>
                  <a:moveTo>
                    <a:pt x="3340104" y="1876609"/>
                  </a:moveTo>
                  <a:cubicBezTo>
                    <a:pt x="3444285" y="1877462"/>
                    <a:pt x="3555639" y="1881894"/>
                    <a:pt x="3628054" y="1885303"/>
                  </a:cubicBezTo>
                  <a:lnTo>
                    <a:pt x="3628517" y="1885326"/>
                  </a:lnTo>
                  <a:lnTo>
                    <a:pt x="3628517" y="1885637"/>
                  </a:lnTo>
                  <a:lnTo>
                    <a:pt x="3621684" y="1885304"/>
                  </a:lnTo>
                  <a:cubicBezTo>
                    <a:pt x="3585477" y="1883599"/>
                    <a:pt x="3539535" y="1881639"/>
                    <a:pt x="3489621" y="1879998"/>
                  </a:cubicBezTo>
                  <a:lnTo>
                    <a:pt x="3334912" y="1876636"/>
                  </a:lnTo>
                  <a:close/>
                  <a:moveTo>
                    <a:pt x="0" y="0"/>
                  </a:moveTo>
                  <a:lnTo>
                    <a:pt x="1817497" y="0"/>
                  </a:lnTo>
                  <a:lnTo>
                    <a:pt x="1817497" y="266700"/>
                  </a:lnTo>
                  <a:lnTo>
                    <a:pt x="2198497" y="266700"/>
                  </a:lnTo>
                  <a:lnTo>
                    <a:pt x="2198497" y="533400"/>
                  </a:lnTo>
                  <a:lnTo>
                    <a:pt x="2592197" y="533400"/>
                  </a:lnTo>
                  <a:lnTo>
                    <a:pt x="2592197" y="774700"/>
                  </a:lnTo>
                  <a:lnTo>
                    <a:pt x="2985897" y="774700"/>
                  </a:lnTo>
                  <a:lnTo>
                    <a:pt x="2985897" y="1066800"/>
                  </a:lnTo>
                  <a:lnTo>
                    <a:pt x="3392297" y="1066800"/>
                  </a:lnTo>
                  <a:lnTo>
                    <a:pt x="3392297" y="1320800"/>
                  </a:lnTo>
                  <a:lnTo>
                    <a:pt x="3620897" y="1320800"/>
                  </a:lnTo>
                  <a:lnTo>
                    <a:pt x="3622901" y="1393625"/>
                  </a:lnTo>
                  <a:lnTo>
                    <a:pt x="3628517" y="1393625"/>
                  </a:lnTo>
                  <a:lnTo>
                    <a:pt x="3628517" y="1597660"/>
                  </a:lnTo>
                  <a:lnTo>
                    <a:pt x="3628517" y="1613540"/>
                  </a:lnTo>
                  <a:lnTo>
                    <a:pt x="2105239" y="1613540"/>
                  </a:lnTo>
                  <a:lnTo>
                    <a:pt x="2105239" y="1880240"/>
                  </a:lnTo>
                  <a:lnTo>
                    <a:pt x="1724239" y="1880240"/>
                  </a:lnTo>
                  <a:lnTo>
                    <a:pt x="1724239" y="2146940"/>
                  </a:lnTo>
                  <a:lnTo>
                    <a:pt x="1330539" y="2146940"/>
                  </a:lnTo>
                  <a:lnTo>
                    <a:pt x="1330539" y="2388240"/>
                  </a:lnTo>
                  <a:lnTo>
                    <a:pt x="936839" y="2388240"/>
                  </a:lnTo>
                  <a:lnTo>
                    <a:pt x="936839" y="2680340"/>
                  </a:lnTo>
                  <a:lnTo>
                    <a:pt x="530439" y="2680340"/>
                  </a:lnTo>
                  <a:lnTo>
                    <a:pt x="530439" y="2934340"/>
                  </a:lnTo>
                  <a:lnTo>
                    <a:pt x="301839" y="2934340"/>
                  </a:lnTo>
                  <a:lnTo>
                    <a:pt x="116419" y="3211200"/>
                  </a:lnTo>
                  <a:lnTo>
                    <a:pt x="85605" y="3213106"/>
                  </a:lnTo>
                  <a:lnTo>
                    <a:pt x="114581" y="3213106"/>
                  </a:lnTo>
                  <a:cubicBezTo>
                    <a:pt x="262164" y="3213106"/>
                    <a:pt x="838660" y="3213106"/>
                    <a:pt x="3090600" y="3213106"/>
                  </a:cubicBezTo>
                  <a:lnTo>
                    <a:pt x="3307430" y="3213106"/>
                  </a:lnTo>
                  <a:lnTo>
                    <a:pt x="3307432" y="3213107"/>
                  </a:lnTo>
                  <a:cubicBezTo>
                    <a:pt x="57429" y="3213107"/>
                    <a:pt x="57429" y="3213107"/>
                    <a:pt x="57429" y="3213107"/>
                  </a:cubicBezTo>
                  <a:cubicBezTo>
                    <a:pt x="57429" y="3213107"/>
                    <a:pt x="625815" y="2456700"/>
                    <a:pt x="742407" y="1845756"/>
                  </a:cubicBezTo>
                  <a:cubicBezTo>
                    <a:pt x="742407" y="1845756"/>
                    <a:pt x="815277" y="1467552"/>
                    <a:pt x="800703" y="1307543"/>
                  </a:cubicBezTo>
                  <a:cubicBezTo>
                    <a:pt x="771555" y="1162080"/>
                    <a:pt x="786129" y="1132987"/>
                    <a:pt x="596667" y="871154"/>
                  </a:cubicBezTo>
                  <a:cubicBezTo>
                    <a:pt x="418136" y="629322"/>
                    <a:pt x="139180" y="242709"/>
                    <a:pt x="33177" y="62130"/>
                  </a:cubicBezTo>
                  <a:close/>
                </a:path>
              </a:pathLst>
            </a:custGeom>
            <a:solidFill>
              <a:srgbClr val="F6615B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noAutofit/>
            </a:bodyPr>
            <a:lstStyle/>
            <a:p>
              <a:pPr defTabSz="685617">
                <a:defRPr/>
              </a:pPr>
              <a:endParaRPr lang="zh-CN" altLang="en-US" sz="1350" kern="0">
                <a:solidFill>
                  <a:prstClr val="black"/>
                </a:solidFill>
                <a:latin typeface="Montserrat SemiBold" panose="00000700000000000000" charset="0"/>
                <a:cs typeface="Montserrat SemiBold" panose="00000700000000000000" charset="0"/>
              </a:endParaRPr>
            </a:p>
          </p:txBody>
        </p:sp>
        <p:sp>
          <p:nvSpPr>
            <p:cNvPr id="58" name="任意多边形 57"/>
            <p:cNvSpPr/>
            <p:nvPr/>
          </p:nvSpPr>
          <p:spPr bwMode="auto">
            <a:xfrm>
              <a:off x="4023404" y="3370294"/>
              <a:ext cx="3642206" cy="1613540"/>
            </a:xfrm>
            <a:custGeom>
              <a:avLst/>
              <a:gdLst>
                <a:gd name="connsiteX0" fmla="*/ 3243329 w 3628517"/>
                <a:gd name="connsiteY0" fmla="*/ 1877104 h 1885637"/>
                <a:gd name="connsiteX1" fmla="*/ 3236158 w 3628517"/>
                <a:gd name="connsiteY1" fmla="*/ 1877299 h 1885637"/>
                <a:gd name="connsiteX2" fmla="*/ 3240021 w 3628517"/>
                <a:gd name="connsiteY2" fmla="*/ 1877121 h 1885637"/>
                <a:gd name="connsiteX3" fmla="*/ 3340104 w 3628517"/>
                <a:gd name="connsiteY3" fmla="*/ 1876609 h 1885637"/>
                <a:gd name="connsiteX4" fmla="*/ 3628054 w 3628517"/>
                <a:gd name="connsiteY4" fmla="*/ 1885303 h 1885637"/>
                <a:gd name="connsiteX5" fmla="*/ 3628517 w 3628517"/>
                <a:gd name="connsiteY5" fmla="*/ 1885326 h 1885637"/>
                <a:gd name="connsiteX6" fmla="*/ 3628517 w 3628517"/>
                <a:gd name="connsiteY6" fmla="*/ 1885637 h 1885637"/>
                <a:gd name="connsiteX7" fmla="*/ 3621684 w 3628517"/>
                <a:gd name="connsiteY7" fmla="*/ 1885304 h 1885637"/>
                <a:gd name="connsiteX8" fmla="*/ 3489621 w 3628517"/>
                <a:gd name="connsiteY8" fmla="*/ 1879998 h 1885637"/>
                <a:gd name="connsiteX9" fmla="*/ 3334912 w 3628517"/>
                <a:gd name="connsiteY9" fmla="*/ 1876636 h 1885637"/>
                <a:gd name="connsiteX10" fmla="*/ 0 w 3628517"/>
                <a:gd name="connsiteY10" fmla="*/ 0 h 1885637"/>
                <a:gd name="connsiteX11" fmla="*/ 1817497 w 3628517"/>
                <a:gd name="connsiteY11" fmla="*/ 0 h 1885637"/>
                <a:gd name="connsiteX12" fmla="*/ 1817497 w 3628517"/>
                <a:gd name="connsiteY12" fmla="*/ 266700 h 1885637"/>
                <a:gd name="connsiteX13" fmla="*/ 2198497 w 3628517"/>
                <a:gd name="connsiteY13" fmla="*/ 266700 h 1885637"/>
                <a:gd name="connsiteX14" fmla="*/ 2198497 w 3628517"/>
                <a:gd name="connsiteY14" fmla="*/ 533400 h 1885637"/>
                <a:gd name="connsiteX15" fmla="*/ 2592197 w 3628517"/>
                <a:gd name="connsiteY15" fmla="*/ 533400 h 1885637"/>
                <a:gd name="connsiteX16" fmla="*/ 2592197 w 3628517"/>
                <a:gd name="connsiteY16" fmla="*/ 774700 h 1885637"/>
                <a:gd name="connsiteX17" fmla="*/ 2985897 w 3628517"/>
                <a:gd name="connsiteY17" fmla="*/ 774700 h 1885637"/>
                <a:gd name="connsiteX18" fmla="*/ 2985897 w 3628517"/>
                <a:gd name="connsiteY18" fmla="*/ 1066800 h 1885637"/>
                <a:gd name="connsiteX19" fmla="*/ 3392297 w 3628517"/>
                <a:gd name="connsiteY19" fmla="*/ 1066800 h 1885637"/>
                <a:gd name="connsiteX20" fmla="*/ 3392297 w 3628517"/>
                <a:gd name="connsiteY20" fmla="*/ 1320800 h 1885637"/>
                <a:gd name="connsiteX21" fmla="*/ 3620897 w 3628517"/>
                <a:gd name="connsiteY21" fmla="*/ 1320800 h 1885637"/>
                <a:gd name="connsiteX22" fmla="*/ 3622901 w 3628517"/>
                <a:gd name="connsiteY22" fmla="*/ 1393625 h 1885637"/>
                <a:gd name="connsiteX23" fmla="*/ 3628517 w 3628517"/>
                <a:gd name="connsiteY23" fmla="*/ 1393625 h 1885637"/>
                <a:gd name="connsiteX24" fmla="*/ 3628517 w 3628517"/>
                <a:gd name="connsiteY24" fmla="*/ 1597660 h 1885637"/>
                <a:gd name="connsiteX25" fmla="*/ 3628517 w 3628517"/>
                <a:gd name="connsiteY25" fmla="*/ 1613540 h 1885637"/>
                <a:gd name="connsiteX26" fmla="*/ 3592909 w 3628517"/>
                <a:gd name="connsiteY26" fmla="*/ 1613540 h 1885637"/>
                <a:gd name="connsiteX27" fmla="*/ 3592909 w 3628517"/>
                <a:gd name="connsiteY27" fmla="*/ 1431725 h 1885637"/>
                <a:gd name="connsiteX28" fmla="*/ 3587293 w 3628517"/>
                <a:gd name="connsiteY28" fmla="*/ 1431725 h 1885637"/>
                <a:gd name="connsiteX29" fmla="*/ 3585289 w 3628517"/>
                <a:gd name="connsiteY29" fmla="*/ 1358900 h 1885637"/>
                <a:gd name="connsiteX30" fmla="*/ 3356689 w 3628517"/>
                <a:gd name="connsiteY30" fmla="*/ 1358900 h 1885637"/>
                <a:gd name="connsiteX31" fmla="*/ 3356689 w 3628517"/>
                <a:gd name="connsiteY31" fmla="*/ 1104900 h 1885637"/>
                <a:gd name="connsiteX32" fmla="*/ 2950289 w 3628517"/>
                <a:gd name="connsiteY32" fmla="*/ 1104900 h 1885637"/>
                <a:gd name="connsiteX33" fmla="*/ 2950289 w 3628517"/>
                <a:gd name="connsiteY33" fmla="*/ 812800 h 1885637"/>
                <a:gd name="connsiteX34" fmla="*/ 2556589 w 3628517"/>
                <a:gd name="connsiteY34" fmla="*/ 812800 h 1885637"/>
                <a:gd name="connsiteX35" fmla="*/ 2556589 w 3628517"/>
                <a:gd name="connsiteY35" fmla="*/ 571500 h 1885637"/>
                <a:gd name="connsiteX36" fmla="*/ 2162889 w 3628517"/>
                <a:gd name="connsiteY36" fmla="*/ 571500 h 1885637"/>
                <a:gd name="connsiteX37" fmla="*/ 2162889 w 3628517"/>
                <a:gd name="connsiteY37" fmla="*/ 304800 h 1885637"/>
                <a:gd name="connsiteX38" fmla="*/ 1781889 w 3628517"/>
                <a:gd name="connsiteY38" fmla="*/ 304800 h 1885637"/>
                <a:gd name="connsiteX39" fmla="*/ 1781889 w 3628517"/>
                <a:gd name="connsiteY39" fmla="*/ 38100 h 1885637"/>
                <a:gd name="connsiteX40" fmla="*/ 20345 w 3628517"/>
                <a:gd name="connsiteY40" fmla="*/ 38100 h 1885637"/>
                <a:gd name="connsiteX0-1" fmla="*/ 3240021 w 3628517"/>
                <a:gd name="connsiteY0-2" fmla="*/ 1877121 h 1885637"/>
                <a:gd name="connsiteX1-3" fmla="*/ 3236158 w 3628517"/>
                <a:gd name="connsiteY1-4" fmla="*/ 1877299 h 1885637"/>
                <a:gd name="connsiteX2-5" fmla="*/ 3240021 w 3628517"/>
                <a:gd name="connsiteY2-6" fmla="*/ 1877121 h 1885637"/>
                <a:gd name="connsiteX3-7" fmla="*/ 3340104 w 3628517"/>
                <a:gd name="connsiteY3-8" fmla="*/ 1876609 h 1885637"/>
                <a:gd name="connsiteX4-9" fmla="*/ 3628054 w 3628517"/>
                <a:gd name="connsiteY4-10" fmla="*/ 1885303 h 1885637"/>
                <a:gd name="connsiteX5-11" fmla="*/ 3628517 w 3628517"/>
                <a:gd name="connsiteY5-12" fmla="*/ 1885326 h 1885637"/>
                <a:gd name="connsiteX6-13" fmla="*/ 3628517 w 3628517"/>
                <a:gd name="connsiteY6-14" fmla="*/ 1885637 h 1885637"/>
                <a:gd name="connsiteX7-15" fmla="*/ 3621684 w 3628517"/>
                <a:gd name="connsiteY7-16" fmla="*/ 1885304 h 1885637"/>
                <a:gd name="connsiteX8-17" fmla="*/ 3489621 w 3628517"/>
                <a:gd name="connsiteY8-18" fmla="*/ 1879998 h 1885637"/>
                <a:gd name="connsiteX9-19" fmla="*/ 3334912 w 3628517"/>
                <a:gd name="connsiteY9-20" fmla="*/ 1876636 h 1885637"/>
                <a:gd name="connsiteX10-21" fmla="*/ 3340104 w 3628517"/>
                <a:gd name="connsiteY10-22" fmla="*/ 1876609 h 1885637"/>
                <a:gd name="connsiteX11-23" fmla="*/ 0 w 3628517"/>
                <a:gd name="connsiteY11-24" fmla="*/ 0 h 1885637"/>
                <a:gd name="connsiteX12-25" fmla="*/ 1817497 w 3628517"/>
                <a:gd name="connsiteY12-26" fmla="*/ 0 h 1885637"/>
                <a:gd name="connsiteX13-27" fmla="*/ 1817497 w 3628517"/>
                <a:gd name="connsiteY13-28" fmla="*/ 266700 h 1885637"/>
                <a:gd name="connsiteX14-29" fmla="*/ 2198497 w 3628517"/>
                <a:gd name="connsiteY14-30" fmla="*/ 266700 h 1885637"/>
                <a:gd name="connsiteX15-31" fmla="*/ 2198497 w 3628517"/>
                <a:gd name="connsiteY15-32" fmla="*/ 533400 h 1885637"/>
                <a:gd name="connsiteX16-33" fmla="*/ 2592197 w 3628517"/>
                <a:gd name="connsiteY16-34" fmla="*/ 533400 h 1885637"/>
                <a:gd name="connsiteX17-35" fmla="*/ 2592197 w 3628517"/>
                <a:gd name="connsiteY17-36" fmla="*/ 774700 h 1885637"/>
                <a:gd name="connsiteX18-37" fmla="*/ 2985897 w 3628517"/>
                <a:gd name="connsiteY18-38" fmla="*/ 774700 h 1885637"/>
                <a:gd name="connsiteX19-39" fmla="*/ 2985897 w 3628517"/>
                <a:gd name="connsiteY19-40" fmla="*/ 1066800 h 1885637"/>
                <a:gd name="connsiteX20-41" fmla="*/ 3392297 w 3628517"/>
                <a:gd name="connsiteY20-42" fmla="*/ 1066800 h 1885637"/>
                <a:gd name="connsiteX21-43" fmla="*/ 3392297 w 3628517"/>
                <a:gd name="connsiteY21-44" fmla="*/ 1320800 h 1885637"/>
                <a:gd name="connsiteX22-45" fmla="*/ 3620897 w 3628517"/>
                <a:gd name="connsiteY22-46" fmla="*/ 1320800 h 1885637"/>
                <a:gd name="connsiteX23-47" fmla="*/ 3622901 w 3628517"/>
                <a:gd name="connsiteY23-48" fmla="*/ 1393625 h 1885637"/>
                <a:gd name="connsiteX24-49" fmla="*/ 3628517 w 3628517"/>
                <a:gd name="connsiteY24-50" fmla="*/ 1393625 h 1885637"/>
                <a:gd name="connsiteX25-51" fmla="*/ 3628517 w 3628517"/>
                <a:gd name="connsiteY25-52" fmla="*/ 1597660 h 1885637"/>
                <a:gd name="connsiteX26-53" fmla="*/ 3628517 w 3628517"/>
                <a:gd name="connsiteY26-54" fmla="*/ 1613540 h 1885637"/>
                <a:gd name="connsiteX27-55" fmla="*/ 3592909 w 3628517"/>
                <a:gd name="connsiteY27-56" fmla="*/ 1613540 h 1885637"/>
                <a:gd name="connsiteX28-57" fmla="*/ 3592909 w 3628517"/>
                <a:gd name="connsiteY28-58" fmla="*/ 1431725 h 1885637"/>
                <a:gd name="connsiteX29-59" fmla="*/ 3587293 w 3628517"/>
                <a:gd name="connsiteY29-60" fmla="*/ 1431725 h 1885637"/>
                <a:gd name="connsiteX30-61" fmla="*/ 3585289 w 3628517"/>
                <a:gd name="connsiteY30-62" fmla="*/ 1358900 h 1885637"/>
                <a:gd name="connsiteX31-63" fmla="*/ 3356689 w 3628517"/>
                <a:gd name="connsiteY31-64" fmla="*/ 1358900 h 1885637"/>
                <a:gd name="connsiteX32-65" fmla="*/ 3356689 w 3628517"/>
                <a:gd name="connsiteY32-66" fmla="*/ 1104900 h 1885637"/>
                <a:gd name="connsiteX33-67" fmla="*/ 2950289 w 3628517"/>
                <a:gd name="connsiteY33-68" fmla="*/ 1104900 h 1885637"/>
                <a:gd name="connsiteX34-69" fmla="*/ 2950289 w 3628517"/>
                <a:gd name="connsiteY34-70" fmla="*/ 812800 h 1885637"/>
                <a:gd name="connsiteX35-71" fmla="*/ 2556589 w 3628517"/>
                <a:gd name="connsiteY35-72" fmla="*/ 812800 h 1885637"/>
                <a:gd name="connsiteX36-73" fmla="*/ 2556589 w 3628517"/>
                <a:gd name="connsiteY36-74" fmla="*/ 571500 h 1885637"/>
                <a:gd name="connsiteX37-75" fmla="*/ 2162889 w 3628517"/>
                <a:gd name="connsiteY37-76" fmla="*/ 571500 h 1885637"/>
                <a:gd name="connsiteX38-77" fmla="*/ 2162889 w 3628517"/>
                <a:gd name="connsiteY38-78" fmla="*/ 304800 h 1885637"/>
                <a:gd name="connsiteX39-79" fmla="*/ 1781889 w 3628517"/>
                <a:gd name="connsiteY39-80" fmla="*/ 304800 h 1885637"/>
                <a:gd name="connsiteX40-81" fmla="*/ 1781889 w 3628517"/>
                <a:gd name="connsiteY40-82" fmla="*/ 38100 h 1885637"/>
                <a:gd name="connsiteX41" fmla="*/ 20345 w 3628517"/>
                <a:gd name="connsiteY41" fmla="*/ 38100 h 1885637"/>
                <a:gd name="connsiteX42" fmla="*/ 0 w 3628517"/>
                <a:gd name="connsiteY42" fmla="*/ 0 h 1885637"/>
                <a:gd name="connsiteX0-83" fmla="*/ 3340104 w 3628517"/>
                <a:gd name="connsiteY0-84" fmla="*/ 1876609 h 1885637"/>
                <a:gd name="connsiteX1-85" fmla="*/ 3628054 w 3628517"/>
                <a:gd name="connsiteY1-86" fmla="*/ 1885303 h 1885637"/>
                <a:gd name="connsiteX2-87" fmla="*/ 3628517 w 3628517"/>
                <a:gd name="connsiteY2-88" fmla="*/ 1885326 h 1885637"/>
                <a:gd name="connsiteX3-89" fmla="*/ 3628517 w 3628517"/>
                <a:gd name="connsiteY3-90" fmla="*/ 1885637 h 1885637"/>
                <a:gd name="connsiteX4-91" fmla="*/ 3621684 w 3628517"/>
                <a:gd name="connsiteY4-92" fmla="*/ 1885304 h 1885637"/>
                <a:gd name="connsiteX5-93" fmla="*/ 3489621 w 3628517"/>
                <a:gd name="connsiteY5-94" fmla="*/ 1879998 h 1885637"/>
                <a:gd name="connsiteX6-95" fmla="*/ 3334912 w 3628517"/>
                <a:gd name="connsiteY6-96" fmla="*/ 1876636 h 1885637"/>
                <a:gd name="connsiteX7-97" fmla="*/ 3340104 w 3628517"/>
                <a:gd name="connsiteY7-98" fmla="*/ 1876609 h 1885637"/>
                <a:gd name="connsiteX8-99" fmla="*/ 0 w 3628517"/>
                <a:gd name="connsiteY8-100" fmla="*/ 0 h 1885637"/>
                <a:gd name="connsiteX9-101" fmla="*/ 1817497 w 3628517"/>
                <a:gd name="connsiteY9-102" fmla="*/ 0 h 1885637"/>
                <a:gd name="connsiteX10-103" fmla="*/ 1817497 w 3628517"/>
                <a:gd name="connsiteY10-104" fmla="*/ 266700 h 1885637"/>
                <a:gd name="connsiteX11-105" fmla="*/ 2198497 w 3628517"/>
                <a:gd name="connsiteY11-106" fmla="*/ 266700 h 1885637"/>
                <a:gd name="connsiteX12-107" fmla="*/ 2198497 w 3628517"/>
                <a:gd name="connsiteY12-108" fmla="*/ 533400 h 1885637"/>
                <a:gd name="connsiteX13-109" fmla="*/ 2592197 w 3628517"/>
                <a:gd name="connsiteY13-110" fmla="*/ 533400 h 1885637"/>
                <a:gd name="connsiteX14-111" fmla="*/ 2592197 w 3628517"/>
                <a:gd name="connsiteY14-112" fmla="*/ 774700 h 1885637"/>
                <a:gd name="connsiteX15-113" fmla="*/ 2985897 w 3628517"/>
                <a:gd name="connsiteY15-114" fmla="*/ 774700 h 1885637"/>
                <a:gd name="connsiteX16-115" fmla="*/ 2985897 w 3628517"/>
                <a:gd name="connsiteY16-116" fmla="*/ 1066800 h 1885637"/>
                <a:gd name="connsiteX17-117" fmla="*/ 3392297 w 3628517"/>
                <a:gd name="connsiteY17-118" fmla="*/ 1066800 h 1885637"/>
                <a:gd name="connsiteX18-119" fmla="*/ 3392297 w 3628517"/>
                <a:gd name="connsiteY18-120" fmla="*/ 1320800 h 1885637"/>
                <a:gd name="connsiteX19-121" fmla="*/ 3620897 w 3628517"/>
                <a:gd name="connsiteY19-122" fmla="*/ 1320800 h 1885637"/>
                <a:gd name="connsiteX20-123" fmla="*/ 3622901 w 3628517"/>
                <a:gd name="connsiteY20-124" fmla="*/ 1393625 h 1885637"/>
                <a:gd name="connsiteX21-125" fmla="*/ 3628517 w 3628517"/>
                <a:gd name="connsiteY21-126" fmla="*/ 1393625 h 1885637"/>
                <a:gd name="connsiteX22-127" fmla="*/ 3628517 w 3628517"/>
                <a:gd name="connsiteY22-128" fmla="*/ 1597660 h 1885637"/>
                <a:gd name="connsiteX23-129" fmla="*/ 3628517 w 3628517"/>
                <a:gd name="connsiteY23-130" fmla="*/ 1613540 h 1885637"/>
                <a:gd name="connsiteX24-131" fmla="*/ 3592909 w 3628517"/>
                <a:gd name="connsiteY24-132" fmla="*/ 1613540 h 1885637"/>
                <a:gd name="connsiteX25-133" fmla="*/ 3592909 w 3628517"/>
                <a:gd name="connsiteY25-134" fmla="*/ 1431725 h 1885637"/>
                <a:gd name="connsiteX26-135" fmla="*/ 3587293 w 3628517"/>
                <a:gd name="connsiteY26-136" fmla="*/ 1431725 h 1885637"/>
                <a:gd name="connsiteX27-137" fmla="*/ 3585289 w 3628517"/>
                <a:gd name="connsiteY27-138" fmla="*/ 1358900 h 1885637"/>
                <a:gd name="connsiteX28-139" fmla="*/ 3356689 w 3628517"/>
                <a:gd name="connsiteY28-140" fmla="*/ 1358900 h 1885637"/>
                <a:gd name="connsiteX29-141" fmla="*/ 3356689 w 3628517"/>
                <a:gd name="connsiteY29-142" fmla="*/ 1104900 h 1885637"/>
                <a:gd name="connsiteX30-143" fmla="*/ 2950289 w 3628517"/>
                <a:gd name="connsiteY30-144" fmla="*/ 1104900 h 1885637"/>
                <a:gd name="connsiteX31-145" fmla="*/ 2950289 w 3628517"/>
                <a:gd name="connsiteY31-146" fmla="*/ 812800 h 1885637"/>
                <a:gd name="connsiteX32-147" fmla="*/ 2556589 w 3628517"/>
                <a:gd name="connsiteY32-148" fmla="*/ 812800 h 1885637"/>
                <a:gd name="connsiteX33-149" fmla="*/ 2556589 w 3628517"/>
                <a:gd name="connsiteY33-150" fmla="*/ 571500 h 1885637"/>
                <a:gd name="connsiteX34-151" fmla="*/ 2162889 w 3628517"/>
                <a:gd name="connsiteY34-152" fmla="*/ 571500 h 1885637"/>
                <a:gd name="connsiteX35-153" fmla="*/ 2162889 w 3628517"/>
                <a:gd name="connsiteY35-154" fmla="*/ 304800 h 1885637"/>
                <a:gd name="connsiteX36-155" fmla="*/ 1781889 w 3628517"/>
                <a:gd name="connsiteY36-156" fmla="*/ 304800 h 1885637"/>
                <a:gd name="connsiteX37-157" fmla="*/ 1781889 w 3628517"/>
                <a:gd name="connsiteY37-158" fmla="*/ 38100 h 1885637"/>
                <a:gd name="connsiteX38-159" fmla="*/ 20345 w 3628517"/>
                <a:gd name="connsiteY38-160" fmla="*/ 38100 h 1885637"/>
                <a:gd name="connsiteX39-161" fmla="*/ 0 w 3628517"/>
                <a:gd name="connsiteY39-162" fmla="*/ 0 h 1885637"/>
                <a:gd name="connsiteX0-163" fmla="*/ 3334912 w 3628517"/>
                <a:gd name="connsiteY0-164" fmla="*/ 1876636 h 1885637"/>
                <a:gd name="connsiteX1-165" fmla="*/ 3628054 w 3628517"/>
                <a:gd name="connsiteY1-166" fmla="*/ 1885303 h 1885637"/>
                <a:gd name="connsiteX2-167" fmla="*/ 3628517 w 3628517"/>
                <a:gd name="connsiteY2-168" fmla="*/ 1885326 h 1885637"/>
                <a:gd name="connsiteX3-169" fmla="*/ 3628517 w 3628517"/>
                <a:gd name="connsiteY3-170" fmla="*/ 1885637 h 1885637"/>
                <a:gd name="connsiteX4-171" fmla="*/ 3621684 w 3628517"/>
                <a:gd name="connsiteY4-172" fmla="*/ 1885304 h 1885637"/>
                <a:gd name="connsiteX5-173" fmla="*/ 3489621 w 3628517"/>
                <a:gd name="connsiteY5-174" fmla="*/ 1879998 h 1885637"/>
                <a:gd name="connsiteX6-175" fmla="*/ 3334912 w 3628517"/>
                <a:gd name="connsiteY6-176" fmla="*/ 1876636 h 1885637"/>
                <a:gd name="connsiteX7-177" fmla="*/ 0 w 3628517"/>
                <a:gd name="connsiteY7-178" fmla="*/ 0 h 1885637"/>
                <a:gd name="connsiteX8-179" fmla="*/ 1817497 w 3628517"/>
                <a:gd name="connsiteY8-180" fmla="*/ 0 h 1885637"/>
                <a:gd name="connsiteX9-181" fmla="*/ 1817497 w 3628517"/>
                <a:gd name="connsiteY9-182" fmla="*/ 266700 h 1885637"/>
                <a:gd name="connsiteX10-183" fmla="*/ 2198497 w 3628517"/>
                <a:gd name="connsiteY10-184" fmla="*/ 266700 h 1885637"/>
                <a:gd name="connsiteX11-185" fmla="*/ 2198497 w 3628517"/>
                <a:gd name="connsiteY11-186" fmla="*/ 533400 h 1885637"/>
                <a:gd name="connsiteX12-187" fmla="*/ 2592197 w 3628517"/>
                <a:gd name="connsiteY12-188" fmla="*/ 533400 h 1885637"/>
                <a:gd name="connsiteX13-189" fmla="*/ 2592197 w 3628517"/>
                <a:gd name="connsiteY13-190" fmla="*/ 774700 h 1885637"/>
                <a:gd name="connsiteX14-191" fmla="*/ 2985897 w 3628517"/>
                <a:gd name="connsiteY14-192" fmla="*/ 774700 h 1885637"/>
                <a:gd name="connsiteX15-193" fmla="*/ 2985897 w 3628517"/>
                <a:gd name="connsiteY15-194" fmla="*/ 1066800 h 1885637"/>
                <a:gd name="connsiteX16-195" fmla="*/ 3392297 w 3628517"/>
                <a:gd name="connsiteY16-196" fmla="*/ 1066800 h 1885637"/>
                <a:gd name="connsiteX17-197" fmla="*/ 3392297 w 3628517"/>
                <a:gd name="connsiteY17-198" fmla="*/ 1320800 h 1885637"/>
                <a:gd name="connsiteX18-199" fmla="*/ 3620897 w 3628517"/>
                <a:gd name="connsiteY18-200" fmla="*/ 1320800 h 1885637"/>
                <a:gd name="connsiteX19-201" fmla="*/ 3622901 w 3628517"/>
                <a:gd name="connsiteY19-202" fmla="*/ 1393625 h 1885637"/>
                <a:gd name="connsiteX20-203" fmla="*/ 3628517 w 3628517"/>
                <a:gd name="connsiteY20-204" fmla="*/ 1393625 h 1885637"/>
                <a:gd name="connsiteX21-205" fmla="*/ 3628517 w 3628517"/>
                <a:gd name="connsiteY21-206" fmla="*/ 1597660 h 1885637"/>
                <a:gd name="connsiteX22-207" fmla="*/ 3628517 w 3628517"/>
                <a:gd name="connsiteY22-208" fmla="*/ 1613540 h 1885637"/>
                <a:gd name="connsiteX23-209" fmla="*/ 3592909 w 3628517"/>
                <a:gd name="connsiteY23-210" fmla="*/ 1613540 h 1885637"/>
                <a:gd name="connsiteX24-211" fmla="*/ 3592909 w 3628517"/>
                <a:gd name="connsiteY24-212" fmla="*/ 1431725 h 1885637"/>
                <a:gd name="connsiteX25-213" fmla="*/ 3587293 w 3628517"/>
                <a:gd name="connsiteY25-214" fmla="*/ 1431725 h 1885637"/>
                <a:gd name="connsiteX26-215" fmla="*/ 3585289 w 3628517"/>
                <a:gd name="connsiteY26-216" fmla="*/ 1358900 h 1885637"/>
                <a:gd name="connsiteX27-217" fmla="*/ 3356689 w 3628517"/>
                <a:gd name="connsiteY27-218" fmla="*/ 1358900 h 1885637"/>
                <a:gd name="connsiteX28-219" fmla="*/ 3356689 w 3628517"/>
                <a:gd name="connsiteY28-220" fmla="*/ 1104900 h 1885637"/>
                <a:gd name="connsiteX29-221" fmla="*/ 2950289 w 3628517"/>
                <a:gd name="connsiteY29-222" fmla="*/ 1104900 h 1885637"/>
                <a:gd name="connsiteX30-223" fmla="*/ 2950289 w 3628517"/>
                <a:gd name="connsiteY30-224" fmla="*/ 812800 h 1885637"/>
                <a:gd name="connsiteX31-225" fmla="*/ 2556589 w 3628517"/>
                <a:gd name="connsiteY31-226" fmla="*/ 812800 h 1885637"/>
                <a:gd name="connsiteX32-227" fmla="*/ 2556589 w 3628517"/>
                <a:gd name="connsiteY32-228" fmla="*/ 571500 h 1885637"/>
                <a:gd name="connsiteX33-229" fmla="*/ 2162889 w 3628517"/>
                <a:gd name="connsiteY33-230" fmla="*/ 571500 h 1885637"/>
                <a:gd name="connsiteX34-231" fmla="*/ 2162889 w 3628517"/>
                <a:gd name="connsiteY34-232" fmla="*/ 304800 h 1885637"/>
                <a:gd name="connsiteX35-233" fmla="*/ 1781889 w 3628517"/>
                <a:gd name="connsiteY35-234" fmla="*/ 304800 h 1885637"/>
                <a:gd name="connsiteX36-235" fmla="*/ 1781889 w 3628517"/>
                <a:gd name="connsiteY36-236" fmla="*/ 38100 h 1885637"/>
                <a:gd name="connsiteX37-237" fmla="*/ 20345 w 3628517"/>
                <a:gd name="connsiteY37-238" fmla="*/ 38100 h 1885637"/>
                <a:gd name="connsiteX38-239" fmla="*/ 0 w 3628517"/>
                <a:gd name="connsiteY38-240" fmla="*/ 0 h 1885637"/>
                <a:gd name="connsiteX0-241" fmla="*/ 3489621 w 3628517"/>
                <a:gd name="connsiteY0-242" fmla="*/ 1879998 h 1885637"/>
                <a:gd name="connsiteX1-243" fmla="*/ 3628054 w 3628517"/>
                <a:gd name="connsiteY1-244" fmla="*/ 1885303 h 1885637"/>
                <a:gd name="connsiteX2-245" fmla="*/ 3628517 w 3628517"/>
                <a:gd name="connsiteY2-246" fmla="*/ 1885326 h 1885637"/>
                <a:gd name="connsiteX3-247" fmla="*/ 3628517 w 3628517"/>
                <a:gd name="connsiteY3-248" fmla="*/ 1885637 h 1885637"/>
                <a:gd name="connsiteX4-249" fmla="*/ 3621684 w 3628517"/>
                <a:gd name="connsiteY4-250" fmla="*/ 1885304 h 1885637"/>
                <a:gd name="connsiteX5-251" fmla="*/ 3489621 w 3628517"/>
                <a:gd name="connsiteY5-252" fmla="*/ 1879998 h 1885637"/>
                <a:gd name="connsiteX6-253" fmla="*/ 0 w 3628517"/>
                <a:gd name="connsiteY6-254" fmla="*/ 0 h 1885637"/>
                <a:gd name="connsiteX7-255" fmla="*/ 1817497 w 3628517"/>
                <a:gd name="connsiteY7-256" fmla="*/ 0 h 1885637"/>
                <a:gd name="connsiteX8-257" fmla="*/ 1817497 w 3628517"/>
                <a:gd name="connsiteY8-258" fmla="*/ 266700 h 1885637"/>
                <a:gd name="connsiteX9-259" fmla="*/ 2198497 w 3628517"/>
                <a:gd name="connsiteY9-260" fmla="*/ 266700 h 1885637"/>
                <a:gd name="connsiteX10-261" fmla="*/ 2198497 w 3628517"/>
                <a:gd name="connsiteY10-262" fmla="*/ 533400 h 1885637"/>
                <a:gd name="connsiteX11-263" fmla="*/ 2592197 w 3628517"/>
                <a:gd name="connsiteY11-264" fmla="*/ 533400 h 1885637"/>
                <a:gd name="connsiteX12-265" fmla="*/ 2592197 w 3628517"/>
                <a:gd name="connsiteY12-266" fmla="*/ 774700 h 1885637"/>
                <a:gd name="connsiteX13-267" fmla="*/ 2985897 w 3628517"/>
                <a:gd name="connsiteY13-268" fmla="*/ 774700 h 1885637"/>
                <a:gd name="connsiteX14-269" fmla="*/ 2985897 w 3628517"/>
                <a:gd name="connsiteY14-270" fmla="*/ 1066800 h 1885637"/>
                <a:gd name="connsiteX15-271" fmla="*/ 3392297 w 3628517"/>
                <a:gd name="connsiteY15-272" fmla="*/ 1066800 h 1885637"/>
                <a:gd name="connsiteX16-273" fmla="*/ 3392297 w 3628517"/>
                <a:gd name="connsiteY16-274" fmla="*/ 1320800 h 1885637"/>
                <a:gd name="connsiteX17-275" fmla="*/ 3620897 w 3628517"/>
                <a:gd name="connsiteY17-276" fmla="*/ 1320800 h 1885637"/>
                <a:gd name="connsiteX18-277" fmla="*/ 3622901 w 3628517"/>
                <a:gd name="connsiteY18-278" fmla="*/ 1393625 h 1885637"/>
                <a:gd name="connsiteX19-279" fmla="*/ 3628517 w 3628517"/>
                <a:gd name="connsiteY19-280" fmla="*/ 1393625 h 1885637"/>
                <a:gd name="connsiteX20-281" fmla="*/ 3628517 w 3628517"/>
                <a:gd name="connsiteY20-282" fmla="*/ 1597660 h 1885637"/>
                <a:gd name="connsiteX21-283" fmla="*/ 3628517 w 3628517"/>
                <a:gd name="connsiteY21-284" fmla="*/ 1613540 h 1885637"/>
                <a:gd name="connsiteX22-285" fmla="*/ 3592909 w 3628517"/>
                <a:gd name="connsiteY22-286" fmla="*/ 1613540 h 1885637"/>
                <a:gd name="connsiteX23-287" fmla="*/ 3592909 w 3628517"/>
                <a:gd name="connsiteY23-288" fmla="*/ 1431725 h 1885637"/>
                <a:gd name="connsiteX24-289" fmla="*/ 3587293 w 3628517"/>
                <a:gd name="connsiteY24-290" fmla="*/ 1431725 h 1885637"/>
                <a:gd name="connsiteX25-291" fmla="*/ 3585289 w 3628517"/>
                <a:gd name="connsiteY25-292" fmla="*/ 1358900 h 1885637"/>
                <a:gd name="connsiteX26-293" fmla="*/ 3356689 w 3628517"/>
                <a:gd name="connsiteY26-294" fmla="*/ 1358900 h 1885637"/>
                <a:gd name="connsiteX27-295" fmla="*/ 3356689 w 3628517"/>
                <a:gd name="connsiteY27-296" fmla="*/ 1104900 h 1885637"/>
                <a:gd name="connsiteX28-297" fmla="*/ 2950289 w 3628517"/>
                <a:gd name="connsiteY28-298" fmla="*/ 1104900 h 1885637"/>
                <a:gd name="connsiteX29-299" fmla="*/ 2950289 w 3628517"/>
                <a:gd name="connsiteY29-300" fmla="*/ 812800 h 1885637"/>
                <a:gd name="connsiteX30-301" fmla="*/ 2556589 w 3628517"/>
                <a:gd name="connsiteY30-302" fmla="*/ 812800 h 1885637"/>
                <a:gd name="connsiteX31-303" fmla="*/ 2556589 w 3628517"/>
                <a:gd name="connsiteY31-304" fmla="*/ 571500 h 1885637"/>
                <a:gd name="connsiteX32-305" fmla="*/ 2162889 w 3628517"/>
                <a:gd name="connsiteY32-306" fmla="*/ 571500 h 1885637"/>
                <a:gd name="connsiteX33-307" fmla="*/ 2162889 w 3628517"/>
                <a:gd name="connsiteY33-308" fmla="*/ 304800 h 1885637"/>
                <a:gd name="connsiteX34-309" fmla="*/ 1781889 w 3628517"/>
                <a:gd name="connsiteY34-310" fmla="*/ 304800 h 1885637"/>
                <a:gd name="connsiteX35-311" fmla="*/ 1781889 w 3628517"/>
                <a:gd name="connsiteY35-312" fmla="*/ 38100 h 1885637"/>
                <a:gd name="connsiteX36-313" fmla="*/ 20345 w 3628517"/>
                <a:gd name="connsiteY36-314" fmla="*/ 38100 h 1885637"/>
                <a:gd name="connsiteX37-315" fmla="*/ 0 w 3628517"/>
                <a:gd name="connsiteY37-316" fmla="*/ 0 h 1885637"/>
                <a:gd name="connsiteX0-317" fmla="*/ 3621684 w 3628517"/>
                <a:gd name="connsiteY0-318" fmla="*/ 1885304 h 1885637"/>
                <a:gd name="connsiteX1-319" fmla="*/ 3628054 w 3628517"/>
                <a:gd name="connsiteY1-320" fmla="*/ 1885303 h 1885637"/>
                <a:gd name="connsiteX2-321" fmla="*/ 3628517 w 3628517"/>
                <a:gd name="connsiteY2-322" fmla="*/ 1885326 h 1885637"/>
                <a:gd name="connsiteX3-323" fmla="*/ 3628517 w 3628517"/>
                <a:gd name="connsiteY3-324" fmla="*/ 1885637 h 1885637"/>
                <a:gd name="connsiteX4-325" fmla="*/ 3621684 w 3628517"/>
                <a:gd name="connsiteY4-326" fmla="*/ 1885304 h 1885637"/>
                <a:gd name="connsiteX5-327" fmla="*/ 0 w 3628517"/>
                <a:gd name="connsiteY5-328" fmla="*/ 0 h 1885637"/>
                <a:gd name="connsiteX6-329" fmla="*/ 1817497 w 3628517"/>
                <a:gd name="connsiteY6-330" fmla="*/ 0 h 1885637"/>
                <a:gd name="connsiteX7-331" fmla="*/ 1817497 w 3628517"/>
                <a:gd name="connsiteY7-332" fmla="*/ 266700 h 1885637"/>
                <a:gd name="connsiteX8-333" fmla="*/ 2198497 w 3628517"/>
                <a:gd name="connsiteY8-334" fmla="*/ 266700 h 1885637"/>
                <a:gd name="connsiteX9-335" fmla="*/ 2198497 w 3628517"/>
                <a:gd name="connsiteY9-336" fmla="*/ 533400 h 1885637"/>
                <a:gd name="connsiteX10-337" fmla="*/ 2592197 w 3628517"/>
                <a:gd name="connsiteY10-338" fmla="*/ 533400 h 1885637"/>
                <a:gd name="connsiteX11-339" fmla="*/ 2592197 w 3628517"/>
                <a:gd name="connsiteY11-340" fmla="*/ 774700 h 1885637"/>
                <a:gd name="connsiteX12-341" fmla="*/ 2985897 w 3628517"/>
                <a:gd name="connsiteY12-342" fmla="*/ 774700 h 1885637"/>
                <a:gd name="connsiteX13-343" fmla="*/ 2985897 w 3628517"/>
                <a:gd name="connsiteY13-344" fmla="*/ 1066800 h 1885637"/>
                <a:gd name="connsiteX14-345" fmla="*/ 3392297 w 3628517"/>
                <a:gd name="connsiteY14-346" fmla="*/ 1066800 h 1885637"/>
                <a:gd name="connsiteX15-347" fmla="*/ 3392297 w 3628517"/>
                <a:gd name="connsiteY15-348" fmla="*/ 1320800 h 1885637"/>
                <a:gd name="connsiteX16-349" fmla="*/ 3620897 w 3628517"/>
                <a:gd name="connsiteY16-350" fmla="*/ 1320800 h 1885637"/>
                <a:gd name="connsiteX17-351" fmla="*/ 3622901 w 3628517"/>
                <a:gd name="connsiteY17-352" fmla="*/ 1393625 h 1885637"/>
                <a:gd name="connsiteX18-353" fmla="*/ 3628517 w 3628517"/>
                <a:gd name="connsiteY18-354" fmla="*/ 1393625 h 1885637"/>
                <a:gd name="connsiteX19-355" fmla="*/ 3628517 w 3628517"/>
                <a:gd name="connsiteY19-356" fmla="*/ 1597660 h 1885637"/>
                <a:gd name="connsiteX20-357" fmla="*/ 3628517 w 3628517"/>
                <a:gd name="connsiteY20-358" fmla="*/ 1613540 h 1885637"/>
                <a:gd name="connsiteX21-359" fmla="*/ 3592909 w 3628517"/>
                <a:gd name="connsiteY21-360" fmla="*/ 1613540 h 1885637"/>
                <a:gd name="connsiteX22-361" fmla="*/ 3592909 w 3628517"/>
                <a:gd name="connsiteY22-362" fmla="*/ 1431725 h 1885637"/>
                <a:gd name="connsiteX23-363" fmla="*/ 3587293 w 3628517"/>
                <a:gd name="connsiteY23-364" fmla="*/ 1431725 h 1885637"/>
                <a:gd name="connsiteX24-365" fmla="*/ 3585289 w 3628517"/>
                <a:gd name="connsiteY24-366" fmla="*/ 1358900 h 1885637"/>
                <a:gd name="connsiteX25-367" fmla="*/ 3356689 w 3628517"/>
                <a:gd name="connsiteY25-368" fmla="*/ 1358900 h 1885637"/>
                <a:gd name="connsiteX26-369" fmla="*/ 3356689 w 3628517"/>
                <a:gd name="connsiteY26-370" fmla="*/ 1104900 h 1885637"/>
                <a:gd name="connsiteX27-371" fmla="*/ 2950289 w 3628517"/>
                <a:gd name="connsiteY27-372" fmla="*/ 1104900 h 1885637"/>
                <a:gd name="connsiteX28-373" fmla="*/ 2950289 w 3628517"/>
                <a:gd name="connsiteY28-374" fmla="*/ 812800 h 1885637"/>
                <a:gd name="connsiteX29-375" fmla="*/ 2556589 w 3628517"/>
                <a:gd name="connsiteY29-376" fmla="*/ 812800 h 1885637"/>
                <a:gd name="connsiteX30-377" fmla="*/ 2556589 w 3628517"/>
                <a:gd name="connsiteY30-378" fmla="*/ 571500 h 1885637"/>
                <a:gd name="connsiteX31-379" fmla="*/ 2162889 w 3628517"/>
                <a:gd name="connsiteY31-380" fmla="*/ 571500 h 1885637"/>
                <a:gd name="connsiteX32-381" fmla="*/ 2162889 w 3628517"/>
                <a:gd name="connsiteY32-382" fmla="*/ 304800 h 1885637"/>
                <a:gd name="connsiteX33-383" fmla="*/ 1781889 w 3628517"/>
                <a:gd name="connsiteY33-384" fmla="*/ 304800 h 1885637"/>
                <a:gd name="connsiteX34-385" fmla="*/ 1781889 w 3628517"/>
                <a:gd name="connsiteY34-386" fmla="*/ 38100 h 1885637"/>
                <a:gd name="connsiteX35-387" fmla="*/ 20345 w 3628517"/>
                <a:gd name="connsiteY35-388" fmla="*/ 38100 h 1885637"/>
                <a:gd name="connsiteX36-389" fmla="*/ 0 w 3628517"/>
                <a:gd name="connsiteY36-390" fmla="*/ 0 h 1885637"/>
                <a:gd name="connsiteX0-391" fmla="*/ 3628517 w 3628517"/>
                <a:gd name="connsiteY0-392" fmla="*/ 1885637 h 1885637"/>
                <a:gd name="connsiteX1-393" fmla="*/ 3628054 w 3628517"/>
                <a:gd name="connsiteY1-394" fmla="*/ 1885303 h 1885637"/>
                <a:gd name="connsiteX2-395" fmla="*/ 3628517 w 3628517"/>
                <a:gd name="connsiteY2-396" fmla="*/ 1885326 h 1885637"/>
                <a:gd name="connsiteX3-397" fmla="*/ 3628517 w 3628517"/>
                <a:gd name="connsiteY3-398" fmla="*/ 1885637 h 1885637"/>
                <a:gd name="connsiteX4-399" fmla="*/ 0 w 3628517"/>
                <a:gd name="connsiteY4-400" fmla="*/ 0 h 1885637"/>
                <a:gd name="connsiteX5-401" fmla="*/ 1817497 w 3628517"/>
                <a:gd name="connsiteY5-402" fmla="*/ 0 h 1885637"/>
                <a:gd name="connsiteX6-403" fmla="*/ 1817497 w 3628517"/>
                <a:gd name="connsiteY6-404" fmla="*/ 266700 h 1885637"/>
                <a:gd name="connsiteX7-405" fmla="*/ 2198497 w 3628517"/>
                <a:gd name="connsiteY7-406" fmla="*/ 266700 h 1885637"/>
                <a:gd name="connsiteX8-407" fmla="*/ 2198497 w 3628517"/>
                <a:gd name="connsiteY8-408" fmla="*/ 533400 h 1885637"/>
                <a:gd name="connsiteX9-409" fmla="*/ 2592197 w 3628517"/>
                <a:gd name="connsiteY9-410" fmla="*/ 533400 h 1885637"/>
                <a:gd name="connsiteX10-411" fmla="*/ 2592197 w 3628517"/>
                <a:gd name="connsiteY10-412" fmla="*/ 774700 h 1885637"/>
                <a:gd name="connsiteX11-413" fmla="*/ 2985897 w 3628517"/>
                <a:gd name="connsiteY11-414" fmla="*/ 774700 h 1885637"/>
                <a:gd name="connsiteX12-415" fmla="*/ 2985897 w 3628517"/>
                <a:gd name="connsiteY12-416" fmla="*/ 1066800 h 1885637"/>
                <a:gd name="connsiteX13-417" fmla="*/ 3392297 w 3628517"/>
                <a:gd name="connsiteY13-418" fmla="*/ 1066800 h 1885637"/>
                <a:gd name="connsiteX14-419" fmla="*/ 3392297 w 3628517"/>
                <a:gd name="connsiteY14-420" fmla="*/ 1320800 h 1885637"/>
                <a:gd name="connsiteX15-421" fmla="*/ 3620897 w 3628517"/>
                <a:gd name="connsiteY15-422" fmla="*/ 1320800 h 1885637"/>
                <a:gd name="connsiteX16-423" fmla="*/ 3622901 w 3628517"/>
                <a:gd name="connsiteY16-424" fmla="*/ 1393625 h 1885637"/>
                <a:gd name="connsiteX17-425" fmla="*/ 3628517 w 3628517"/>
                <a:gd name="connsiteY17-426" fmla="*/ 1393625 h 1885637"/>
                <a:gd name="connsiteX18-427" fmla="*/ 3628517 w 3628517"/>
                <a:gd name="connsiteY18-428" fmla="*/ 1597660 h 1885637"/>
                <a:gd name="connsiteX19-429" fmla="*/ 3628517 w 3628517"/>
                <a:gd name="connsiteY19-430" fmla="*/ 1613540 h 1885637"/>
                <a:gd name="connsiteX20-431" fmla="*/ 3592909 w 3628517"/>
                <a:gd name="connsiteY20-432" fmla="*/ 1613540 h 1885637"/>
                <a:gd name="connsiteX21-433" fmla="*/ 3592909 w 3628517"/>
                <a:gd name="connsiteY21-434" fmla="*/ 1431725 h 1885637"/>
                <a:gd name="connsiteX22-435" fmla="*/ 3587293 w 3628517"/>
                <a:gd name="connsiteY22-436" fmla="*/ 1431725 h 1885637"/>
                <a:gd name="connsiteX23-437" fmla="*/ 3585289 w 3628517"/>
                <a:gd name="connsiteY23-438" fmla="*/ 1358900 h 1885637"/>
                <a:gd name="connsiteX24-439" fmla="*/ 3356689 w 3628517"/>
                <a:gd name="connsiteY24-440" fmla="*/ 1358900 h 1885637"/>
                <a:gd name="connsiteX25-441" fmla="*/ 3356689 w 3628517"/>
                <a:gd name="connsiteY25-442" fmla="*/ 1104900 h 1885637"/>
                <a:gd name="connsiteX26-443" fmla="*/ 2950289 w 3628517"/>
                <a:gd name="connsiteY26-444" fmla="*/ 1104900 h 1885637"/>
                <a:gd name="connsiteX27-445" fmla="*/ 2950289 w 3628517"/>
                <a:gd name="connsiteY27-446" fmla="*/ 812800 h 1885637"/>
                <a:gd name="connsiteX28-447" fmla="*/ 2556589 w 3628517"/>
                <a:gd name="connsiteY28-448" fmla="*/ 812800 h 1885637"/>
                <a:gd name="connsiteX29-449" fmla="*/ 2556589 w 3628517"/>
                <a:gd name="connsiteY29-450" fmla="*/ 571500 h 1885637"/>
                <a:gd name="connsiteX30-451" fmla="*/ 2162889 w 3628517"/>
                <a:gd name="connsiteY30-452" fmla="*/ 571500 h 1885637"/>
                <a:gd name="connsiteX31-453" fmla="*/ 2162889 w 3628517"/>
                <a:gd name="connsiteY31-454" fmla="*/ 304800 h 1885637"/>
                <a:gd name="connsiteX32-455" fmla="*/ 1781889 w 3628517"/>
                <a:gd name="connsiteY32-456" fmla="*/ 304800 h 1885637"/>
                <a:gd name="connsiteX33-457" fmla="*/ 1781889 w 3628517"/>
                <a:gd name="connsiteY33-458" fmla="*/ 38100 h 1885637"/>
                <a:gd name="connsiteX34-459" fmla="*/ 20345 w 3628517"/>
                <a:gd name="connsiteY34-460" fmla="*/ 38100 h 1885637"/>
                <a:gd name="connsiteX35-461" fmla="*/ 0 w 3628517"/>
                <a:gd name="connsiteY35-462" fmla="*/ 0 h 1885637"/>
                <a:gd name="connsiteX0-463" fmla="*/ 3628517 w 3628517"/>
                <a:gd name="connsiteY0-464" fmla="*/ 1885326 h 1885326"/>
                <a:gd name="connsiteX1-465" fmla="*/ 3628054 w 3628517"/>
                <a:gd name="connsiteY1-466" fmla="*/ 1885303 h 1885326"/>
                <a:gd name="connsiteX2-467" fmla="*/ 3628517 w 3628517"/>
                <a:gd name="connsiteY2-468" fmla="*/ 1885326 h 1885326"/>
                <a:gd name="connsiteX3-469" fmla="*/ 0 w 3628517"/>
                <a:gd name="connsiteY3-470" fmla="*/ 0 h 1885326"/>
                <a:gd name="connsiteX4-471" fmla="*/ 1817497 w 3628517"/>
                <a:gd name="connsiteY4-472" fmla="*/ 0 h 1885326"/>
                <a:gd name="connsiteX5-473" fmla="*/ 1817497 w 3628517"/>
                <a:gd name="connsiteY5-474" fmla="*/ 266700 h 1885326"/>
                <a:gd name="connsiteX6-475" fmla="*/ 2198497 w 3628517"/>
                <a:gd name="connsiteY6-476" fmla="*/ 266700 h 1885326"/>
                <a:gd name="connsiteX7-477" fmla="*/ 2198497 w 3628517"/>
                <a:gd name="connsiteY7-478" fmla="*/ 533400 h 1885326"/>
                <a:gd name="connsiteX8-479" fmla="*/ 2592197 w 3628517"/>
                <a:gd name="connsiteY8-480" fmla="*/ 533400 h 1885326"/>
                <a:gd name="connsiteX9-481" fmla="*/ 2592197 w 3628517"/>
                <a:gd name="connsiteY9-482" fmla="*/ 774700 h 1885326"/>
                <a:gd name="connsiteX10-483" fmla="*/ 2985897 w 3628517"/>
                <a:gd name="connsiteY10-484" fmla="*/ 774700 h 1885326"/>
                <a:gd name="connsiteX11-485" fmla="*/ 2985897 w 3628517"/>
                <a:gd name="connsiteY11-486" fmla="*/ 1066800 h 1885326"/>
                <a:gd name="connsiteX12-487" fmla="*/ 3392297 w 3628517"/>
                <a:gd name="connsiteY12-488" fmla="*/ 1066800 h 1885326"/>
                <a:gd name="connsiteX13-489" fmla="*/ 3392297 w 3628517"/>
                <a:gd name="connsiteY13-490" fmla="*/ 1320800 h 1885326"/>
                <a:gd name="connsiteX14-491" fmla="*/ 3620897 w 3628517"/>
                <a:gd name="connsiteY14-492" fmla="*/ 1320800 h 1885326"/>
                <a:gd name="connsiteX15-493" fmla="*/ 3622901 w 3628517"/>
                <a:gd name="connsiteY15-494" fmla="*/ 1393625 h 1885326"/>
                <a:gd name="connsiteX16-495" fmla="*/ 3628517 w 3628517"/>
                <a:gd name="connsiteY16-496" fmla="*/ 1393625 h 1885326"/>
                <a:gd name="connsiteX17-497" fmla="*/ 3628517 w 3628517"/>
                <a:gd name="connsiteY17-498" fmla="*/ 1597660 h 1885326"/>
                <a:gd name="connsiteX18-499" fmla="*/ 3628517 w 3628517"/>
                <a:gd name="connsiteY18-500" fmla="*/ 1613540 h 1885326"/>
                <a:gd name="connsiteX19-501" fmla="*/ 3592909 w 3628517"/>
                <a:gd name="connsiteY19-502" fmla="*/ 1613540 h 1885326"/>
                <a:gd name="connsiteX20-503" fmla="*/ 3592909 w 3628517"/>
                <a:gd name="connsiteY20-504" fmla="*/ 1431725 h 1885326"/>
                <a:gd name="connsiteX21-505" fmla="*/ 3587293 w 3628517"/>
                <a:gd name="connsiteY21-506" fmla="*/ 1431725 h 1885326"/>
                <a:gd name="connsiteX22-507" fmla="*/ 3585289 w 3628517"/>
                <a:gd name="connsiteY22-508" fmla="*/ 1358900 h 1885326"/>
                <a:gd name="connsiteX23-509" fmla="*/ 3356689 w 3628517"/>
                <a:gd name="connsiteY23-510" fmla="*/ 1358900 h 1885326"/>
                <a:gd name="connsiteX24-511" fmla="*/ 3356689 w 3628517"/>
                <a:gd name="connsiteY24-512" fmla="*/ 1104900 h 1885326"/>
                <a:gd name="connsiteX25-513" fmla="*/ 2950289 w 3628517"/>
                <a:gd name="connsiteY25-514" fmla="*/ 1104900 h 1885326"/>
                <a:gd name="connsiteX26-515" fmla="*/ 2950289 w 3628517"/>
                <a:gd name="connsiteY26-516" fmla="*/ 812800 h 1885326"/>
                <a:gd name="connsiteX27-517" fmla="*/ 2556589 w 3628517"/>
                <a:gd name="connsiteY27-518" fmla="*/ 812800 h 1885326"/>
                <a:gd name="connsiteX28-519" fmla="*/ 2556589 w 3628517"/>
                <a:gd name="connsiteY28-520" fmla="*/ 571500 h 1885326"/>
                <a:gd name="connsiteX29-521" fmla="*/ 2162889 w 3628517"/>
                <a:gd name="connsiteY29-522" fmla="*/ 571500 h 1885326"/>
                <a:gd name="connsiteX30-523" fmla="*/ 2162889 w 3628517"/>
                <a:gd name="connsiteY30-524" fmla="*/ 304800 h 1885326"/>
                <a:gd name="connsiteX31-525" fmla="*/ 1781889 w 3628517"/>
                <a:gd name="connsiteY31-526" fmla="*/ 304800 h 1885326"/>
                <a:gd name="connsiteX32-527" fmla="*/ 1781889 w 3628517"/>
                <a:gd name="connsiteY32-528" fmla="*/ 38100 h 1885326"/>
                <a:gd name="connsiteX33-529" fmla="*/ 20345 w 3628517"/>
                <a:gd name="connsiteY33-530" fmla="*/ 38100 h 1885326"/>
                <a:gd name="connsiteX34-531" fmla="*/ 0 w 3628517"/>
                <a:gd name="connsiteY34-532" fmla="*/ 0 h 1885326"/>
                <a:gd name="connsiteX0-533" fmla="*/ 0 w 3628517"/>
                <a:gd name="connsiteY0-534" fmla="*/ 0 h 1613540"/>
                <a:gd name="connsiteX1-535" fmla="*/ 1817497 w 3628517"/>
                <a:gd name="connsiteY1-536" fmla="*/ 0 h 1613540"/>
                <a:gd name="connsiteX2-537" fmla="*/ 1817497 w 3628517"/>
                <a:gd name="connsiteY2-538" fmla="*/ 266700 h 1613540"/>
                <a:gd name="connsiteX3-539" fmla="*/ 2198497 w 3628517"/>
                <a:gd name="connsiteY3-540" fmla="*/ 266700 h 1613540"/>
                <a:gd name="connsiteX4-541" fmla="*/ 2198497 w 3628517"/>
                <a:gd name="connsiteY4-542" fmla="*/ 533400 h 1613540"/>
                <a:gd name="connsiteX5-543" fmla="*/ 2592197 w 3628517"/>
                <a:gd name="connsiteY5-544" fmla="*/ 533400 h 1613540"/>
                <a:gd name="connsiteX6-545" fmla="*/ 2592197 w 3628517"/>
                <a:gd name="connsiteY6-546" fmla="*/ 774700 h 1613540"/>
                <a:gd name="connsiteX7-547" fmla="*/ 2985897 w 3628517"/>
                <a:gd name="connsiteY7-548" fmla="*/ 774700 h 1613540"/>
                <a:gd name="connsiteX8-549" fmla="*/ 2985897 w 3628517"/>
                <a:gd name="connsiteY8-550" fmla="*/ 1066800 h 1613540"/>
                <a:gd name="connsiteX9-551" fmla="*/ 3392297 w 3628517"/>
                <a:gd name="connsiteY9-552" fmla="*/ 1066800 h 1613540"/>
                <a:gd name="connsiteX10-553" fmla="*/ 3392297 w 3628517"/>
                <a:gd name="connsiteY10-554" fmla="*/ 1320800 h 1613540"/>
                <a:gd name="connsiteX11-555" fmla="*/ 3620897 w 3628517"/>
                <a:gd name="connsiteY11-556" fmla="*/ 1320800 h 1613540"/>
                <a:gd name="connsiteX12-557" fmla="*/ 3622901 w 3628517"/>
                <a:gd name="connsiteY12-558" fmla="*/ 1393625 h 1613540"/>
                <a:gd name="connsiteX13-559" fmla="*/ 3628517 w 3628517"/>
                <a:gd name="connsiteY13-560" fmla="*/ 1393625 h 1613540"/>
                <a:gd name="connsiteX14-561" fmla="*/ 3628517 w 3628517"/>
                <a:gd name="connsiteY14-562" fmla="*/ 1597660 h 1613540"/>
                <a:gd name="connsiteX15-563" fmla="*/ 3628517 w 3628517"/>
                <a:gd name="connsiteY15-564" fmla="*/ 1613540 h 1613540"/>
                <a:gd name="connsiteX16-565" fmla="*/ 3592909 w 3628517"/>
                <a:gd name="connsiteY16-566" fmla="*/ 1613540 h 1613540"/>
                <a:gd name="connsiteX17-567" fmla="*/ 3592909 w 3628517"/>
                <a:gd name="connsiteY17-568" fmla="*/ 1431725 h 1613540"/>
                <a:gd name="connsiteX18-569" fmla="*/ 3587293 w 3628517"/>
                <a:gd name="connsiteY18-570" fmla="*/ 1431725 h 1613540"/>
                <a:gd name="connsiteX19-571" fmla="*/ 3585289 w 3628517"/>
                <a:gd name="connsiteY19-572" fmla="*/ 1358900 h 1613540"/>
                <a:gd name="connsiteX20-573" fmla="*/ 3356689 w 3628517"/>
                <a:gd name="connsiteY20-574" fmla="*/ 1358900 h 1613540"/>
                <a:gd name="connsiteX21-575" fmla="*/ 3356689 w 3628517"/>
                <a:gd name="connsiteY21-576" fmla="*/ 1104900 h 1613540"/>
                <a:gd name="connsiteX22-577" fmla="*/ 2950289 w 3628517"/>
                <a:gd name="connsiteY22-578" fmla="*/ 1104900 h 1613540"/>
                <a:gd name="connsiteX23-579" fmla="*/ 2950289 w 3628517"/>
                <a:gd name="connsiteY23-580" fmla="*/ 812800 h 1613540"/>
                <a:gd name="connsiteX24-581" fmla="*/ 2556589 w 3628517"/>
                <a:gd name="connsiteY24-582" fmla="*/ 812800 h 1613540"/>
                <a:gd name="connsiteX25-583" fmla="*/ 2556589 w 3628517"/>
                <a:gd name="connsiteY25-584" fmla="*/ 571500 h 1613540"/>
                <a:gd name="connsiteX26-585" fmla="*/ 2162889 w 3628517"/>
                <a:gd name="connsiteY26-586" fmla="*/ 571500 h 1613540"/>
                <a:gd name="connsiteX27-587" fmla="*/ 2162889 w 3628517"/>
                <a:gd name="connsiteY27-588" fmla="*/ 304800 h 1613540"/>
                <a:gd name="connsiteX28-589" fmla="*/ 1781889 w 3628517"/>
                <a:gd name="connsiteY28-590" fmla="*/ 304800 h 1613540"/>
                <a:gd name="connsiteX29-591" fmla="*/ 1781889 w 3628517"/>
                <a:gd name="connsiteY29-592" fmla="*/ 38100 h 1613540"/>
                <a:gd name="connsiteX30-593" fmla="*/ 20345 w 3628517"/>
                <a:gd name="connsiteY30-594" fmla="*/ 38100 h 1613540"/>
                <a:gd name="connsiteX31-595" fmla="*/ 0 w 3628517"/>
                <a:gd name="connsiteY31-596" fmla="*/ 0 h 1613540"/>
                <a:gd name="connsiteX0-597" fmla="*/ 0 w 3628517"/>
                <a:gd name="connsiteY0-598" fmla="*/ 0 h 1613540"/>
                <a:gd name="connsiteX1-599" fmla="*/ 1817497 w 3628517"/>
                <a:gd name="connsiteY1-600" fmla="*/ 0 h 1613540"/>
                <a:gd name="connsiteX2-601" fmla="*/ 1817497 w 3628517"/>
                <a:gd name="connsiteY2-602" fmla="*/ 266700 h 1613540"/>
                <a:gd name="connsiteX3-603" fmla="*/ 2198497 w 3628517"/>
                <a:gd name="connsiteY3-604" fmla="*/ 266700 h 1613540"/>
                <a:gd name="connsiteX4-605" fmla="*/ 2198497 w 3628517"/>
                <a:gd name="connsiteY4-606" fmla="*/ 533400 h 1613540"/>
                <a:gd name="connsiteX5-607" fmla="*/ 2592197 w 3628517"/>
                <a:gd name="connsiteY5-608" fmla="*/ 533400 h 1613540"/>
                <a:gd name="connsiteX6-609" fmla="*/ 2592197 w 3628517"/>
                <a:gd name="connsiteY6-610" fmla="*/ 774700 h 1613540"/>
                <a:gd name="connsiteX7-611" fmla="*/ 2985897 w 3628517"/>
                <a:gd name="connsiteY7-612" fmla="*/ 774700 h 1613540"/>
                <a:gd name="connsiteX8-613" fmla="*/ 2985897 w 3628517"/>
                <a:gd name="connsiteY8-614" fmla="*/ 1066800 h 1613540"/>
                <a:gd name="connsiteX9-615" fmla="*/ 3392297 w 3628517"/>
                <a:gd name="connsiteY9-616" fmla="*/ 1066800 h 1613540"/>
                <a:gd name="connsiteX10-617" fmla="*/ 3392297 w 3628517"/>
                <a:gd name="connsiteY10-618" fmla="*/ 1320800 h 1613540"/>
                <a:gd name="connsiteX11-619" fmla="*/ 3620897 w 3628517"/>
                <a:gd name="connsiteY11-620" fmla="*/ 1320800 h 1613540"/>
                <a:gd name="connsiteX12-621" fmla="*/ 3622901 w 3628517"/>
                <a:gd name="connsiteY12-622" fmla="*/ 1393625 h 1613540"/>
                <a:gd name="connsiteX13-623" fmla="*/ 3628517 w 3628517"/>
                <a:gd name="connsiteY13-624" fmla="*/ 1393625 h 1613540"/>
                <a:gd name="connsiteX14-625" fmla="*/ 3628517 w 3628517"/>
                <a:gd name="connsiteY14-626" fmla="*/ 1613540 h 1613540"/>
                <a:gd name="connsiteX15-627" fmla="*/ 3592909 w 3628517"/>
                <a:gd name="connsiteY15-628" fmla="*/ 1613540 h 1613540"/>
                <a:gd name="connsiteX16-629" fmla="*/ 3592909 w 3628517"/>
                <a:gd name="connsiteY16-630" fmla="*/ 1431725 h 1613540"/>
                <a:gd name="connsiteX17-631" fmla="*/ 3587293 w 3628517"/>
                <a:gd name="connsiteY17-632" fmla="*/ 1431725 h 1613540"/>
                <a:gd name="connsiteX18-633" fmla="*/ 3585289 w 3628517"/>
                <a:gd name="connsiteY18-634" fmla="*/ 1358900 h 1613540"/>
                <a:gd name="connsiteX19-635" fmla="*/ 3356689 w 3628517"/>
                <a:gd name="connsiteY19-636" fmla="*/ 1358900 h 1613540"/>
                <a:gd name="connsiteX20-637" fmla="*/ 3356689 w 3628517"/>
                <a:gd name="connsiteY20-638" fmla="*/ 1104900 h 1613540"/>
                <a:gd name="connsiteX21-639" fmla="*/ 2950289 w 3628517"/>
                <a:gd name="connsiteY21-640" fmla="*/ 1104900 h 1613540"/>
                <a:gd name="connsiteX22-641" fmla="*/ 2950289 w 3628517"/>
                <a:gd name="connsiteY22-642" fmla="*/ 812800 h 1613540"/>
                <a:gd name="connsiteX23-643" fmla="*/ 2556589 w 3628517"/>
                <a:gd name="connsiteY23-644" fmla="*/ 812800 h 1613540"/>
                <a:gd name="connsiteX24-645" fmla="*/ 2556589 w 3628517"/>
                <a:gd name="connsiteY24-646" fmla="*/ 571500 h 1613540"/>
                <a:gd name="connsiteX25-647" fmla="*/ 2162889 w 3628517"/>
                <a:gd name="connsiteY25-648" fmla="*/ 571500 h 1613540"/>
                <a:gd name="connsiteX26-649" fmla="*/ 2162889 w 3628517"/>
                <a:gd name="connsiteY26-650" fmla="*/ 304800 h 1613540"/>
                <a:gd name="connsiteX27-651" fmla="*/ 1781889 w 3628517"/>
                <a:gd name="connsiteY27-652" fmla="*/ 304800 h 1613540"/>
                <a:gd name="connsiteX28-653" fmla="*/ 1781889 w 3628517"/>
                <a:gd name="connsiteY28-654" fmla="*/ 38100 h 1613540"/>
                <a:gd name="connsiteX29-655" fmla="*/ 20345 w 3628517"/>
                <a:gd name="connsiteY29-656" fmla="*/ 38100 h 1613540"/>
                <a:gd name="connsiteX30-657" fmla="*/ 0 w 3628517"/>
                <a:gd name="connsiteY30-658" fmla="*/ 0 h 1613540"/>
                <a:gd name="connsiteX0-659" fmla="*/ 0 w 3628517"/>
                <a:gd name="connsiteY0-660" fmla="*/ 0 h 1613540"/>
                <a:gd name="connsiteX1-661" fmla="*/ 1817497 w 3628517"/>
                <a:gd name="connsiteY1-662" fmla="*/ 0 h 1613540"/>
                <a:gd name="connsiteX2-663" fmla="*/ 1817497 w 3628517"/>
                <a:gd name="connsiteY2-664" fmla="*/ 266700 h 1613540"/>
                <a:gd name="connsiteX3-665" fmla="*/ 2198497 w 3628517"/>
                <a:gd name="connsiteY3-666" fmla="*/ 266700 h 1613540"/>
                <a:gd name="connsiteX4-667" fmla="*/ 2198497 w 3628517"/>
                <a:gd name="connsiteY4-668" fmla="*/ 533400 h 1613540"/>
                <a:gd name="connsiteX5-669" fmla="*/ 2592197 w 3628517"/>
                <a:gd name="connsiteY5-670" fmla="*/ 533400 h 1613540"/>
                <a:gd name="connsiteX6-671" fmla="*/ 2592197 w 3628517"/>
                <a:gd name="connsiteY6-672" fmla="*/ 774700 h 1613540"/>
                <a:gd name="connsiteX7-673" fmla="*/ 2985897 w 3628517"/>
                <a:gd name="connsiteY7-674" fmla="*/ 774700 h 1613540"/>
                <a:gd name="connsiteX8-675" fmla="*/ 2985897 w 3628517"/>
                <a:gd name="connsiteY8-676" fmla="*/ 1066800 h 1613540"/>
                <a:gd name="connsiteX9-677" fmla="*/ 3392297 w 3628517"/>
                <a:gd name="connsiteY9-678" fmla="*/ 1066800 h 1613540"/>
                <a:gd name="connsiteX10-679" fmla="*/ 3392297 w 3628517"/>
                <a:gd name="connsiteY10-680" fmla="*/ 1320800 h 1613540"/>
                <a:gd name="connsiteX11-681" fmla="*/ 3620897 w 3628517"/>
                <a:gd name="connsiteY11-682" fmla="*/ 1320800 h 1613540"/>
                <a:gd name="connsiteX12-683" fmla="*/ 3622901 w 3628517"/>
                <a:gd name="connsiteY12-684" fmla="*/ 1393625 h 1613540"/>
                <a:gd name="connsiteX13-685" fmla="*/ 3628517 w 3628517"/>
                <a:gd name="connsiteY13-686" fmla="*/ 1613540 h 1613540"/>
                <a:gd name="connsiteX14-687" fmla="*/ 3592909 w 3628517"/>
                <a:gd name="connsiteY14-688" fmla="*/ 1613540 h 1613540"/>
                <a:gd name="connsiteX15-689" fmla="*/ 3592909 w 3628517"/>
                <a:gd name="connsiteY15-690" fmla="*/ 1431725 h 1613540"/>
                <a:gd name="connsiteX16-691" fmla="*/ 3587293 w 3628517"/>
                <a:gd name="connsiteY16-692" fmla="*/ 1431725 h 1613540"/>
                <a:gd name="connsiteX17-693" fmla="*/ 3585289 w 3628517"/>
                <a:gd name="connsiteY17-694" fmla="*/ 1358900 h 1613540"/>
                <a:gd name="connsiteX18-695" fmla="*/ 3356689 w 3628517"/>
                <a:gd name="connsiteY18-696" fmla="*/ 1358900 h 1613540"/>
                <a:gd name="connsiteX19-697" fmla="*/ 3356689 w 3628517"/>
                <a:gd name="connsiteY19-698" fmla="*/ 1104900 h 1613540"/>
                <a:gd name="connsiteX20-699" fmla="*/ 2950289 w 3628517"/>
                <a:gd name="connsiteY20-700" fmla="*/ 1104900 h 1613540"/>
                <a:gd name="connsiteX21-701" fmla="*/ 2950289 w 3628517"/>
                <a:gd name="connsiteY21-702" fmla="*/ 812800 h 1613540"/>
                <a:gd name="connsiteX22-703" fmla="*/ 2556589 w 3628517"/>
                <a:gd name="connsiteY22-704" fmla="*/ 812800 h 1613540"/>
                <a:gd name="connsiteX23-705" fmla="*/ 2556589 w 3628517"/>
                <a:gd name="connsiteY23-706" fmla="*/ 571500 h 1613540"/>
                <a:gd name="connsiteX24-707" fmla="*/ 2162889 w 3628517"/>
                <a:gd name="connsiteY24-708" fmla="*/ 571500 h 1613540"/>
                <a:gd name="connsiteX25-709" fmla="*/ 2162889 w 3628517"/>
                <a:gd name="connsiteY25-710" fmla="*/ 304800 h 1613540"/>
                <a:gd name="connsiteX26-711" fmla="*/ 1781889 w 3628517"/>
                <a:gd name="connsiteY26-712" fmla="*/ 304800 h 1613540"/>
                <a:gd name="connsiteX27-713" fmla="*/ 1781889 w 3628517"/>
                <a:gd name="connsiteY27-714" fmla="*/ 38100 h 1613540"/>
                <a:gd name="connsiteX28-715" fmla="*/ 20345 w 3628517"/>
                <a:gd name="connsiteY28-716" fmla="*/ 38100 h 1613540"/>
                <a:gd name="connsiteX29-717" fmla="*/ 0 w 3628517"/>
                <a:gd name="connsiteY29-718" fmla="*/ 0 h 1613540"/>
                <a:gd name="connsiteX0-719" fmla="*/ 0 w 3628517"/>
                <a:gd name="connsiteY0-720" fmla="*/ 0 h 1613540"/>
                <a:gd name="connsiteX1-721" fmla="*/ 1817497 w 3628517"/>
                <a:gd name="connsiteY1-722" fmla="*/ 0 h 1613540"/>
                <a:gd name="connsiteX2-723" fmla="*/ 1817497 w 3628517"/>
                <a:gd name="connsiteY2-724" fmla="*/ 266700 h 1613540"/>
                <a:gd name="connsiteX3-725" fmla="*/ 2198497 w 3628517"/>
                <a:gd name="connsiteY3-726" fmla="*/ 266700 h 1613540"/>
                <a:gd name="connsiteX4-727" fmla="*/ 2198497 w 3628517"/>
                <a:gd name="connsiteY4-728" fmla="*/ 533400 h 1613540"/>
                <a:gd name="connsiteX5-729" fmla="*/ 2592197 w 3628517"/>
                <a:gd name="connsiteY5-730" fmla="*/ 533400 h 1613540"/>
                <a:gd name="connsiteX6-731" fmla="*/ 2592197 w 3628517"/>
                <a:gd name="connsiteY6-732" fmla="*/ 774700 h 1613540"/>
                <a:gd name="connsiteX7-733" fmla="*/ 2985897 w 3628517"/>
                <a:gd name="connsiteY7-734" fmla="*/ 774700 h 1613540"/>
                <a:gd name="connsiteX8-735" fmla="*/ 2985897 w 3628517"/>
                <a:gd name="connsiteY8-736" fmla="*/ 1066800 h 1613540"/>
                <a:gd name="connsiteX9-737" fmla="*/ 3392297 w 3628517"/>
                <a:gd name="connsiteY9-738" fmla="*/ 1066800 h 1613540"/>
                <a:gd name="connsiteX10-739" fmla="*/ 3392297 w 3628517"/>
                <a:gd name="connsiteY10-740" fmla="*/ 1320800 h 1613540"/>
                <a:gd name="connsiteX11-741" fmla="*/ 3620897 w 3628517"/>
                <a:gd name="connsiteY11-742" fmla="*/ 1320800 h 1613540"/>
                <a:gd name="connsiteX12-743" fmla="*/ 3628517 w 3628517"/>
                <a:gd name="connsiteY12-744" fmla="*/ 1613540 h 1613540"/>
                <a:gd name="connsiteX13-745" fmla="*/ 3592909 w 3628517"/>
                <a:gd name="connsiteY13-746" fmla="*/ 1613540 h 1613540"/>
                <a:gd name="connsiteX14-747" fmla="*/ 3592909 w 3628517"/>
                <a:gd name="connsiteY14-748" fmla="*/ 1431725 h 1613540"/>
                <a:gd name="connsiteX15-749" fmla="*/ 3587293 w 3628517"/>
                <a:gd name="connsiteY15-750" fmla="*/ 1431725 h 1613540"/>
                <a:gd name="connsiteX16-751" fmla="*/ 3585289 w 3628517"/>
                <a:gd name="connsiteY16-752" fmla="*/ 1358900 h 1613540"/>
                <a:gd name="connsiteX17-753" fmla="*/ 3356689 w 3628517"/>
                <a:gd name="connsiteY17-754" fmla="*/ 1358900 h 1613540"/>
                <a:gd name="connsiteX18-755" fmla="*/ 3356689 w 3628517"/>
                <a:gd name="connsiteY18-756" fmla="*/ 1104900 h 1613540"/>
                <a:gd name="connsiteX19-757" fmla="*/ 2950289 w 3628517"/>
                <a:gd name="connsiteY19-758" fmla="*/ 1104900 h 1613540"/>
                <a:gd name="connsiteX20-759" fmla="*/ 2950289 w 3628517"/>
                <a:gd name="connsiteY20-760" fmla="*/ 812800 h 1613540"/>
                <a:gd name="connsiteX21-761" fmla="*/ 2556589 w 3628517"/>
                <a:gd name="connsiteY21-762" fmla="*/ 812800 h 1613540"/>
                <a:gd name="connsiteX22-763" fmla="*/ 2556589 w 3628517"/>
                <a:gd name="connsiteY22-764" fmla="*/ 571500 h 1613540"/>
                <a:gd name="connsiteX23-765" fmla="*/ 2162889 w 3628517"/>
                <a:gd name="connsiteY23-766" fmla="*/ 571500 h 1613540"/>
                <a:gd name="connsiteX24-767" fmla="*/ 2162889 w 3628517"/>
                <a:gd name="connsiteY24-768" fmla="*/ 304800 h 1613540"/>
                <a:gd name="connsiteX25-769" fmla="*/ 1781889 w 3628517"/>
                <a:gd name="connsiteY25-770" fmla="*/ 304800 h 1613540"/>
                <a:gd name="connsiteX26-771" fmla="*/ 1781889 w 3628517"/>
                <a:gd name="connsiteY26-772" fmla="*/ 38100 h 1613540"/>
                <a:gd name="connsiteX27-773" fmla="*/ 20345 w 3628517"/>
                <a:gd name="connsiteY27-774" fmla="*/ 38100 h 1613540"/>
                <a:gd name="connsiteX28-775" fmla="*/ 0 w 3628517"/>
                <a:gd name="connsiteY28-776" fmla="*/ 0 h 16135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</a:cxnLst>
              <a:rect l="l" t="t" r="r" b="b"/>
              <a:pathLst>
                <a:path w="3628517" h="1613540">
                  <a:moveTo>
                    <a:pt x="0" y="0"/>
                  </a:moveTo>
                  <a:lnTo>
                    <a:pt x="1817497" y="0"/>
                  </a:lnTo>
                  <a:lnTo>
                    <a:pt x="1817497" y="266700"/>
                  </a:lnTo>
                  <a:lnTo>
                    <a:pt x="2198497" y="266700"/>
                  </a:lnTo>
                  <a:lnTo>
                    <a:pt x="2198497" y="533400"/>
                  </a:lnTo>
                  <a:lnTo>
                    <a:pt x="2592197" y="533400"/>
                  </a:lnTo>
                  <a:lnTo>
                    <a:pt x="2592197" y="774700"/>
                  </a:lnTo>
                  <a:lnTo>
                    <a:pt x="2985897" y="774700"/>
                  </a:lnTo>
                  <a:lnTo>
                    <a:pt x="2985897" y="1066800"/>
                  </a:lnTo>
                  <a:lnTo>
                    <a:pt x="3392297" y="1066800"/>
                  </a:lnTo>
                  <a:lnTo>
                    <a:pt x="3392297" y="1320800"/>
                  </a:lnTo>
                  <a:lnTo>
                    <a:pt x="3620897" y="1320800"/>
                  </a:lnTo>
                  <a:lnTo>
                    <a:pt x="3628517" y="1613540"/>
                  </a:lnTo>
                  <a:lnTo>
                    <a:pt x="3592909" y="1613540"/>
                  </a:lnTo>
                  <a:lnTo>
                    <a:pt x="3592909" y="1431725"/>
                  </a:lnTo>
                  <a:lnTo>
                    <a:pt x="3587293" y="1431725"/>
                  </a:lnTo>
                  <a:lnTo>
                    <a:pt x="3585289" y="1358900"/>
                  </a:lnTo>
                  <a:lnTo>
                    <a:pt x="3356689" y="1358900"/>
                  </a:lnTo>
                  <a:lnTo>
                    <a:pt x="3356689" y="1104900"/>
                  </a:lnTo>
                  <a:lnTo>
                    <a:pt x="2950289" y="1104900"/>
                  </a:lnTo>
                  <a:lnTo>
                    <a:pt x="2950289" y="812800"/>
                  </a:lnTo>
                  <a:lnTo>
                    <a:pt x="2556589" y="812800"/>
                  </a:lnTo>
                  <a:lnTo>
                    <a:pt x="2556589" y="571500"/>
                  </a:lnTo>
                  <a:lnTo>
                    <a:pt x="2162889" y="571500"/>
                  </a:lnTo>
                  <a:lnTo>
                    <a:pt x="2162889" y="304800"/>
                  </a:lnTo>
                  <a:lnTo>
                    <a:pt x="1781889" y="304800"/>
                  </a:lnTo>
                  <a:lnTo>
                    <a:pt x="1781889" y="38100"/>
                  </a:lnTo>
                  <a:lnTo>
                    <a:pt x="20345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68564" tIns="34282" rIns="68564" bIns="34282" numCol="1" anchor="t" anchorCtr="0" compatLnSpc="1">
              <a:noAutofit/>
            </a:bodyPr>
            <a:lstStyle/>
            <a:p>
              <a:pPr defTabSz="685617">
                <a:defRPr/>
              </a:pPr>
              <a:endParaRPr lang="zh-CN" altLang="en-US" sz="1350" kern="0">
                <a:solidFill>
                  <a:prstClr val="black"/>
                </a:solidFill>
                <a:latin typeface="Montserrat SemiBold" panose="00000700000000000000" charset="0"/>
                <a:cs typeface="Montserrat SemiBold" panose="00000700000000000000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077880" y="4141675"/>
            <a:ext cx="2412668" cy="1004757"/>
            <a:chOff x="4102051" y="4987960"/>
            <a:chExt cx="3989548" cy="1623067"/>
          </a:xfrm>
        </p:grpSpPr>
        <p:sp>
          <p:nvSpPr>
            <p:cNvPr id="60" name="任意多边形 59"/>
            <p:cNvSpPr/>
            <p:nvPr/>
          </p:nvSpPr>
          <p:spPr bwMode="auto">
            <a:xfrm>
              <a:off x="4104187" y="5011461"/>
              <a:ext cx="3987412" cy="1599566"/>
            </a:xfrm>
            <a:custGeom>
              <a:avLst/>
              <a:gdLst>
                <a:gd name="connsiteX0" fmla="*/ 2019634 w 3987412"/>
                <a:gd name="connsiteY0" fmla="*/ 0 h 1599566"/>
                <a:gd name="connsiteX1" fmla="*/ 3984907 w 3987412"/>
                <a:gd name="connsiteY1" fmla="*/ 0 h 1599566"/>
                <a:gd name="connsiteX2" fmla="*/ 3987412 w 3987412"/>
                <a:gd name="connsiteY2" fmla="*/ 19475 h 1599566"/>
                <a:gd name="connsiteX3" fmla="*/ 3971471 w 3987412"/>
                <a:gd name="connsiteY3" fmla="*/ 86752 h 1599566"/>
                <a:gd name="connsiteX4" fmla="*/ 3621695 w 3987412"/>
                <a:gd name="connsiteY4" fmla="*/ 275854 h 1599566"/>
                <a:gd name="connsiteX5" fmla="*/ 3009587 w 3987412"/>
                <a:gd name="connsiteY5" fmla="*/ 275854 h 1599566"/>
                <a:gd name="connsiteX6" fmla="*/ 2892995 w 3987412"/>
                <a:gd name="connsiteY6" fmla="*/ 304946 h 1599566"/>
                <a:gd name="connsiteX7" fmla="*/ 2688959 w 3987412"/>
                <a:gd name="connsiteY7" fmla="*/ 639511 h 1599566"/>
                <a:gd name="connsiteX8" fmla="*/ 2630663 w 3987412"/>
                <a:gd name="connsiteY8" fmla="*/ 1017715 h 1599566"/>
                <a:gd name="connsiteX9" fmla="*/ 3228197 w 3987412"/>
                <a:gd name="connsiteY9" fmla="*/ 1599566 h 1599566"/>
                <a:gd name="connsiteX10" fmla="*/ 28976 w 3987412"/>
                <a:gd name="connsiteY10" fmla="*/ 1599566 h 1599566"/>
                <a:gd name="connsiteX11" fmla="*/ 0 w 3987412"/>
                <a:gd name="connsiteY11" fmla="*/ 1599566 h 1599566"/>
                <a:gd name="connsiteX12" fmla="*/ 30814 w 3987412"/>
                <a:gd name="connsiteY12" fmla="*/ 1597660 h 1599566"/>
                <a:gd name="connsiteX13" fmla="*/ 216234 w 3987412"/>
                <a:gd name="connsiteY13" fmla="*/ 1320800 h 1599566"/>
                <a:gd name="connsiteX14" fmla="*/ 444834 w 3987412"/>
                <a:gd name="connsiteY14" fmla="*/ 1320800 h 1599566"/>
                <a:gd name="connsiteX15" fmla="*/ 444834 w 3987412"/>
                <a:gd name="connsiteY15" fmla="*/ 1066800 h 1599566"/>
                <a:gd name="connsiteX16" fmla="*/ 851234 w 3987412"/>
                <a:gd name="connsiteY16" fmla="*/ 1066800 h 1599566"/>
                <a:gd name="connsiteX17" fmla="*/ 851234 w 3987412"/>
                <a:gd name="connsiteY17" fmla="*/ 774700 h 1599566"/>
                <a:gd name="connsiteX18" fmla="*/ 1244934 w 3987412"/>
                <a:gd name="connsiteY18" fmla="*/ 774700 h 1599566"/>
                <a:gd name="connsiteX19" fmla="*/ 1244934 w 3987412"/>
                <a:gd name="connsiteY19" fmla="*/ 533400 h 1599566"/>
                <a:gd name="connsiteX20" fmla="*/ 1638634 w 3987412"/>
                <a:gd name="connsiteY20" fmla="*/ 533400 h 1599566"/>
                <a:gd name="connsiteX21" fmla="*/ 1638634 w 3987412"/>
                <a:gd name="connsiteY21" fmla="*/ 266700 h 1599566"/>
                <a:gd name="connsiteX22" fmla="*/ 2019634 w 3987412"/>
                <a:gd name="connsiteY22" fmla="*/ 266700 h 159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87412" h="1599566">
                  <a:moveTo>
                    <a:pt x="2019634" y="0"/>
                  </a:moveTo>
                  <a:lnTo>
                    <a:pt x="3984907" y="0"/>
                  </a:lnTo>
                  <a:lnTo>
                    <a:pt x="3987412" y="19475"/>
                  </a:lnTo>
                  <a:cubicBezTo>
                    <a:pt x="3986956" y="42204"/>
                    <a:pt x="3982402" y="64932"/>
                    <a:pt x="3971471" y="86752"/>
                  </a:cubicBezTo>
                  <a:cubicBezTo>
                    <a:pt x="3927749" y="174030"/>
                    <a:pt x="3840305" y="246761"/>
                    <a:pt x="3621695" y="275854"/>
                  </a:cubicBezTo>
                  <a:cubicBezTo>
                    <a:pt x="3621695" y="275854"/>
                    <a:pt x="3126179" y="246761"/>
                    <a:pt x="3009587" y="275854"/>
                  </a:cubicBezTo>
                  <a:cubicBezTo>
                    <a:pt x="2892995" y="290400"/>
                    <a:pt x="2892995" y="304946"/>
                    <a:pt x="2892995" y="304946"/>
                  </a:cubicBezTo>
                  <a:cubicBezTo>
                    <a:pt x="2892995" y="304946"/>
                    <a:pt x="2732681" y="377678"/>
                    <a:pt x="2688959" y="639511"/>
                  </a:cubicBezTo>
                  <a:cubicBezTo>
                    <a:pt x="2645237" y="901344"/>
                    <a:pt x="2630663" y="1017715"/>
                    <a:pt x="2630663" y="1017715"/>
                  </a:cubicBezTo>
                  <a:cubicBezTo>
                    <a:pt x="2630663" y="1017715"/>
                    <a:pt x="2630663" y="1265002"/>
                    <a:pt x="3228197" y="1599566"/>
                  </a:cubicBezTo>
                  <a:cubicBezTo>
                    <a:pt x="790695" y="1599566"/>
                    <a:pt x="181320" y="1599566"/>
                    <a:pt x="28976" y="1599566"/>
                  </a:cubicBezTo>
                  <a:lnTo>
                    <a:pt x="0" y="1599566"/>
                  </a:lnTo>
                  <a:lnTo>
                    <a:pt x="30814" y="1597660"/>
                  </a:lnTo>
                  <a:lnTo>
                    <a:pt x="216234" y="1320800"/>
                  </a:lnTo>
                  <a:lnTo>
                    <a:pt x="444834" y="1320800"/>
                  </a:lnTo>
                  <a:lnTo>
                    <a:pt x="444834" y="1066800"/>
                  </a:lnTo>
                  <a:lnTo>
                    <a:pt x="851234" y="1066800"/>
                  </a:lnTo>
                  <a:lnTo>
                    <a:pt x="851234" y="774700"/>
                  </a:lnTo>
                  <a:lnTo>
                    <a:pt x="1244934" y="774700"/>
                  </a:lnTo>
                  <a:lnTo>
                    <a:pt x="1244934" y="533400"/>
                  </a:lnTo>
                  <a:lnTo>
                    <a:pt x="1638634" y="533400"/>
                  </a:lnTo>
                  <a:lnTo>
                    <a:pt x="1638634" y="266700"/>
                  </a:lnTo>
                  <a:lnTo>
                    <a:pt x="2019634" y="266700"/>
                  </a:lnTo>
                  <a:close/>
                </a:path>
              </a:pathLst>
            </a:custGeom>
            <a:solidFill>
              <a:srgbClr val="56CA9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noAutofit/>
            </a:bodyPr>
            <a:lstStyle/>
            <a:p>
              <a:pPr defTabSz="685617">
                <a:defRPr/>
              </a:pPr>
              <a:endParaRPr lang="zh-CN" altLang="en-US" sz="1350" kern="0">
                <a:solidFill>
                  <a:prstClr val="black"/>
                </a:solidFill>
                <a:latin typeface="Montserrat SemiBold" panose="00000700000000000000" charset="0"/>
                <a:cs typeface="Montserrat SemiBold" panose="00000700000000000000" charset="0"/>
              </a:endParaRPr>
            </a:p>
          </p:txBody>
        </p:sp>
        <p:sp>
          <p:nvSpPr>
            <p:cNvPr id="61" name="任意多边形 60"/>
            <p:cNvSpPr/>
            <p:nvPr/>
          </p:nvSpPr>
          <p:spPr bwMode="auto">
            <a:xfrm>
              <a:off x="4102051" y="4987960"/>
              <a:ext cx="3968504" cy="1618616"/>
            </a:xfrm>
            <a:custGeom>
              <a:avLst/>
              <a:gdLst>
                <a:gd name="connsiteX0" fmla="*/ 2019634 w 3987412"/>
                <a:gd name="connsiteY0" fmla="*/ 0 h 1599566"/>
                <a:gd name="connsiteX1" fmla="*/ 3984907 w 3987412"/>
                <a:gd name="connsiteY1" fmla="*/ 0 h 1599566"/>
                <a:gd name="connsiteX2" fmla="*/ 3987412 w 3987412"/>
                <a:gd name="connsiteY2" fmla="*/ 19475 h 1599566"/>
                <a:gd name="connsiteX3" fmla="*/ 3984805 w 3987412"/>
                <a:gd name="connsiteY3" fmla="*/ 30480 h 1599566"/>
                <a:gd name="connsiteX4" fmla="*/ 2049010 w 3987412"/>
                <a:gd name="connsiteY4" fmla="*/ 30480 h 1599566"/>
                <a:gd name="connsiteX5" fmla="*/ 2049010 w 3987412"/>
                <a:gd name="connsiteY5" fmla="*/ 297180 h 1599566"/>
                <a:gd name="connsiteX6" fmla="*/ 1668010 w 3987412"/>
                <a:gd name="connsiteY6" fmla="*/ 297180 h 1599566"/>
                <a:gd name="connsiteX7" fmla="*/ 1668010 w 3987412"/>
                <a:gd name="connsiteY7" fmla="*/ 563880 h 1599566"/>
                <a:gd name="connsiteX8" fmla="*/ 1274310 w 3987412"/>
                <a:gd name="connsiteY8" fmla="*/ 563880 h 1599566"/>
                <a:gd name="connsiteX9" fmla="*/ 1274310 w 3987412"/>
                <a:gd name="connsiteY9" fmla="*/ 805180 h 1599566"/>
                <a:gd name="connsiteX10" fmla="*/ 880610 w 3987412"/>
                <a:gd name="connsiteY10" fmla="*/ 805180 h 1599566"/>
                <a:gd name="connsiteX11" fmla="*/ 880610 w 3987412"/>
                <a:gd name="connsiteY11" fmla="*/ 1097280 h 1599566"/>
                <a:gd name="connsiteX12" fmla="*/ 474210 w 3987412"/>
                <a:gd name="connsiteY12" fmla="*/ 1097280 h 1599566"/>
                <a:gd name="connsiteX13" fmla="*/ 474210 w 3987412"/>
                <a:gd name="connsiteY13" fmla="*/ 1351280 h 1599566"/>
                <a:gd name="connsiteX14" fmla="*/ 245610 w 3987412"/>
                <a:gd name="connsiteY14" fmla="*/ 1351280 h 1599566"/>
                <a:gd name="connsiteX15" fmla="*/ 79327 w 3987412"/>
                <a:gd name="connsiteY15" fmla="*/ 1599566 h 1599566"/>
                <a:gd name="connsiteX16" fmla="*/ 28976 w 3987412"/>
                <a:gd name="connsiteY16" fmla="*/ 1599566 h 1599566"/>
                <a:gd name="connsiteX17" fmla="*/ 0 w 3987412"/>
                <a:gd name="connsiteY17" fmla="*/ 1599566 h 1599566"/>
                <a:gd name="connsiteX18" fmla="*/ 30814 w 3987412"/>
                <a:gd name="connsiteY18" fmla="*/ 1597660 h 1599566"/>
                <a:gd name="connsiteX19" fmla="*/ 216234 w 3987412"/>
                <a:gd name="connsiteY19" fmla="*/ 1320800 h 1599566"/>
                <a:gd name="connsiteX20" fmla="*/ 444834 w 3987412"/>
                <a:gd name="connsiteY20" fmla="*/ 1320800 h 1599566"/>
                <a:gd name="connsiteX21" fmla="*/ 444834 w 3987412"/>
                <a:gd name="connsiteY21" fmla="*/ 1066800 h 1599566"/>
                <a:gd name="connsiteX22" fmla="*/ 851234 w 3987412"/>
                <a:gd name="connsiteY22" fmla="*/ 1066800 h 1599566"/>
                <a:gd name="connsiteX23" fmla="*/ 851234 w 3987412"/>
                <a:gd name="connsiteY23" fmla="*/ 774700 h 1599566"/>
                <a:gd name="connsiteX24" fmla="*/ 1244934 w 3987412"/>
                <a:gd name="connsiteY24" fmla="*/ 774700 h 1599566"/>
                <a:gd name="connsiteX25" fmla="*/ 1244934 w 3987412"/>
                <a:gd name="connsiteY25" fmla="*/ 533400 h 1599566"/>
                <a:gd name="connsiteX26" fmla="*/ 1638634 w 3987412"/>
                <a:gd name="connsiteY26" fmla="*/ 533400 h 1599566"/>
                <a:gd name="connsiteX27" fmla="*/ 1638634 w 3987412"/>
                <a:gd name="connsiteY27" fmla="*/ 266700 h 1599566"/>
                <a:gd name="connsiteX28" fmla="*/ 2019634 w 3987412"/>
                <a:gd name="connsiteY28" fmla="*/ 266700 h 1599566"/>
                <a:gd name="connsiteX0-1" fmla="*/ 1990658 w 3958436"/>
                <a:gd name="connsiteY0-2" fmla="*/ 0 h 1599566"/>
                <a:gd name="connsiteX1-3" fmla="*/ 3955931 w 3958436"/>
                <a:gd name="connsiteY1-4" fmla="*/ 0 h 1599566"/>
                <a:gd name="connsiteX2-5" fmla="*/ 3958436 w 3958436"/>
                <a:gd name="connsiteY2-6" fmla="*/ 19475 h 1599566"/>
                <a:gd name="connsiteX3-7" fmla="*/ 3955829 w 3958436"/>
                <a:gd name="connsiteY3-8" fmla="*/ 30480 h 1599566"/>
                <a:gd name="connsiteX4-9" fmla="*/ 2020034 w 3958436"/>
                <a:gd name="connsiteY4-10" fmla="*/ 30480 h 1599566"/>
                <a:gd name="connsiteX5-11" fmla="*/ 2020034 w 3958436"/>
                <a:gd name="connsiteY5-12" fmla="*/ 297180 h 1599566"/>
                <a:gd name="connsiteX6-13" fmla="*/ 1639034 w 3958436"/>
                <a:gd name="connsiteY6-14" fmla="*/ 297180 h 1599566"/>
                <a:gd name="connsiteX7-15" fmla="*/ 1639034 w 3958436"/>
                <a:gd name="connsiteY7-16" fmla="*/ 563880 h 1599566"/>
                <a:gd name="connsiteX8-17" fmla="*/ 1245334 w 3958436"/>
                <a:gd name="connsiteY8-18" fmla="*/ 563880 h 1599566"/>
                <a:gd name="connsiteX9-19" fmla="*/ 1245334 w 3958436"/>
                <a:gd name="connsiteY9-20" fmla="*/ 805180 h 1599566"/>
                <a:gd name="connsiteX10-21" fmla="*/ 851634 w 3958436"/>
                <a:gd name="connsiteY10-22" fmla="*/ 805180 h 1599566"/>
                <a:gd name="connsiteX11-23" fmla="*/ 851634 w 3958436"/>
                <a:gd name="connsiteY11-24" fmla="*/ 1097280 h 1599566"/>
                <a:gd name="connsiteX12-25" fmla="*/ 445234 w 3958436"/>
                <a:gd name="connsiteY12-26" fmla="*/ 1097280 h 1599566"/>
                <a:gd name="connsiteX13-27" fmla="*/ 445234 w 3958436"/>
                <a:gd name="connsiteY13-28" fmla="*/ 1351280 h 1599566"/>
                <a:gd name="connsiteX14-29" fmla="*/ 216634 w 3958436"/>
                <a:gd name="connsiteY14-30" fmla="*/ 1351280 h 1599566"/>
                <a:gd name="connsiteX15-31" fmla="*/ 50351 w 3958436"/>
                <a:gd name="connsiteY15-32" fmla="*/ 1599566 h 1599566"/>
                <a:gd name="connsiteX16-33" fmla="*/ 0 w 3958436"/>
                <a:gd name="connsiteY16-34" fmla="*/ 1599566 h 1599566"/>
                <a:gd name="connsiteX17-35" fmla="*/ 1838 w 3958436"/>
                <a:gd name="connsiteY17-36" fmla="*/ 1597660 h 1599566"/>
                <a:gd name="connsiteX18-37" fmla="*/ 187258 w 3958436"/>
                <a:gd name="connsiteY18-38" fmla="*/ 1320800 h 1599566"/>
                <a:gd name="connsiteX19-39" fmla="*/ 415858 w 3958436"/>
                <a:gd name="connsiteY19-40" fmla="*/ 1320800 h 1599566"/>
                <a:gd name="connsiteX20-41" fmla="*/ 415858 w 3958436"/>
                <a:gd name="connsiteY20-42" fmla="*/ 1066800 h 1599566"/>
                <a:gd name="connsiteX21-43" fmla="*/ 822258 w 3958436"/>
                <a:gd name="connsiteY21-44" fmla="*/ 1066800 h 1599566"/>
                <a:gd name="connsiteX22-45" fmla="*/ 822258 w 3958436"/>
                <a:gd name="connsiteY22-46" fmla="*/ 774700 h 1599566"/>
                <a:gd name="connsiteX23-47" fmla="*/ 1215958 w 3958436"/>
                <a:gd name="connsiteY23-48" fmla="*/ 774700 h 1599566"/>
                <a:gd name="connsiteX24-49" fmla="*/ 1215958 w 3958436"/>
                <a:gd name="connsiteY24-50" fmla="*/ 533400 h 1599566"/>
                <a:gd name="connsiteX25-51" fmla="*/ 1609658 w 3958436"/>
                <a:gd name="connsiteY25-52" fmla="*/ 533400 h 1599566"/>
                <a:gd name="connsiteX26-53" fmla="*/ 1609658 w 3958436"/>
                <a:gd name="connsiteY26-54" fmla="*/ 266700 h 1599566"/>
                <a:gd name="connsiteX27-55" fmla="*/ 1990658 w 3958436"/>
                <a:gd name="connsiteY27-56" fmla="*/ 266700 h 1599566"/>
                <a:gd name="connsiteX28-57" fmla="*/ 1990658 w 3958436"/>
                <a:gd name="connsiteY28-58" fmla="*/ 0 h 1599566"/>
                <a:gd name="connsiteX0-59" fmla="*/ 2000726 w 3968504"/>
                <a:gd name="connsiteY0-60" fmla="*/ 0 h 1616710"/>
                <a:gd name="connsiteX1-61" fmla="*/ 3965999 w 3968504"/>
                <a:gd name="connsiteY1-62" fmla="*/ 0 h 1616710"/>
                <a:gd name="connsiteX2-63" fmla="*/ 3968504 w 3968504"/>
                <a:gd name="connsiteY2-64" fmla="*/ 19475 h 1616710"/>
                <a:gd name="connsiteX3-65" fmla="*/ 3965897 w 3968504"/>
                <a:gd name="connsiteY3-66" fmla="*/ 30480 h 1616710"/>
                <a:gd name="connsiteX4-67" fmla="*/ 2030102 w 3968504"/>
                <a:gd name="connsiteY4-68" fmla="*/ 30480 h 1616710"/>
                <a:gd name="connsiteX5-69" fmla="*/ 2030102 w 3968504"/>
                <a:gd name="connsiteY5-70" fmla="*/ 297180 h 1616710"/>
                <a:gd name="connsiteX6-71" fmla="*/ 1649102 w 3968504"/>
                <a:gd name="connsiteY6-72" fmla="*/ 297180 h 1616710"/>
                <a:gd name="connsiteX7-73" fmla="*/ 1649102 w 3968504"/>
                <a:gd name="connsiteY7-74" fmla="*/ 563880 h 1616710"/>
                <a:gd name="connsiteX8-75" fmla="*/ 1255402 w 3968504"/>
                <a:gd name="connsiteY8-76" fmla="*/ 563880 h 1616710"/>
                <a:gd name="connsiteX9-77" fmla="*/ 1255402 w 3968504"/>
                <a:gd name="connsiteY9-78" fmla="*/ 805180 h 1616710"/>
                <a:gd name="connsiteX10-79" fmla="*/ 861702 w 3968504"/>
                <a:gd name="connsiteY10-80" fmla="*/ 805180 h 1616710"/>
                <a:gd name="connsiteX11-81" fmla="*/ 861702 w 3968504"/>
                <a:gd name="connsiteY11-82" fmla="*/ 1097280 h 1616710"/>
                <a:gd name="connsiteX12-83" fmla="*/ 455302 w 3968504"/>
                <a:gd name="connsiteY12-84" fmla="*/ 1097280 h 1616710"/>
                <a:gd name="connsiteX13-85" fmla="*/ 455302 w 3968504"/>
                <a:gd name="connsiteY13-86" fmla="*/ 1351280 h 1616710"/>
                <a:gd name="connsiteX14-87" fmla="*/ 226702 w 3968504"/>
                <a:gd name="connsiteY14-88" fmla="*/ 1351280 h 1616710"/>
                <a:gd name="connsiteX15-89" fmla="*/ 60419 w 3968504"/>
                <a:gd name="connsiteY15-90" fmla="*/ 1599566 h 1616710"/>
                <a:gd name="connsiteX16-91" fmla="*/ 10068 w 3968504"/>
                <a:gd name="connsiteY16-92" fmla="*/ 1599566 h 1616710"/>
                <a:gd name="connsiteX17-93" fmla="*/ 0 w 3968504"/>
                <a:gd name="connsiteY17-94" fmla="*/ 1616710 h 1616710"/>
                <a:gd name="connsiteX18-95" fmla="*/ 197326 w 3968504"/>
                <a:gd name="connsiteY18-96" fmla="*/ 1320800 h 1616710"/>
                <a:gd name="connsiteX19-97" fmla="*/ 425926 w 3968504"/>
                <a:gd name="connsiteY19-98" fmla="*/ 1320800 h 1616710"/>
                <a:gd name="connsiteX20-99" fmla="*/ 425926 w 3968504"/>
                <a:gd name="connsiteY20-100" fmla="*/ 1066800 h 1616710"/>
                <a:gd name="connsiteX21-101" fmla="*/ 832326 w 3968504"/>
                <a:gd name="connsiteY21-102" fmla="*/ 1066800 h 1616710"/>
                <a:gd name="connsiteX22-103" fmla="*/ 832326 w 3968504"/>
                <a:gd name="connsiteY22-104" fmla="*/ 774700 h 1616710"/>
                <a:gd name="connsiteX23-105" fmla="*/ 1226026 w 3968504"/>
                <a:gd name="connsiteY23-106" fmla="*/ 774700 h 1616710"/>
                <a:gd name="connsiteX24-107" fmla="*/ 1226026 w 3968504"/>
                <a:gd name="connsiteY24-108" fmla="*/ 533400 h 1616710"/>
                <a:gd name="connsiteX25-109" fmla="*/ 1619726 w 3968504"/>
                <a:gd name="connsiteY25-110" fmla="*/ 533400 h 1616710"/>
                <a:gd name="connsiteX26-111" fmla="*/ 1619726 w 3968504"/>
                <a:gd name="connsiteY26-112" fmla="*/ 266700 h 1616710"/>
                <a:gd name="connsiteX27-113" fmla="*/ 2000726 w 3968504"/>
                <a:gd name="connsiteY27-114" fmla="*/ 266700 h 1616710"/>
                <a:gd name="connsiteX28-115" fmla="*/ 2000726 w 3968504"/>
                <a:gd name="connsiteY28-116" fmla="*/ 0 h 1616710"/>
                <a:gd name="connsiteX0-117" fmla="*/ 2000726 w 3968504"/>
                <a:gd name="connsiteY0-118" fmla="*/ 0 h 1618616"/>
                <a:gd name="connsiteX1-119" fmla="*/ 3965999 w 3968504"/>
                <a:gd name="connsiteY1-120" fmla="*/ 0 h 1618616"/>
                <a:gd name="connsiteX2-121" fmla="*/ 3968504 w 3968504"/>
                <a:gd name="connsiteY2-122" fmla="*/ 19475 h 1618616"/>
                <a:gd name="connsiteX3-123" fmla="*/ 3965897 w 3968504"/>
                <a:gd name="connsiteY3-124" fmla="*/ 30480 h 1618616"/>
                <a:gd name="connsiteX4-125" fmla="*/ 2030102 w 3968504"/>
                <a:gd name="connsiteY4-126" fmla="*/ 30480 h 1618616"/>
                <a:gd name="connsiteX5-127" fmla="*/ 2030102 w 3968504"/>
                <a:gd name="connsiteY5-128" fmla="*/ 297180 h 1618616"/>
                <a:gd name="connsiteX6-129" fmla="*/ 1649102 w 3968504"/>
                <a:gd name="connsiteY6-130" fmla="*/ 297180 h 1618616"/>
                <a:gd name="connsiteX7-131" fmla="*/ 1649102 w 3968504"/>
                <a:gd name="connsiteY7-132" fmla="*/ 563880 h 1618616"/>
                <a:gd name="connsiteX8-133" fmla="*/ 1255402 w 3968504"/>
                <a:gd name="connsiteY8-134" fmla="*/ 563880 h 1618616"/>
                <a:gd name="connsiteX9-135" fmla="*/ 1255402 w 3968504"/>
                <a:gd name="connsiteY9-136" fmla="*/ 805180 h 1618616"/>
                <a:gd name="connsiteX10-137" fmla="*/ 861702 w 3968504"/>
                <a:gd name="connsiteY10-138" fmla="*/ 805180 h 1618616"/>
                <a:gd name="connsiteX11-139" fmla="*/ 861702 w 3968504"/>
                <a:gd name="connsiteY11-140" fmla="*/ 1097280 h 1618616"/>
                <a:gd name="connsiteX12-141" fmla="*/ 455302 w 3968504"/>
                <a:gd name="connsiteY12-142" fmla="*/ 1097280 h 1618616"/>
                <a:gd name="connsiteX13-143" fmla="*/ 455302 w 3968504"/>
                <a:gd name="connsiteY13-144" fmla="*/ 1351280 h 1618616"/>
                <a:gd name="connsiteX14-145" fmla="*/ 226702 w 3968504"/>
                <a:gd name="connsiteY14-146" fmla="*/ 1351280 h 1618616"/>
                <a:gd name="connsiteX15-147" fmla="*/ 50894 w 3968504"/>
                <a:gd name="connsiteY15-148" fmla="*/ 1618616 h 1618616"/>
                <a:gd name="connsiteX16-149" fmla="*/ 10068 w 3968504"/>
                <a:gd name="connsiteY16-150" fmla="*/ 1599566 h 1618616"/>
                <a:gd name="connsiteX17-151" fmla="*/ 0 w 3968504"/>
                <a:gd name="connsiteY17-152" fmla="*/ 1616710 h 1618616"/>
                <a:gd name="connsiteX18-153" fmla="*/ 197326 w 3968504"/>
                <a:gd name="connsiteY18-154" fmla="*/ 1320800 h 1618616"/>
                <a:gd name="connsiteX19-155" fmla="*/ 425926 w 3968504"/>
                <a:gd name="connsiteY19-156" fmla="*/ 1320800 h 1618616"/>
                <a:gd name="connsiteX20-157" fmla="*/ 425926 w 3968504"/>
                <a:gd name="connsiteY20-158" fmla="*/ 1066800 h 1618616"/>
                <a:gd name="connsiteX21-159" fmla="*/ 832326 w 3968504"/>
                <a:gd name="connsiteY21-160" fmla="*/ 1066800 h 1618616"/>
                <a:gd name="connsiteX22-161" fmla="*/ 832326 w 3968504"/>
                <a:gd name="connsiteY22-162" fmla="*/ 774700 h 1618616"/>
                <a:gd name="connsiteX23-163" fmla="*/ 1226026 w 3968504"/>
                <a:gd name="connsiteY23-164" fmla="*/ 774700 h 1618616"/>
                <a:gd name="connsiteX24-165" fmla="*/ 1226026 w 3968504"/>
                <a:gd name="connsiteY24-166" fmla="*/ 533400 h 1618616"/>
                <a:gd name="connsiteX25-167" fmla="*/ 1619726 w 3968504"/>
                <a:gd name="connsiteY25-168" fmla="*/ 533400 h 1618616"/>
                <a:gd name="connsiteX26-169" fmla="*/ 1619726 w 3968504"/>
                <a:gd name="connsiteY26-170" fmla="*/ 266700 h 1618616"/>
                <a:gd name="connsiteX27-171" fmla="*/ 2000726 w 3968504"/>
                <a:gd name="connsiteY27-172" fmla="*/ 266700 h 1618616"/>
                <a:gd name="connsiteX28-173" fmla="*/ 2000726 w 3968504"/>
                <a:gd name="connsiteY28-174" fmla="*/ 0 h 1618616"/>
                <a:gd name="connsiteX0-175" fmla="*/ 2000726 w 3968504"/>
                <a:gd name="connsiteY0-176" fmla="*/ 0 h 1618616"/>
                <a:gd name="connsiteX1-177" fmla="*/ 3965999 w 3968504"/>
                <a:gd name="connsiteY1-178" fmla="*/ 0 h 1618616"/>
                <a:gd name="connsiteX2-179" fmla="*/ 3968504 w 3968504"/>
                <a:gd name="connsiteY2-180" fmla="*/ 19475 h 1618616"/>
                <a:gd name="connsiteX3-181" fmla="*/ 3965897 w 3968504"/>
                <a:gd name="connsiteY3-182" fmla="*/ 30480 h 1618616"/>
                <a:gd name="connsiteX4-183" fmla="*/ 2030102 w 3968504"/>
                <a:gd name="connsiteY4-184" fmla="*/ 30480 h 1618616"/>
                <a:gd name="connsiteX5-185" fmla="*/ 2030102 w 3968504"/>
                <a:gd name="connsiteY5-186" fmla="*/ 297180 h 1618616"/>
                <a:gd name="connsiteX6-187" fmla="*/ 1649102 w 3968504"/>
                <a:gd name="connsiteY6-188" fmla="*/ 297180 h 1618616"/>
                <a:gd name="connsiteX7-189" fmla="*/ 1649102 w 3968504"/>
                <a:gd name="connsiteY7-190" fmla="*/ 563880 h 1618616"/>
                <a:gd name="connsiteX8-191" fmla="*/ 1255402 w 3968504"/>
                <a:gd name="connsiteY8-192" fmla="*/ 563880 h 1618616"/>
                <a:gd name="connsiteX9-193" fmla="*/ 1255402 w 3968504"/>
                <a:gd name="connsiteY9-194" fmla="*/ 805180 h 1618616"/>
                <a:gd name="connsiteX10-195" fmla="*/ 861702 w 3968504"/>
                <a:gd name="connsiteY10-196" fmla="*/ 805180 h 1618616"/>
                <a:gd name="connsiteX11-197" fmla="*/ 861702 w 3968504"/>
                <a:gd name="connsiteY11-198" fmla="*/ 1097280 h 1618616"/>
                <a:gd name="connsiteX12-199" fmla="*/ 455302 w 3968504"/>
                <a:gd name="connsiteY12-200" fmla="*/ 1097280 h 1618616"/>
                <a:gd name="connsiteX13-201" fmla="*/ 455302 w 3968504"/>
                <a:gd name="connsiteY13-202" fmla="*/ 1351280 h 1618616"/>
                <a:gd name="connsiteX14-203" fmla="*/ 226702 w 3968504"/>
                <a:gd name="connsiteY14-204" fmla="*/ 1351280 h 1618616"/>
                <a:gd name="connsiteX15-205" fmla="*/ 50894 w 3968504"/>
                <a:gd name="connsiteY15-206" fmla="*/ 1618616 h 1618616"/>
                <a:gd name="connsiteX16-207" fmla="*/ 0 w 3968504"/>
                <a:gd name="connsiteY16-208" fmla="*/ 1616710 h 1618616"/>
                <a:gd name="connsiteX17-209" fmla="*/ 197326 w 3968504"/>
                <a:gd name="connsiteY17-210" fmla="*/ 1320800 h 1618616"/>
                <a:gd name="connsiteX18-211" fmla="*/ 425926 w 3968504"/>
                <a:gd name="connsiteY18-212" fmla="*/ 1320800 h 1618616"/>
                <a:gd name="connsiteX19-213" fmla="*/ 425926 w 3968504"/>
                <a:gd name="connsiteY19-214" fmla="*/ 1066800 h 1618616"/>
                <a:gd name="connsiteX20-215" fmla="*/ 832326 w 3968504"/>
                <a:gd name="connsiteY20-216" fmla="*/ 1066800 h 1618616"/>
                <a:gd name="connsiteX21-217" fmla="*/ 832326 w 3968504"/>
                <a:gd name="connsiteY21-218" fmla="*/ 774700 h 1618616"/>
                <a:gd name="connsiteX22-219" fmla="*/ 1226026 w 3968504"/>
                <a:gd name="connsiteY22-220" fmla="*/ 774700 h 1618616"/>
                <a:gd name="connsiteX23-221" fmla="*/ 1226026 w 3968504"/>
                <a:gd name="connsiteY23-222" fmla="*/ 533400 h 1618616"/>
                <a:gd name="connsiteX24-223" fmla="*/ 1619726 w 3968504"/>
                <a:gd name="connsiteY24-224" fmla="*/ 533400 h 1618616"/>
                <a:gd name="connsiteX25-225" fmla="*/ 1619726 w 3968504"/>
                <a:gd name="connsiteY25-226" fmla="*/ 266700 h 1618616"/>
                <a:gd name="connsiteX26-227" fmla="*/ 2000726 w 3968504"/>
                <a:gd name="connsiteY26-228" fmla="*/ 266700 h 1618616"/>
                <a:gd name="connsiteX27-229" fmla="*/ 2000726 w 3968504"/>
                <a:gd name="connsiteY27-230" fmla="*/ 0 h 16186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</a:cxnLst>
              <a:rect l="l" t="t" r="r" b="b"/>
              <a:pathLst>
                <a:path w="3968504" h="1618616">
                  <a:moveTo>
                    <a:pt x="2000726" y="0"/>
                  </a:moveTo>
                  <a:lnTo>
                    <a:pt x="3965999" y="0"/>
                  </a:lnTo>
                  <a:lnTo>
                    <a:pt x="3968504" y="19475"/>
                  </a:lnTo>
                  <a:lnTo>
                    <a:pt x="3965897" y="30480"/>
                  </a:lnTo>
                  <a:lnTo>
                    <a:pt x="2030102" y="30480"/>
                  </a:lnTo>
                  <a:lnTo>
                    <a:pt x="2030102" y="297180"/>
                  </a:lnTo>
                  <a:lnTo>
                    <a:pt x="1649102" y="297180"/>
                  </a:lnTo>
                  <a:lnTo>
                    <a:pt x="1649102" y="563880"/>
                  </a:lnTo>
                  <a:lnTo>
                    <a:pt x="1255402" y="563880"/>
                  </a:lnTo>
                  <a:lnTo>
                    <a:pt x="1255402" y="805180"/>
                  </a:lnTo>
                  <a:lnTo>
                    <a:pt x="861702" y="805180"/>
                  </a:lnTo>
                  <a:lnTo>
                    <a:pt x="861702" y="1097280"/>
                  </a:lnTo>
                  <a:lnTo>
                    <a:pt x="455302" y="1097280"/>
                  </a:lnTo>
                  <a:lnTo>
                    <a:pt x="455302" y="1351280"/>
                  </a:lnTo>
                  <a:lnTo>
                    <a:pt x="226702" y="1351280"/>
                  </a:lnTo>
                  <a:lnTo>
                    <a:pt x="50894" y="1618616"/>
                  </a:lnTo>
                  <a:lnTo>
                    <a:pt x="0" y="1616710"/>
                  </a:lnTo>
                  <a:lnTo>
                    <a:pt x="197326" y="1320800"/>
                  </a:lnTo>
                  <a:lnTo>
                    <a:pt x="425926" y="1320800"/>
                  </a:lnTo>
                  <a:lnTo>
                    <a:pt x="425926" y="1066800"/>
                  </a:lnTo>
                  <a:lnTo>
                    <a:pt x="832326" y="1066800"/>
                  </a:lnTo>
                  <a:lnTo>
                    <a:pt x="832326" y="774700"/>
                  </a:lnTo>
                  <a:lnTo>
                    <a:pt x="1226026" y="774700"/>
                  </a:lnTo>
                  <a:lnTo>
                    <a:pt x="1226026" y="533400"/>
                  </a:lnTo>
                  <a:lnTo>
                    <a:pt x="1619726" y="533400"/>
                  </a:lnTo>
                  <a:lnTo>
                    <a:pt x="1619726" y="266700"/>
                  </a:lnTo>
                  <a:lnTo>
                    <a:pt x="2000726" y="266700"/>
                  </a:lnTo>
                  <a:lnTo>
                    <a:pt x="200072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68564" tIns="34282" rIns="68564" bIns="34282" numCol="1" anchor="t" anchorCtr="0" compatLnSpc="1">
              <a:noAutofit/>
            </a:bodyPr>
            <a:lstStyle/>
            <a:p>
              <a:pPr defTabSz="685617">
                <a:defRPr/>
              </a:pPr>
              <a:endParaRPr lang="zh-CN" altLang="en-US" sz="1350" kern="0">
                <a:solidFill>
                  <a:prstClr val="black"/>
                </a:solidFill>
                <a:latin typeface="Montserrat SemiBold" panose="00000700000000000000" charset="0"/>
                <a:cs typeface="Montserrat SemiBold" panose="00000700000000000000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062411" y="1700760"/>
            <a:ext cx="1243822" cy="645709"/>
            <a:chOff x="4427129" y="1196350"/>
            <a:chExt cx="1873024" cy="1101010"/>
          </a:xfrm>
        </p:grpSpPr>
        <p:sp>
          <p:nvSpPr>
            <p:cNvPr id="63" name="文本框 256"/>
            <p:cNvSpPr txBox="1"/>
            <p:nvPr/>
          </p:nvSpPr>
          <p:spPr>
            <a:xfrm>
              <a:off x="4427129" y="1241686"/>
              <a:ext cx="568864" cy="1046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617">
                <a:defRPr/>
              </a:pPr>
              <a:r>
                <a:rPr lang="en-US" altLang="zh-CN" sz="4499" kern="0" dirty="0">
                  <a:solidFill>
                    <a:prstClr val="white"/>
                  </a:solidFill>
                  <a:latin typeface="Montserrat SemiBold" panose="00000700000000000000" charset="0"/>
                  <a:cs typeface="Montserrat SemiBold" panose="00000700000000000000" charset="0"/>
                </a:rPr>
                <a:t>3</a:t>
              </a:r>
            </a:p>
          </p:txBody>
        </p:sp>
        <p:grpSp>
          <p:nvGrpSpPr>
            <p:cNvPr id="64" name="Group 195"/>
            <p:cNvGrpSpPr>
              <a:grpSpLocks noChangeAspect="1"/>
            </p:cNvGrpSpPr>
            <p:nvPr/>
          </p:nvGrpSpPr>
          <p:grpSpPr bwMode="auto">
            <a:xfrm>
              <a:off x="5424759" y="1196350"/>
              <a:ext cx="875394" cy="1101010"/>
              <a:chOff x="2980" y="105"/>
              <a:chExt cx="1649" cy="2074"/>
            </a:xfrm>
            <a:solidFill>
              <a:sysClr val="windowText" lastClr="000000">
                <a:lumMod val="75000"/>
                <a:lumOff val="25000"/>
              </a:sysClr>
            </a:solidFill>
          </p:grpSpPr>
          <p:sp>
            <p:nvSpPr>
              <p:cNvPr id="65" name="Freeform 196"/>
              <p:cNvSpPr/>
              <p:nvPr/>
            </p:nvSpPr>
            <p:spPr bwMode="auto">
              <a:xfrm>
                <a:off x="3549" y="105"/>
                <a:ext cx="470" cy="469"/>
              </a:xfrm>
              <a:custGeom>
                <a:avLst/>
                <a:gdLst>
                  <a:gd name="T0" fmla="*/ 79 w 198"/>
                  <a:gd name="T1" fmla="*/ 187 h 198"/>
                  <a:gd name="T2" fmla="*/ 187 w 198"/>
                  <a:gd name="T3" fmla="*/ 120 h 198"/>
                  <a:gd name="T4" fmla="*/ 120 w 198"/>
                  <a:gd name="T5" fmla="*/ 12 h 198"/>
                  <a:gd name="T6" fmla="*/ 12 w 198"/>
                  <a:gd name="T7" fmla="*/ 79 h 198"/>
                  <a:gd name="T8" fmla="*/ 79 w 198"/>
                  <a:gd name="T9" fmla="*/ 18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98">
                    <a:moveTo>
                      <a:pt x="79" y="187"/>
                    </a:moveTo>
                    <a:cubicBezTo>
                      <a:pt x="127" y="198"/>
                      <a:pt x="176" y="168"/>
                      <a:pt x="187" y="120"/>
                    </a:cubicBezTo>
                    <a:cubicBezTo>
                      <a:pt x="198" y="71"/>
                      <a:pt x="168" y="23"/>
                      <a:pt x="120" y="12"/>
                    </a:cubicBezTo>
                    <a:cubicBezTo>
                      <a:pt x="71" y="0"/>
                      <a:pt x="23" y="30"/>
                      <a:pt x="12" y="79"/>
                    </a:cubicBezTo>
                    <a:cubicBezTo>
                      <a:pt x="0" y="127"/>
                      <a:pt x="30" y="176"/>
                      <a:pt x="79" y="1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4" tIns="34282" rIns="68564" bIns="34282" numCol="1" anchor="t" anchorCtr="0" compatLnSpc="1"/>
              <a:lstStyle/>
              <a:p>
                <a:pPr defTabSz="685617">
                  <a:defRPr/>
                </a:pPr>
                <a:endParaRPr lang="zh-CN" altLang="en-US" sz="1350" kern="0">
                  <a:solidFill>
                    <a:prstClr val="black"/>
                  </a:solidFill>
                  <a:latin typeface="Montserrat SemiBold" panose="00000700000000000000" charset="0"/>
                  <a:cs typeface="Montserrat SemiBold" panose="00000700000000000000" charset="0"/>
                </a:endParaRPr>
              </a:p>
            </p:txBody>
          </p:sp>
          <p:sp>
            <p:nvSpPr>
              <p:cNvPr id="66" name="Freeform 197"/>
              <p:cNvSpPr>
                <a:spLocks noEditPoints="1"/>
              </p:cNvSpPr>
              <p:nvPr/>
            </p:nvSpPr>
            <p:spPr bwMode="auto">
              <a:xfrm>
                <a:off x="2980" y="558"/>
                <a:ext cx="1649" cy="1621"/>
              </a:xfrm>
              <a:custGeom>
                <a:avLst/>
                <a:gdLst>
                  <a:gd name="T0" fmla="*/ 244 w 695"/>
                  <a:gd name="T1" fmla="*/ 499 h 684"/>
                  <a:gd name="T2" fmla="*/ 299 w 695"/>
                  <a:gd name="T3" fmla="*/ 454 h 684"/>
                  <a:gd name="T4" fmla="*/ 298 w 695"/>
                  <a:gd name="T5" fmla="*/ 617 h 684"/>
                  <a:gd name="T6" fmla="*/ 345 w 695"/>
                  <a:gd name="T7" fmla="*/ 684 h 684"/>
                  <a:gd name="T8" fmla="*/ 415 w 695"/>
                  <a:gd name="T9" fmla="*/ 529 h 684"/>
                  <a:gd name="T10" fmla="*/ 306 w 695"/>
                  <a:gd name="T11" fmla="*/ 306 h 684"/>
                  <a:gd name="T12" fmla="*/ 316 w 695"/>
                  <a:gd name="T13" fmla="*/ 155 h 684"/>
                  <a:gd name="T14" fmla="*/ 430 w 695"/>
                  <a:gd name="T15" fmla="*/ 214 h 684"/>
                  <a:gd name="T16" fmla="*/ 481 w 695"/>
                  <a:gd name="T17" fmla="*/ 205 h 684"/>
                  <a:gd name="T18" fmla="*/ 505 w 695"/>
                  <a:gd name="T19" fmla="*/ 226 h 684"/>
                  <a:gd name="T20" fmla="*/ 495 w 695"/>
                  <a:gd name="T21" fmla="*/ 283 h 684"/>
                  <a:gd name="T22" fmla="*/ 614 w 695"/>
                  <a:gd name="T23" fmla="*/ 323 h 684"/>
                  <a:gd name="T24" fmla="*/ 683 w 695"/>
                  <a:gd name="T25" fmla="*/ 144 h 684"/>
                  <a:gd name="T26" fmla="*/ 565 w 695"/>
                  <a:gd name="T27" fmla="*/ 104 h 684"/>
                  <a:gd name="T28" fmla="*/ 543 w 695"/>
                  <a:gd name="T29" fmla="*/ 137 h 684"/>
                  <a:gd name="T30" fmla="*/ 470 w 695"/>
                  <a:gd name="T31" fmla="*/ 140 h 684"/>
                  <a:gd name="T32" fmla="*/ 392 w 695"/>
                  <a:gd name="T33" fmla="*/ 138 h 684"/>
                  <a:gd name="T34" fmla="*/ 335 w 695"/>
                  <a:gd name="T35" fmla="*/ 66 h 684"/>
                  <a:gd name="T36" fmla="*/ 332 w 695"/>
                  <a:gd name="T37" fmla="*/ 58 h 684"/>
                  <a:gd name="T38" fmla="*/ 331 w 695"/>
                  <a:gd name="T39" fmla="*/ 57 h 684"/>
                  <a:gd name="T40" fmla="*/ 331 w 695"/>
                  <a:gd name="T41" fmla="*/ 57 h 684"/>
                  <a:gd name="T42" fmla="*/ 290 w 695"/>
                  <a:gd name="T43" fmla="*/ 2 h 684"/>
                  <a:gd name="T44" fmla="*/ 246 w 695"/>
                  <a:gd name="T45" fmla="*/ 0 h 684"/>
                  <a:gd name="T46" fmla="*/ 81 w 695"/>
                  <a:gd name="T47" fmla="*/ 97 h 684"/>
                  <a:gd name="T48" fmla="*/ 65 w 695"/>
                  <a:gd name="T49" fmla="*/ 262 h 684"/>
                  <a:gd name="T50" fmla="*/ 101 w 695"/>
                  <a:gd name="T51" fmla="*/ 290 h 684"/>
                  <a:gd name="T52" fmla="*/ 125 w 695"/>
                  <a:gd name="T53" fmla="*/ 201 h 684"/>
                  <a:gd name="T54" fmla="*/ 184 w 695"/>
                  <a:gd name="T55" fmla="*/ 78 h 684"/>
                  <a:gd name="T56" fmla="*/ 176 w 695"/>
                  <a:gd name="T57" fmla="*/ 328 h 684"/>
                  <a:gd name="T58" fmla="*/ 153 w 695"/>
                  <a:gd name="T59" fmla="*/ 457 h 684"/>
                  <a:gd name="T60" fmla="*/ 12 w 695"/>
                  <a:gd name="T61" fmla="*/ 640 h 684"/>
                  <a:gd name="T62" fmla="*/ 538 w 695"/>
                  <a:gd name="T63" fmla="*/ 148 h 684"/>
                  <a:gd name="T64" fmla="*/ 511 w 695"/>
                  <a:gd name="T65" fmla="*/ 215 h 684"/>
                  <a:gd name="T66" fmla="*/ 492 w 695"/>
                  <a:gd name="T67" fmla="*/ 200 h 684"/>
                  <a:gd name="T68" fmla="*/ 513 w 695"/>
                  <a:gd name="T69" fmla="*/ 153 h 684"/>
                  <a:gd name="T70" fmla="*/ 538 w 695"/>
                  <a:gd name="T71" fmla="*/ 148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95" h="684">
                    <a:moveTo>
                      <a:pt x="78" y="663"/>
                    </a:moveTo>
                    <a:cubicBezTo>
                      <a:pt x="165" y="622"/>
                      <a:pt x="217" y="559"/>
                      <a:pt x="244" y="499"/>
                    </a:cubicBezTo>
                    <a:cubicBezTo>
                      <a:pt x="258" y="468"/>
                      <a:pt x="266" y="438"/>
                      <a:pt x="271" y="411"/>
                    </a:cubicBezTo>
                    <a:cubicBezTo>
                      <a:pt x="282" y="423"/>
                      <a:pt x="292" y="438"/>
                      <a:pt x="299" y="454"/>
                    </a:cubicBezTo>
                    <a:cubicBezTo>
                      <a:pt x="309" y="475"/>
                      <a:pt x="315" y="500"/>
                      <a:pt x="315" y="529"/>
                    </a:cubicBezTo>
                    <a:cubicBezTo>
                      <a:pt x="315" y="554"/>
                      <a:pt x="311" y="583"/>
                      <a:pt x="298" y="617"/>
                    </a:cubicBezTo>
                    <a:cubicBezTo>
                      <a:pt x="289" y="643"/>
                      <a:pt x="303" y="672"/>
                      <a:pt x="329" y="681"/>
                    </a:cubicBezTo>
                    <a:cubicBezTo>
                      <a:pt x="334" y="683"/>
                      <a:pt x="340" y="684"/>
                      <a:pt x="345" y="684"/>
                    </a:cubicBezTo>
                    <a:cubicBezTo>
                      <a:pt x="366" y="684"/>
                      <a:pt x="385" y="671"/>
                      <a:pt x="393" y="651"/>
                    </a:cubicBezTo>
                    <a:cubicBezTo>
                      <a:pt x="408" y="607"/>
                      <a:pt x="415" y="567"/>
                      <a:pt x="415" y="529"/>
                    </a:cubicBezTo>
                    <a:cubicBezTo>
                      <a:pt x="415" y="483"/>
                      <a:pt x="405" y="443"/>
                      <a:pt x="388" y="409"/>
                    </a:cubicBezTo>
                    <a:cubicBezTo>
                      <a:pt x="366" y="362"/>
                      <a:pt x="334" y="329"/>
                      <a:pt x="306" y="306"/>
                    </a:cubicBezTo>
                    <a:cubicBezTo>
                      <a:pt x="306" y="305"/>
                      <a:pt x="306" y="304"/>
                      <a:pt x="306" y="303"/>
                    </a:cubicBezTo>
                    <a:cubicBezTo>
                      <a:pt x="300" y="255"/>
                      <a:pt x="307" y="202"/>
                      <a:pt x="316" y="155"/>
                    </a:cubicBezTo>
                    <a:cubicBezTo>
                      <a:pt x="327" y="168"/>
                      <a:pt x="340" y="181"/>
                      <a:pt x="356" y="191"/>
                    </a:cubicBezTo>
                    <a:cubicBezTo>
                      <a:pt x="376" y="205"/>
                      <a:pt x="402" y="214"/>
                      <a:pt x="430" y="214"/>
                    </a:cubicBezTo>
                    <a:cubicBezTo>
                      <a:pt x="430" y="214"/>
                      <a:pt x="430" y="214"/>
                      <a:pt x="430" y="214"/>
                    </a:cubicBezTo>
                    <a:cubicBezTo>
                      <a:pt x="447" y="214"/>
                      <a:pt x="463" y="211"/>
                      <a:pt x="481" y="205"/>
                    </a:cubicBezTo>
                    <a:cubicBezTo>
                      <a:pt x="485" y="213"/>
                      <a:pt x="492" y="219"/>
                      <a:pt x="501" y="224"/>
                    </a:cubicBezTo>
                    <a:cubicBezTo>
                      <a:pt x="503" y="224"/>
                      <a:pt x="504" y="225"/>
                      <a:pt x="505" y="226"/>
                    </a:cubicBezTo>
                    <a:cubicBezTo>
                      <a:pt x="488" y="262"/>
                      <a:pt x="488" y="262"/>
                      <a:pt x="488" y="262"/>
                    </a:cubicBezTo>
                    <a:cubicBezTo>
                      <a:pt x="484" y="270"/>
                      <a:pt x="487" y="279"/>
                      <a:pt x="495" y="283"/>
                    </a:cubicBezTo>
                    <a:cubicBezTo>
                      <a:pt x="592" y="330"/>
                      <a:pt x="592" y="330"/>
                      <a:pt x="592" y="330"/>
                    </a:cubicBezTo>
                    <a:cubicBezTo>
                      <a:pt x="600" y="334"/>
                      <a:pt x="610" y="331"/>
                      <a:pt x="614" y="323"/>
                    </a:cubicBezTo>
                    <a:cubicBezTo>
                      <a:pt x="691" y="165"/>
                      <a:pt x="691" y="165"/>
                      <a:pt x="691" y="165"/>
                    </a:cubicBezTo>
                    <a:cubicBezTo>
                      <a:pt x="695" y="157"/>
                      <a:pt x="691" y="147"/>
                      <a:pt x="683" y="144"/>
                    </a:cubicBezTo>
                    <a:cubicBezTo>
                      <a:pt x="586" y="96"/>
                      <a:pt x="586" y="96"/>
                      <a:pt x="586" y="96"/>
                    </a:cubicBezTo>
                    <a:cubicBezTo>
                      <a:pt x="578" y="92"/>
                      <a:pt x="569" y="96"/>
                      <a:pt x="565" y="104"/>
                    </a:cubicBezTo>
                    <a:cubicBezTo>
                      <a:pt x="547" y="140"/>
                      <a:pt x="547" y="140"/>
                      <a:pt x="547" y="140"/>
                    </a:cubicBezTo>
                    <a:cubicBezTo>
                      <a:pt x="546" y="139"/>
                      <a:pt x="545" y="138"/>
                      <a:pt x="543" y="137"/>
                    </a:cubicBezTo>
                    <a:cubicBezTo>
                      <a:pt x="528" y="130"/>
                      <a:pt x="512" y="131"/>
                      <a:pt x="498" y="139"/>
                    </a:cubicBezTo>
                    <a:cubicBezTo>
                      <a:pt x="490" y="135"/>
                      <a:pt x="479" y="135"/>
                      <a:pt x="470" y="140"/>
                    </a:cubicBezTo>
                    <a:cubicBezTo>
                      <a:pt x="454" y="148"/>
                      <a:pt x="441" y="150"/>
                      <a:pt x="430" y="150"/>
                    </a:cubicBezTo>
                    <a:cubicBezTo>
                      <a:pt x="416" y="150"/>
                      <a:pt x="404" y="146"/>
                      <a:pt x="392" y="138"/>
                    </a:cubicBezTo>
                    <a:cubicBezTo>
                      <a:pt x="374" y="126"/>
                      <a:pt x="358" y="106"/>
                      <a:pt x="347" y="88"/>
                    </a:cubicBezTo>
                    <a:cubicBezTo>
                      <a:pt x="342" y="79"/>
                      <a:pt x="338" y="71"/>
                      <a:pt x="335" y="66"/>
                    </a:cubicBezTo>
                    <a:cubicBezTo>
                      <a:pt x="334" y="63"/>
                      <a:pt x="333" y="61"/>
                      <a:pt x="332" y="59"/>
                    </a:cubicBezTo>
                    <a:cubicBezTo>
                      <a:pt x="332" y="58"/>
                      <a:pt x="332" y="58"/>
                      <a:pt x="332" y="58"/>
                    </a:cubicBezTo>
                    <a:cubicBezTo>
                      <a:pt x="331" y="57"/>
                      <a:pt x="331" y="57"/>
                      <a:pt x="331" y="57"/>
                    </a:cubicBezTo>
                    <a:cubicBezTo>
                      <a:pt x="331" y="57"/>
                      <a:pt x="331" y="57"/>
                      <a:pt x="331" y="57"/>
                    </a:cubicBezTo>
                    <a:cubicBezTo>
                      <a:pt x="331" y="57"/>
                      <a:pt x="331" y="57"/>
                      <a:pt x="331" y="57"/>
                    </a:cubicBezTo>
                    <a:cubicBezTo>
                      <a:pt x="331" y="57"/>
                      <a:pt x="331" y="57"/>
                      <a:pt x="331" y="57"/>
                    </a:cubicBezTo>
                    <a:cubicBezTo>
                      <a:pt x="331" y="56"/>
                      <a:pt x="330" y="55"/>
                      <a:pt x="330" y="54"/>
                    </a:cubicBezTo>
                    <a:cubicBezTo>
                      <a:pt x="325" y="29"/>
                      <a:pt x="311" y="8"/>
                      <a:pt x="290" y="2"/>
                    </a:cubicBezTo>
                    <a:cubicBezTo>
                      <a:pt x="282" y="0"/>
                      <a:pt x="272" y="0"/>
                      <a:pt x="263" y="1"/>
                    </a:cubicBezTo>
                    <a:cubicBezTo>
                      <a:pt x="258" y="1"/>
                      <a:pt x="253" y="0"/>
                      <a:pt x="246" y="0"/>
                    </a:cubicBezTo>
                    <a:cubicBezTo>
                      <a:pt x="218" y="1"/>
                      <a:pt x="173" y="5"/>
                      <a:pt x="132" y="34"/>
                    </a:cubicBezTo>
                    <a:cubicBezTo>
                      <a:pt x="112" y="49"/>
                      <a:pt x="93" y="70"/>
                      <a:pt x="81" y="97"/>
                    </a:cubicBezTo>
                    <a:cubicBezTo>
                      <a:pt x="68" y="125"/>
                      <a:pt x="61" y="160"/>
                      <a:pt x="61" y="201"/>
                    </a:cubicBezTo>
                    <a:cubicBezTo>
                      <a:pt x="61" y="220"/>
                      <a:pt x="62" y="240"/>
                      <a:pt x="65" y="262"/>
                    </a:cubicBezTo>
                    <a:cubicBezTo>
                      <a:pt x="67" y="278"/>
                      <a:pt x="81" y="290"/>
                      <a:pt x="97" y="290"/>
                    </a:cubicBezTo>
                    <a:cubicBezTo>
                      <a:pt x="98" y="290"/>
                      <a:pt x="100" y="290"/>
                      <a:pt x="101" y="290"/>
                    </a:cubicBezTo>
                    <a:cubicBezTo>
                      <a:pt x="119" y="287"/>
                      <a:pt x="131" y="271"/>
                      <a:pt x="129" y="253"/>
                    </a:cubicBezTo>
                    <a:cubicBezTo>
                      <a:pt x="126" y="234"/>
                      <a:pt x="125" y="217"/>
                      <a:pt x="125" y="201"/>
                    </a:cubicBezTo>
                    <a:cubicBezTo>
                      <a:pt x="125" y="167"/>
                      <a:pt x="130" y="142"/>
                      <a:pt x="139" y="124"/>
                    </a:cubicBezTo>
                    <a:cubicBezTo>
                      <a:pt x="150" y="100"/>
                      <a:pt x="166" y="86"/>
                      <a:pt x="184" y="78"/>
                    </a:cubicBezTo>
                    <a:cubicBezTo>
                      <a:pt x="159" y="155"/>
                      <a:pt x="153" y="207"/>
                      <a:pt x="163" y="293"/>
                    </a:cubicBezTo>
                    <a:cubicBezTo>
                      <a:pt x="166" y="308"/>
                      <a:pt x="171" y="319"/>
                      <a:pt x="176" y="328"/>
                    </a:cubicBezTo>
                    <a:cubicBezTo>
                      <a:pt x="177" y="333"/>
                      <a:pt x="177" y="338"/>
                      <a:pt x="177" y="345"/>
                    </a:cubicBezTo>
                    <a:cubicBezTo>
                      <a:pt x="177" y="372"/>
                      <a:pt x="173" y="415"/>
                      <a:pt x="153" y="457"/>
                    </a:cubicBezTo>
                    <a:cubicBezTo>
                      <a:pt x="133" y="499"/>
                      <a:pt x="100" y="541"/>
                      <a:pt x="35" y="573"/>
                    </a:cubicBezTo>
                    <a:cubicBezTo>
                      <a:pt x="10" y="585"/>
                      <a:pt x="0" y="615"/>
                      <a:pt x="12" y="640"/>
                    </a:cubicBezTo>
                    <a:cubicBezTo>
                      <a:pt x="24" y="664"/>
                      <a:pt x="53" y="675"/>
                      <a:pt x="78" y="663"/>
                    </a:cubicBezTo>
                    <a:close/>
                    <a:moveTo>
                      <a:pt x="538" y="148"/>
                    </a:moveTo>
                    <a:cubicBezTo>
                      <a:pt x="539" y="149"/>
                      <a:pt x="541" y="150"/>
                      <a:pt x="542" y="151"/>
                    </a:cubicBezTo>
                    <a:cubicBezTo>
                      <a:pt x="511" y="215"/>
                      <a:pt x="511" y="215"/>
                      <a:pt x="511" y="215"/>
                    </a:cubicBezTo>
                    <a:cubicBezTo>
                      <a:pt x="509" y="214"/>
                      <a:pt x="508" y="214"/>
                      <a:pt x="506" y="213"/>
                    </a:cubicBezTo>
                    <a:cubicBezTo>
                      <a:pt x="500" y="210"/>
                      <a:pt x="495" y="205"/>
                      <a:pt x="492" y="200"/>
                    </a:cubicBezTo>
                    <a:cubicBezTo>
                      <a:pt x="494" y="199"/>
                      <a:pt x="497" y="198"/>
                      <a:pt x="499" y="196"/>
                    </a:cubicBezTo>
                    <a:cubicBezTo>
                      <a:pt x="515" y="188"/>
                      <a:pt x="521" y="169"/>
                      <a:pt x="513" y="153"/>
                    </a:cubicBezTo>
                    <a:cubicBezTo>
                      <a:pt x="512" y="151"/>
                      <a:pt x="511" y="149"/>
                      <a:pt x="509" y="147"/>
                    </a:cubicBezTo>
                    <a:cubicBezTo>
                      <a:pt x="518" y="144"/>
                      <a:pt x="529" y="144"/>
                      <a:pt x="538" y="1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4" tIns="34282" rIns="68564" bIns="34282" numCol="1" anchor="t" anchorCtr="0" compatLnSpc="1"/>
              <a:lstStyle/>
              <a:p>
                <a:pPr defTabSz="685617">
                  <a:defRPr/>
                </a:pPr>
                <a:endParaRPr lang="zh-CN" altLang="en-US" sz="1350" kern="0">
                  <a:solidFill>
                    <a:prstClr val="black"/>
                  </a:solidFill>
                  <a:latin typeface="Montserrat SemiBold" panose="00000700000000000000" charset="0"/>
                  <a:cs typeface="Montserrat SemiBold" panose="00000700000000000000" charset="0"/>
                </a:endParaRP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3768505" y="3248743"/>
            <a:ext cx="651095" cy="1264933"/>
            <a:chOff x="5096714" y="3763018"/>
            <a:chExt cx="1127152" cy="1958973"/>
          </a:xfrm>
        </p:grpSpPr>
        <p:sp>
          <p:nvSpPr>
            <p:cNvPr id="68" name="文本框 1215"/>
            <p:cNvSpPr txBox="1"/>
            <p:nvPr/>
          </p:nvSpPr>
          <p:spPr>
            <a:xfrm>
              <a:off x="5655002" y="3763018"/>
              <a:ext cx="568864" cy="1046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617">
                <a:defRPr/>
              </a:pPr>
              <a:r>
                <a:rPr lang="en-US" altLang="zh-CN" sz="4499" kern="0" dirty="0">
                  <a:solidFill>
                    <a:prstClr val="white"/>
                  </a:solidFill>
                  <a:latin typeface="Montserrat SemiBold" panose="00000700000000000000" charset="0"/>
                  <a:cs typeface="Montserrat SemiBold" panose="00000700000000000000" charset="0"/>
                </a:rPr>
                <a:t>1</a:t>
              </a:r>
            </a:p>
          </p:txBody>
        </p:sp>
        <p:grpSp>
          <p:nvGrpSpPr>
            <p:cNvPr id="69" name="Group 200"/>
            <p:cNvGrpSpPr>
              <a:grpSpLocks noChangeAspect="1"/>
            </p:cNvGrpSpPr>
            <p:nvPr/>
          </p:nvGrpSpPr>
          <p:grpSpPr bwMode="auto">
            <a:xfrm>
              <a:off x="5096714" y="4317843"/>
              <a:ext cx="505277" cy="1404148"/>
              <a:chOff x="6048" y="2140"/>
              <a:chExt cx="466" cy="1295"/>
            </a:xfrm>
            <a:solidFill>
              <a:sysClr val="windowText" lastClr="000000">
                <a:lumMod val="75000"/>
                <a:lumOff val="25000"/>
              </a:sysClr>
            </a:solidFill>
          </p:grpSpPr>
          <p:sp>
            <p:nvSpPr>
              <p:cNvPr id="70" name="Freeform 202"/>
              <p:cNvSpPr/>
              <p:nvPr/>
            </p:nvSpPr>
            <p:spPr bwMode="auto">
              <a:xfrm>
                <a:off x="6181" y="2140"/>
                <a:ext cx="250" cy="249"/>
              </a:xfrm>
              <a:custGeom>
                <a:avLst/>
                <a:gdLst>
                  <a:gd name="T0" fmla="*/ 44 w 105"/>
                  <a:gd name="T1" fmla="*/ 100 h 105"/>
                  <a:gd name="T2" fmla="*/ 100 w 105"/>
                  <a:gd name="T3" fmla="*/ 62 h 105"/>
                  <a:gd name="T4" fmla="*/ 61 w 105"/>
                  <a:gd name="T5" fmla="*/ 5 h 105"/>
                  <a:gd name="T6" fmla="*/ 5 w 105"/>
                  <a:gd name="T7" fmla="*/ 44 h 105"/>
                  <a:gd name="T8" fmla="*/ 44 w 105"/>
                  <a:gd name="T9" fmla="*/ 10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05">
                    <a:moveTo>
                      <a:pt x="44" y="100"/>
                    </a:moveTo>
                    <a:cubicBezTo>
                      <a:pt x="70" y="105"/>
                      <a:pt x="95" y="88"/>
                      <a:pt x="100" y="62"/>
                    </a:cubicBezTo>
                    <a:cubicBezTo>
                      <a:pt x="105" y="35"/>
                      <a:pt x="87" y="10"/>
                      <a:pt x="61" y="5"/>
                    </a:cubicBezTo>
                    <a:cubicBezTo>
                      <a:pt x="35" y="0"/>
                      <a:pt x="10" y="18"/>
                      <a:pt x="5" y="44"/>
                    </a:cubicBezTo>
                    <a:cubicBezTo>
                      <a:pt x="0" y="70"/>
                      <a:pt x="17" y="95"/>
                      <a:pt x="44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4" tIns="34282" rIns="68564" bIns="34282" numCol="1" anchor="t" anchorCtr="0" compatLnSpc="1"/>
              <a:lstStyle/>
              <a:p>
                <a:pPr defTabSz="685617">
                  <a:defRPr/>
                </a:pPr>
                <a:endParaRPr lang="zh-CN" altLang="en-US" sz="1350" kern="0">
                  <a:solidFill>
                    <a:prstClr val="black"/>
                  </a:solidFill>
                  <a:latin typeface="Montserrat SemiBold" panose="00000700000000000000" charset="0"/>
                  <a:cs typeface="Montserrat SemiBold" panose="00000700000000000000" charset="0"/>
                </a:endParaRPr>
              </a:p>
            </p:txBody>
          </p:sp>
          <p:sp>
            <p:nvSpPr>
              <p:cNvPr id="71" name="Freeform 203"/>
              <p:cNvSpPr/>
              <p:nvPr/>
            </p:nvSpPr>
            <p:spPr bwMode="auto">
              <a:xfrm>
                <a:off x="6048" y="2365"/>
                <a:ext cx="373" cy="1070"/>
              </a:xfrm>
              <a:custGeom>
                <a:avLst/>
                <a:gdLst>
                  <a:gd name="T0" fmla="*/ 20 w 157"/>
                  <a:gd name="T1" fmla="*/ 448 h 451"/>
                  <a:gd name="T2" fmla="*/ 30 w 157"/>
                  <a:gd name="T3" fmla="*/ 451 h 451"/>
                  <a:gd name="T4" fmla="*/ 55 w 157"/>
                  <a:gd name="T5" fmla="*/ 435 h 451"/>
                  <a:gd name="T6" fmla="*/ 85 w 157"/>
                  <a:gd name="T7" fmla="*/ 287 h 451"/>
                  <a:gd name="T8" fmla="*/ 84 w 157"/>
                  <a:gd name="T9" fmla="*/ 253 h 451"/>
                  <a:gd name="T10" fmla="*/ 94 w 157"/>
                  <a:gd name="T11" fmla="*/ 269 h 451"/>
                  <a:gd name="T12" fmla="*/ 103 w 157"/>
                  <a:gd name="T13" fmla="*/ 312 h 451"/>
                  <a:gd name="T14" fmla="*/ 101 w 157"/>
                  <a:gd name="T15" fmla="*/ 340 h 451"/>
                  <a:gd name="T16" fmla="*/ 123 w 157"/>
                  <a:gd name="T17" fmla="*/ 371 h 451"/>
                  <a:gd name="T18" fmla="*/ 153 w 157"/>
                  <a:gd name="T19" fmla="*/ 349 h 451"/>
                  <a:gd name="T20" fmla="*/ 153 w 157"/>
                  <a:gd name="T21" fmla="*/ 349 h 451"/>
                  <a:gd name="T22" fmla="*/ 157 w 157"/>
                  <a:gd name="T23" fmla="*/ 312 h 451"/>
                  <a:gd name="T24" fmla="*/ 141 w 157"/>
                  <a:gd name="T25" fmla="*/ 242 h 451"/>
                  <a:gd name="T26" fmla="*/ 95 w 157"/>
                  <a:gd name="T27" fmla="*/ 193 h 451"/>
                  <a:gd name="T28" fmla="*/ 95 w 157"/>
                  <a:gd name="T29" fmla="*/ 189 h 451"/>
                  <a:gd name="T30" fmla="*/ 95 w 157"/>
                  <a:gd name="T31" fmla="*/ 123 h 451"/>
                  <a:gd name="T32" fmla="*/ 64 w 157"/>
                  <a:gd name="T33" fmla="*/ 81 h 451"/>
                  <a:gd name="T34" fmla="*/ 52 w 157"/>
                  <a:gd name="T35" fmla="*/ 53 h 451"/>
                  <a:gd name="T36" fmla="*/ 64 w 157"/>
                  <a:gd name="T37" fmla="*/ 32 h 451"/>
                  <a:gd name="T38" fmla="*/ 85 w 157"/>
                  <a:gd name="T39" fmla="*/ 43 h 451"/>
                  <a:gd name="T40" fmla="*/ 85 w 157"/>
                  <a:gd name="T41" fmla="*/ 43 h 451"/>
                  <a:gd name="T42" fmla="*/ 94 w 157"/>
                  <a:gd name="T43" fmla="*/ 65 h 451"/>
                  <a:gd name="T44" fmla="*/ 106 w 157"/>
                  <a:gd name="T45" fmla="*/ 83 h 451"/>
                  <a:gd name="T46" fmla="*/ 107 w 157"/>
                  <a:gd name="T47" fmla="*/ 81 h 451"/>
                  <a:gd name="T48" fmla="*/ 93 w 157"/>
                  <a:gd name="T49" fmla="*/ 16 h 451"/>
                  <a:gd name="T50" fmla="*/ 30 w 157"/>
                  <a:gd name="T51" fmla="*/ 40 h 451"/>
                  <a:gd name="T52" fmla="*/ 7 w 157"/>
                  <a:gd name="T53" fmla="*/ 187 h 451"/>
                  <a:gd name="T54" fmla="*/ 27 w 157"/>
                  <a:gd name="T55" fmla="*/ 232 h 451"/>
                  <a:gd name="T56" fmla="*/ 32 w 157"/>
                  <a:gd name="T57" fmla="*/ 287 h 451"/>
                  <a:gd name="T58" fmla="*/ 6 w 157"/>
                  <a:gd name="T59" fmla="*/ 413 h 451"/>
                  <a:gd name="T60" fmla="*/ 20 w 157"/>
                  <a:gd name="T61" fmla="*/ 448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7" h="451">
                    <a:moveTo>
                      <a:pt x="20" y="448"/>
                    </a:moveTo>
                    <a:cubicBezTo>
                      <a:pt x="23" y="450"/>
                      <a:pt x="27" y="451"/>
                      <a:pt x="30" y="451"/>
                    </a:cubicBezTo>
                    <a:cubicBezTo>
                      <a:pt x="41" y="451"/>
                      <a:pt x="50" y="445"/>
                      <a:pt x="55" y="435"/>
                    </a:cubicBezTo>
                    <a:cubicBezTo>
                      <a:pt x="79" y="380"/>
                      <a:pt x="85" y="328"/>
                      <a:pt x="85" y="287"/>
                    </a:cubicBezTo>
                    <a:cubicBezTo>
                      <a:pt x="85" y="274"/>
                      <a:pt x="85" y="263"/>
                      <a:pt x="84" y="253"/>
                    </a:cubicBezTo>
                    <a:cubicBezTo>
                      <a:pt x="88" y="257"/>
                      <a:pt x="91" y="263"/>
                      <a:pt x="94" y="269"/>
                    </a:cubicBezTo>
                    <a:cubicBezTo>
                      <a:pt x="99" y="280"/>
                      <a:pt x="103" y="293"/>
                      <a:pt x="103" y="312"/>
                    </a:cubicBezTo>
                    <a:cubicBezTo>
                      <a:pt x="103" y="320"/>
                      <a:pt x="102" y="330"/>
                      <a:pt x="101" y="340"/>
                    </a:cubicBezTo>
                    <a:cubicBezTo>
                      <a:pt x="98" y="355"/>
                      <a:pt x="108" y="369"/>
                      <a:pt x="123" y="371"/>
                    </a:cubicBezTo>
                    <a:cubicBezTo>
                      <a:pt x="137" y="373"/>
                      <a:pt x="151" y="364"/>
                      <a:pt x="153" y="349"/>
                    </a:cubicBezTo>
                    <a:cubicBezTo>
                      <a:pt x="153" y="349"/>
                      <a:pt x="153" y="349"/>
                      <a:pt x="153" y="349"/>
                    </a:cubicBezTo>
                    <a:cubicBezTo>
                      <a:pt x="156" y="336"/>
                      <a:pt x="157" y="324"/>
                      <a:pt x="157" y="312"/>
                    </a:cubicBezTo>
                    <a:cubicBezTo>
                      <a:pt x="157" y="284"/>
                      <a:pt x="151" y="261"/>
                      <a:pt x="141" y="242"/>
                    </a:cubicBezTo>
                    <a:cubicBezTo>
                      <a:pt x="128" y="218"/>
                      <a:pt x="111" y="203"/>
                      <a:pt x="95" y="193"/>
                    </a:cubicBezTo>
                    <a:cubicBezTo>
                      <a:pt x="95" y="191"/>
                      <a:pt x="95" y="190"/>
                      <a:pt x="95" y="189"/>
                    </a:cubicBezTo>
                    <a:cubicBezTo>
                      <a:pt x="91" y="166"/>
                      <a:pt x="92" y="144"/>
                      <a:pt x="95" y="123"/>
                    </a:cubicBezTo>
                    <a:cubicBezTo>
                      <a:pt x="81" y="109"/>
                      <a:pt x="71" y="94"/>
                      <a:pt x="64" y="81"/>
                    </a:cubicBezTo>
                    <a:cubicBezTo>
                      <a:pt x="56" y="66"/>
                      <a:pt x="52" y="54"/>
                      <a:pt x="52" y="53"/>
                    </a:cubicBezTo>
                    <a:cubicBezTo>
                      <a:pt x="49" y="44"/>
                      <a:pt x="55" y="35"/>
                      <a:pt x="64" y="32"/>
                    </a:cubicBezTo>
                    <a:cubicBezTo>
                      <a:pt x="73" y="29"/>
                      <a:pt x="82" y="34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4"/>
                      <a:pt x="88" y="53"/>
                      <a:pt x="94" y="65"/>
                    </a:cubicBezTo>
                    <a:cubicBezTo>
                      <a:pt x="97" y="70"/>
                      <a:pt x="101" y="77"/>
                      <a:pt x="106" y="83"/>
                    </a:cubicBezTo>
                    <a:cubicBezTo>
                      <a:pt x="106" y="82"/>
                      <a:pt x="106" y="81"/>
                      <a:pt x="107" y="81"/>
                    </a:cubicBezTo>
                    <a:cubicBezTo>
                      <a:pt x="115" y="59"/>
                      <a:pt x="110" y="32"/>
                      <a:pt x="93" y="16"/>
                    </a:cubicBezTo>
                    <a:cubicBezTo>
                      <a:pt x="75" y="0"/>
                      <a:pt x="44" y="7"/>
                      <a:pt x="30" y="40"/>
                    </a:cubicBezTo>
                    <a:cubicBezTo>
                      <a:pt x="10" y="85"/>
                      <a:pt x="2" y="135"/>
                      <a:pt x="7" y="187"/>
                    </a:cubicBezTo>
                    <a:cubicBezTo>
                      <a:pt x="9" y="206"/>
                      <a:pt x="17" y="221"/>
                      <a:pt x="27" y="232"/>
                    </a:cubicBezTo>
                    <a:cubicBezTo>
                      <a:pt x="30" y="246"/>
                      <a:pt x="32" y="265"/>
                      <a:pt x="32" y="287"/>
                    </a:cubicBezTo>
                    <a:cubicBezTo>
                      <a:pt x="32" y="322"/>
                      <a:pt x="26" y="367"/>
                      <a:pt x="6" y="413"/>
                    </a:cubicBezTo>
                    <a:cubicBezTo>
                      <a:pt x="0" y="427"/>
                      <a:pt x="6" y="443"/>
                      <a:pt x="20" y="4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4" tIns="34282" rIns="68564" bIns="34282" numCol="1" anchor="t" anchorCtr="0" compatLnSpc="1"/>
              <a:lstStyle/>
              <a:p>
                <a:pPr defTabSz="685617">
                  <a:defRPr/>
                </a:pPr>
                <a:endParaRPr lang="zh-CN" altLang="en-US" sz="1350" kern="0">
                  <a:solidFill>
                    <a:prstClr val="black"/>
                  </a:solidFill>
                  <a:latin typeface="Montserrat SemiBold" panose="00000700000000000000" charset="0"/>
                  <a:cs typeface="Montserrat SemiBold" panose="00000700000000000000" charset="0"/>
                </a:endParaRPr>
              </a:p>
            </p:txBody>
          </p:sp>
          <p:sp>
            <p:nvSpPr>
              <p:cNvPr id="72" name="Freeform 204"/>
              <p:cNvSpPr/>
              <p:nvPr/>
            </p:nvSpPr>
            <p:spPr bwMode="auto">
              <a:xfrm>
                <a:off x="6177" y="2448"/>
                <a:ext cx="337" cy="297"/>
              </a:xfrm>
              <a:custGeom>
                <a:avLst/>
                <a:gdLst>
                  <a:gd name="T0" fmla="*/ 50 w 142"/>
                  <a:gd name="T1" fmla="*/ 53 h 125"/>
                  <a:gd name="T2" fmla="*/ 37 w 142"/>
                  <a:gd name="T3" fmla="*/ 32 h 125"/>
                  <a:gd name="T4" fmla="*/ 27 w 142"/>
                  <a:gd name="T5" fmla="*/ 10 h 125"/>
                  <a:gd name="T6" fmla="*/ 21 w 142"/>
                  <a:gd name="T7" fmla="*/ 2 h 125"/>
                  <a:gd name="T8" fmla="*/ 11 w 142"/>
                  <a:gd name="T9" fmla="*/ 1 h 125"/>
                  <a:gd name="T10" fmla="*/ 8 w 142"/>
                  <a:gd name="T11" fmla="*/ 2 h 125"/>
                  <a:gd name="T12" fmla="*/ 2 w 142"/>
                  <a:gd name="T13" fmla="*/ 17 h 125"/>
                  <a:gd name="T14" fmla="*/ 14 w 142"/>
                  <a:gd name="T15" fmla="*/ 44 h 125"/>
                  <a:gd name="T16" fmla="*/ 42 w 142"/>
                  <a:gd name="T17" fmla="*/ 83 h 125"/>
                  <a:gd name="T18" fmla="*/ 53 w 142"/>
                  <a:gd name="T19" fmla="*/ 93 h 125"/>
                  <a:gd name="T20" fmla="*/ 128 w 142"/>
                  <a:gd name="T21" fmla="*/ 125 h 125"/>
                  <a:gd name="T22" fmla="*/ 135 w 142"/>
                  <a:gd name="T23" fmla="*/ 123 h 125"/>
                  <a:gd name="T24" fmla="*/ 142 w 142"/>
                  <a:gd name="T25" fmla="*/ 113 h 125"/>
                  <a:gd name="T26" fmla="*/ 139 w 142"/>
                  <a:gd name="T27" fmla="*/ 104 h 125"/>
                  <a:gd name="T28" fmla="*/ 130 w 142"/>
                  <a:gd name="T29" fmla="*/ 99 h 125"/>
                  <a:gd name="T30" fmla="*/ 69 w 142"/>
                  <a:gd name="T31" fmla="*/ 74 h 125"/>
                  <a:gd name="T32" fmla="*/ 50 w 142"/>
                  <a:gd name="T33" fmla="*/ 5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2" h="125">
                    <a:moveTo>
                      <a:pt x="50" y="53"/>
                    </a:moveTo>
                    <a:cubicBezTo>
                      <a:pt x="44" y="45"/>
                      <a:pt x="40" y="38"/>
                      <a:pt x="37" y="32"/>
                    </a:cubicBezTo>
                    <a:cubicBezTo>
                      <a:pt x="30" y="19"/>
                      <a:pt x="27" y="10"/>
                      <a:pt x="27" y="10"/>
                    </a:cubicBezTo>
                    <a:cubicBezTo>
                      <a:pt x="26" y="6"/>
                      <a:pt x="24" y="4"/>
                      <a:pt x="21" y="2"/>
                    </a:cubicBezTo>
                    <a:cubicBezTo>
                      <a:pt x="18" y="0"/>
                      <a:pt x="14" y="0"/>
                      <a:pt x="11" y="1"/>
                    </a:cubicBezTo>
                    <a:cubicBezTo>
                      <a:pt x="10" y="1"/>
                      <a:pt x="9" y="2"/>
                      <a:pt x="8" y="2"/>
                    </a:cubicBezTo>
                    <a:cubicBezTo>
                      <a:pt x="3" y="5"/>
                      <a:pt x="0" y="11"/>
                      <a:pt x="2" y="17"/>
                    </a:cubicBezTo>
                    <a:cubicBezTo>
                      <a:pt x="3" y="19"/>
                      <a:pt x="6" y="30"/>
                      <a:pt x="14" y="44"/>
                    </a:cubicBezTo>
                    <a:cubicBezTo>
                      <a:pt x="22" y="59"/>
                      <a:pt x="31" y="72"/>
                      <a:pt x="42" y="83"/>
                    </a:cubicBezTo>
                    <a:cubicBezTo>
                      <a:pt x="45" y="87"/>
                      <a:pt x="49" y="90"/>
                      <a:pt x="53" y="93"/>
                    </a:cubicBezTo>
                    <a:cubicBezTo>
                      <a:pt x="68" y="106"/>
                      <a:pt x="93" y="122"/>
                      <a:pt x="128" y="125"/>
                    </a:cubicBezTo>
                    <a:cubicBezTo>
                      <a:pt x="130" y="125"/>
                      <a:pt x="133" y="125"/>
                      <a:pt x="135" y="123"/>
                    </a:cubicBezTo>
                    <a:cubicBezTo>
                      <a:pt x="139" y="121"/>
                      <a:pt x="141" y="117"/>
                      <a:pt x="142" y="113"/>
                    </a:cubicBezTo>
                    <a:cubicBezTo>
                      <a:pt x="142" y="110"/>
                      <a:pt x="141" y="106"/>
                      <a:pt x="139" y="104"/>
                    </a:cubicBezTo>
                    <a:cubicBezTo>
                      <a:pt x="136" y="101"/>
                      <a:pt x="133" y="99"/>
                      <a:pt x="130" y="99"/>
                    </a:cubicBezTo>
                    <a:cubicBezTo>
                      <a:pt x="107" y="97"/>
                      <a:pt x="87" y="89"/>
                      <a:pt x="69" y="74"/>
                    </a:cubicBezTo>
                    <a:cubicBezTo>
                      <a:pt x="62" y="67"/>
                      <a:pt x="55" y="60"/>
                      <a:pt x="5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4" tIns="34282" rIns="68564" bIns="34282" numCol="1" anchor="t" anchorCtr="0" compatLnSpc="1"/>
              <a:lstStyle/>
              <a:p>
                <a:pPr defTabSz="685617">
                  <a:defRPr/>
                </a:pPr>
                <a:endParaRPr lang="zh-CN" altLang="en-US" sz="1350" kern="0">
                  <a:solidFill>
                    <a:prstClr val="black"/>
                  </a:solidFill>
                  <a:latin typeface="Montserrat SemiBold" panose="00000700000000000000" charset="0"/>
                  <a:cs typeface="Montserrat SemiBold" panose="00000700000000000000" charset="0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5011832" y="1885138"/>
            <a:ext cx="566782" cy="1645779"/>
            <a:chOff x="6680914" y="2260623"/>
            <a:chExt cx="755786" cy="2195388"/>
          </a:xfrm>
        </p:grpSpPr>
        <p:sp>
          <p:nvSpPr>
            <p:cNvPr id="74" name="文本框 257"/>
            <p:cNvSpPr txBox="1"/>
            <p:nvPr/>
          </p:nvSpPr>
          <p:spPr>
            <a:xfrm>
              <a:off x="6867836" y="2260623"/>
              <a:ext cx="568864" cy="1046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617">
                <a:defRPr/>
              </a:pPr>
              <a:r>
                <a:rPr lang="en-US" altLang="zh-CN" sz="4499" kern="0" dirty="0">
                  <a:solidFill>
                    <a:prstClr val="white"/>
                  </a:solidFill>
                  <a:latin typeface="Montserrat SemiBold" panose="00000700000000000000" charset="0"/>
                  <a:cs typeface="Montserrat SemiBold" panose="00000700000000000000" charset="0"/>
                </a:rPr>
                <a:t>2</a:t>
              </a:r>
            </a:p>
          </p:txBody>
        </p:sp>
        <p:grpSp>
          <p:nvGrpSpPr>
            <p:cNvPr id="75" name="Group 207"/>
            <p:cNvGrpSpPr>
              <a:grpSpLocks noChangeAspect="1"/>
            </p:cNvGrpSpPr>
            <p:nvPr/>
          </p:nvGrpSpPr>
          <p:grpSpPr bwMode="auto">
            <a:xfrm>
              <a:off x="6680914" y="3650734"/>
              <a:ext cx="638353" cy="805277"/>
              <a:chOff x="6566" y="246"/>
              <a:chExt cx="1262" cy="1592"/>
            </a:xfrm>
            <a:solidFill>
              <a:sysClr val="windowText" lastClr="000000">
                <a:lumMod val="75000"/>
                <a:lumOff val="25000"/>
              </a:sysClr>
            </a:solidFill>
          </p:grpSpPr>
          <p:sp>
            <p:nvSpPr>
              <p:cNvPr id="76" name="Freeform 208"/>
              <p:cNvSpPr/>
              <p:nvPr/>
            </p:nvSpPr>
            <p:spPr bwMode="auto">
              <a:xfrm>
                <a:off x="7350" y="246"/>
                <a:ext cx="478" cy="446"/>
              </a:xfrm>
              <a:custGeom>
                <a:avLst/>
                <a:gdLst>
                  <a:gd name="T0" fmla="*/ 130 w 201"/>
                  <a:gd name="T1" fmla="*/ 16 h 188"/>
                  <a:gd name="T2" fmla="*/ 15 w 201"/>
                  <a:gd name="T3" fmla="*/ 71 h 188"/>
                  <a:gd name="T4" fmla="*/ 56 w 201"/>
                  <a:gd name="T5" fmla="*/ 180 h 188"/>
                  <a:gd name="T6" fmla="*/ 72 w 201"/>
                  <a:gd name="T7" fmla="*/ 139 h 188"/>
                  <a:gd name="T8" fmla="*/ 113 w 201"/>
                  <a:gd name="T9" fmla="*/ 120 h 188"/>
                  <a:gd name="T10" fmla="*/ 132 w 201"/>
                  <a:gd name="T11" fmla="*/ 161 h 188"/>
                  <a:gd name="T12" fmla="*/ 122 w 201"/>
                  <a:gd name="T13" fmla="*/ 188 h 188"/>
                  <a:gd name="T14" fmla="*/ 185 w 201"/>
                  <a:gd name="T15" fmla="*/ 131 h 188"/>
                  <a:gd name="T16" fmla="*/ 130 w 201"/>
                  <a:gd name="T17" fmla="*/ 1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188">
                    <a:moveTo>
                      <a:pt x="130" y="16"/>
                    </a:moveTo>
                    <a:cubicBezTo>
                      <a:pt x="83" y="0"/>
                      <a:pt x="32" y="24"/>
                      <a:pt x="15" y="71"/>
                    </a:cubicBezTo>
                    <a:cubicBezTo>
                      <a:pt x="0" y="113"/>
                      <a:pt x="18" y="159"/>
                      <a:pt x="56" y="180"/>
                    </a:cubicBezTo>
                    <a:cubicBezTo>
                      <a:pt x="62" y="168"/>
                      <a:pt x="67" y="154"/>
                      <a:pt x="72" y="139"/>
                    </a:cubicBezTo>
                    <a:cubicBezTo>
                      <a:pt x="78" y="123"/>
                      <a:pt x="96" y="114"/>
                      <a:pt x="113" y="120"/>
                    </a:cubicBezTo>
                    <a:cubicBezTo>
                      <a:pt x="130" y="126"/>
                      <a:pt x="138" y="144"/>
                      <a:pt x="132" y="161"/>
                    </a:cubicBezTo>
                    <a:cubicBezTo>
                      <a:pt x="129" y="170"/>
                      <a:pt x="126" y="180"/>
                      <a:pt x="122" y="188"/>
                    </a:cubicBezTo>
                    <a:cubicBezTo>
                      <a:pt x="150" y="181"/>
                      <a:pt x="174" y="160"/>
                      <a:pt x="185" y="131"/>
                    </a:cubicBezTo>
                    <a:cubicBezTo>
                      <a:pt x="201" y="84"/>
                      <a:pt x="177" y="33"/>
                      <a:pt x="13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4" tIns="34282" rIns="68564" bIns="34282" numCol="1" anchor="t" anchorCtr="0" compatLnSpc="1"/>
              <a:lstStyle/>
              <a:p>
                <a:pPr defTabSz="685617">
                  <a:defRPr/>
                </a:pPr>
                <a:endParaRPr lang="zh-CN" altLang="en-US" sz="1350" kern="0">
                  <a:solidFill>
                    <a:prstClr val="black"/>
                  </a:solidFill>
                  <a:latin typeface="Montserrat SemiBold" panose="00000700000000000000" charset="0"/>
                  <a:cs typeface="Montserrat SemiBold" panose="00000700000000000000" charset="0"/>
                </a:endParaRPr>
              </a:p>
            </p:txBody>
          </p:sp>
          <p:sp>
            <p:nvSpPr>
              <p:cNvPr id="77" name="Freeform 209"/>
              <p:cNvSpPr/>
              <p:nvPr/>
            </p:nvSpPr>
            <p:spPr bwMode="auto">
              <a:xfrm>
                <a:off x="6566" y="401"/>
                <a:ext cx="1005" cy="1437"/>
              </a:xfrm>
              <a:custGeom>
                <a:avLst/>
                <a:gdLst>
                  <a:gd name="T0" fmla="*/ 372 w 423"/>
                  <a:gd name="T1" fmla="*/ 299 h 606"/>
                  <a:gd name="T2" fmla="*/ 329 w 423"/>
                  <a:gd name="T3" fmla="*/ 263 h 606"/>
                  <a:gd name="T4" fmla="*/ 192 w 423"/>
                  <a:gd name="T5" fmla="*/ 263 h 606"/>
                  <a:gd name="T6" fmla="*/ 263 w 423"/>
                  <a:gd name="T7" fmla="*/ 186 h 606"/>
                  <a:gd name="T8" fmla="*/ 257 w 423"/>
                  <a:gd name="T9" fmla="*/ 173 h 606"/>
                  <a:gd name="T10" fmla="*/ 239 w 423"/>
                  <a:gd name="T11" fmla="*/ 104 h 606"/>
                  <a:gd name="T12" fmla="*/ 266 w 423"/>
                  <a:gd name="T13" fmla="*/ 67 h 606"/>
                  <a:gd name="T14" fmla="*/ 302 w 423"/>
                  <a:gd name="T15" fmla="*/ 93 h 606"/>
                  <a:gd name="T16" fmla="*/ 303 w 423"/>
                  <a:gd name="T17" fmla="*/ 95 h 606"/>
                  <a:gd name="T18" fmla="*/ 304 w 423"/>
                  <a:gd name="T19" fmla="*/ 101 h 606"/>
                  <a:gd name="T20" fmla="*/ 309 w 423"/>
                  <a:gd name="T21" fmla="*/ 123 h 606"/>
                  <a:gd name="T22" fmla="*/ 314 w 423"/>
                  <a:gd name="T23" fmla="*/ 139 h 606"/>
                  <a:gd name="T24" fmla="*/ 324 w 423"/>
                  <a:gd name="T25" fmla="*/ 53 h 606"/>
                  <a:gd name="T26" fmla="*/ 192 w 423"/>
                  <a:gd name="T27" fmla="*/ 38 h 606"/>
                  <a:gd name="T28" fmla="*/ 32 w 423"/>
                  <a:gd name="T29" fmla="*/ 217 h 606"/>
                  <a:gd name="T30" fmla="*/ 61 w 423"/>
                  <a:gd name="T31" fmla="*/ 347 h 606"/>
                  <a:gd name="T32" fmla="*/ 81 w 423"/>
                  <a:gd name="T33" fmla="*/ 350 h 606"/>
                  <a:gd name="T34" fmla="*/ 92 w 423"/>
                  <a:gd name="T35" fmla="*/ 351 h 606"/>
                  <a:gd name="T36" fmla="*/ 92 w 423"/>
                  <a:gd name="T37" fmla="*/ 351 h 606"/>
                  <a:gd name="T38" fmla="*/ 292 w 423"/>
                  <a:gd name="T39" fmla="*/ 351 h 606"/>
                  <a:gd name="T40" fmla="*/ 332 w 423"/>
                  <a:gd name="T41" fmla="*/ 570 h 606"/>
                  <a:gd name="T42" fmla="*/ 375 w 423"/>
                  <a:gd name="T43" fmla="*/ 606 h 606"/>
                  <a:gd name="T44" fmla="*/ 383 w 423"/>
                  <a:gd name="T45" fmla="*/ 605 h 606"/>
                  <a:gd name="T46" fmla="*/ 419 w 423"/>
                  <a:gd name="T47" fmla="*/ 554 h 606"/>
                  <a:gd name="T48" fmla="*/ 372 w 423"/>
                  <a:gd name="T49" fmla="*/ 299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3" h="606">
                    <a:moveTo>
                      <a:pt x="372" y="299"/>
                    </a:moveTo>
                    <a:cubicBezTo>
                      <a:pt x="368" y="278"/>
                      <a:pt x="350" y="263"/>
                      <a:pt x="329" y="263"/>
                    </a:cubicBezTo>
                    <a:cubicBezTo>
                      <a:pt x="192" y="263"/>
                      <a:pt x="192" y="263"/>
                      <a:pt x="192" y="263"/>
                    </a:cubicBezTo>
                    <a:cubicBezTo>
                      <a:pt x="212" y="235"/>
                      <a:pt x="236" y="209"/>
                      <a:pt x="263" y="186"/>
                    </a:cubicBezTo>
                    <a:cubicBezTo>
                      <a:pt x="261" y="182"/>
                      <a:pt x="259" y="177"/>
                      <a:pt x="257" y="173"/>
                    </a:cubicBezTo>
                    <a:cubicBezTo>
                      <a:pt x="245" y="138"/>
                      <a:pt x="240" y="105"/>
                      <a:pt x="239" y="104"/>
                    </a:cubicBezTo>
                    <a:cubicBezTo>
                      <a:pt x="236" y="86"/>
                      <a:pt x="248" y="70"/>
                      <a:pt x="266" y="67"/>
                    </a:cubicBezTo>
                    <a:cubicBezTo>
                      <a:pt x="283" y="64"/>
                      <a:pt x="299" y="76"/>
                      <a:pt x="302" y="93"/>
                    </a:cubicBezTo>
                    <a:cubicBezTo>
                      <a:pt x="302" y="93"/>
                      <a:pt x="303" y="94"/>
                      <a:pt x="303" y="95"/>
                    </a:cubicBezTo>
                    <a:cubicBezTo>
                      <a:pt x="303" y="96"/>
                      <a:pt x="304" y="98"/>
                      <a:pt x="304" y="101"/>
                    </a:cubicBezTo>
                    <a:cubicBezTo>
                      <a:pt x="305" y="107"/>
                      <a:pt x="307" y="114"/>
                      <a:pt x="309" y="123"/>
                    </a:cubicBezTo>
                    <a:cubicBezTo>
                      <a:pt x="310" y="128"/>
                      <a:pt x="312" y="133"/>
                      <a:pt x="314" y="139"/>
                    </a:cubicBezTo>
                    <a:cubicBezTo>
                      <a:pt x="330" y="113"/>
                      <a:pt x="336" y="82"/>
                      <a:pt x="324" y="53"/>
                    </a:cubicBezTo>
                    <a:cubicBezTo>
                      <a:pt x="307" y="12"/>
                      <a:pt x="244" y="0"/>
                      <a:pt x="192" y="38"/>
                    </a:cubicBezTo>
                    <a:cubicBezTo>
                      <a:pt x="127" y="86"/>
                      <a:pt x="72" y="147"/>
                      <a:pt x="32" y="217"/>
                    </a:cubicBezTo>
                    <a:cubicBezTo>
                      <a:pt x="0" y="273"/>
                      <a:pt x="19" y="334"/>
                      <a:pt x="61" y="347"/>
                    </a:cubicBezTo>
                    <a:cubicBezTo>
                      <a:pt x="68" y="349"/>
                      <a:pt x="75" y="350"/>
                      <a:pt x="81" y="350"/>
                    </a:cubicBezTo>
                    <a:cubicBezTo>
                      <a:pt x="85" y="351"/>
                      <a:pt x="88" y="351"/>
                      <a:pt x="92" y="351"/>
                    </a:cubicBezTo>
                    <a:cubicBezTo>
                      <a:pt x="92" y="351"/>
                      <a:pt x="92" y="351"/>
                      <a:pt x="92" y="351"/>
                    </a:cubicBezTo>
                    <a:cubicBezTo>
                      <a:pt x="292" y="351"/>
                      <a:pt x="292" y="351"/>
                      <a:pt x="292" y="351"/>
                    </a:cubicBezTo>
                    <a:cubicBezTo>
                      <a:pt x="332" y="570"/>
                      <a:pt x="332" y="570"/>
                      <a:pt x="332" y="570"/>
                    </a:cubicBezTo>
                    <a:cubicBezTo>
                      <a:pt x="336" y="591"/>
                      <a:pt x="355" y="606"/>
                      <a:pt x="375" y="606"/>
                    </a:cubicBezTo>
                    <a:cubicBezTo>
                      <a:pt x="378" y="606"/>
                      <a:pt x="381" y="606"/>
                      <a:pt x="383" y="605"/>
                    </a:cubicBezTo>
                    <a:cubicBezTo>
                      <a:pt x="407" y="601"/>
                      <a:pt x="423" y="578"/>
                      <a:pt x="419" y="554"/>
                    </a:cubicBezTo>
                    <a:lnTo>
                      <a:pt x="372" y="2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4" tIns="34282" rIns="68564" bIns="34282" numCol="1" anchor="t" anchorCtr="0" compatLnSpc="1"/>
              <a:lstStyle/>
              <a:p>
                <a:pPr defTabSz="685617">
                  <a:defRPr/>
                </a:pPr>
                <a:endParaRPr lang="zh-CN" altLang="en-US" sz="1350" kern="0">
                  <a:solidFill>
                    <a:prstClr val="black"/>
                  </a:solidFill>
                  <a:latin typeface="Montserrat SemiBold" panose="00000700000000000000" charset="0"/>
                  <a:cs typeface="Montserrat SemiBold" panose="00000700000000000000" charset="0"/>
                </a:endParaRPr>
              </a:p>
            </p:txBody>
          </p:sp>
          <p:sp>
            <p:nvSpPr>
              <p:cNvPr id="78" name="Freeform 211"/>
              <p:cNvSpPr/>
              <p:nvPr/>
            </p:nvSpPr>
            <p:spPr bwMode="auto">
              <a:xfrm>
                <a:off x="7151" y="545"/>
                <a:ext cx="501" cy="449"/>
              </a:xfrm>
              <a:custGeom>
                <a:avLst/>
                <a:gdLst>
                  <a:gd name="T0" fmla="*/ 208 w 211"/>
                  <a:gd name="T1" fmla="*/ 14 h 189"/>
                  <a:gd name="T2" fmla="*/ 194 w 211"/>
                  <a:gd name="T3" fmla="*/ 1 h 189"/>
                  <a:gd name="T4" fmla="*/ 186 w 211"/>
                  <a:gd name="T5" fmla="*/ 0 h 189"/>
                  <a:gd name="T6" fmla="*/ 164 w 211"/>
                  <a:gd name="T7" fmla="*/ 16 h 189"/>
                  <a:gd name="T8" fmla="*/ 148 w 211"/>
                  <a:gd name="T9" fmla="*/ 57 h 189"/>
                  <a:gd name="T10" fmla="*/ 115 w 211"/>
                  <a:gd name="T11" fmla="*/ 121 h 189"/>
                  <a:gd name="T12" fmla="*/ 99 w 211"/>
                  <a:gd name="T13" fmla="*/ 138 h 189"/>
                  <a:gd name="T14" fmla="*/ 93 w 211"/>
                  <a:gd name="T15" fmla="*/ 142 h 189"/>
                  <a:gd name="T16" fmla="*/ 88 w 211"/>
                  <a:gd name="T17" fmla="*/ 138 h 189"/>
                  <a:gd name="T18" fmla="*/ 75 w 211"/>
                  <a:gd name="T19" fmla="*/ 120 h 189"/>
                  <a:gd name="T20" fmla="*/ 62 w 211"/>
                  <a:gd name="T21" fmla="*/ 86 h 189"/>
                  <a:gd name="T22" fmla="*/ 55 w 211"/>
                  <a:gd name="T23" fmla="*/ 64 h 189"/>
                  <a:gd name="T24" fmla="*/ 50 w 211"/>
                  <a:gd name="T25" fmla="*/ 42 h 189"/>
                  <a:gd name="T26" fmla="*/ 49 w 211"/>
                  <a:gd name="T27" fmla="*/ 35 h 189"/>
                  <a:gd name="T28" fmla="*/ 49 w 211"/>
                  <a:gd name="T29" fmla="*/ 33 h 189"/>
                  <a:gd name="T30" fmla="*/ 25 w 211"/>
                  <a:gd name="T31" fmla="*/ 13 h 189"/>
                  <a:gd name="T32" fmla="*/ 21 w 211"/>
                  <a:gd name="T33" fmla="*/ 14 h 189"/>
                  <a:gd name="T34" fmla="*/ 5 w 211"/>
                  <a:gd name="T35" fmla="*/ 24 h 189"/>
                  <a:gd name="T36" fmla="*/ 1 w 211"/>
                  <a:gd name="T37" fmla="*/ 41 h 189"/>
                  <a:gd name="T38" fmla="*/ 1 w 211"/>
                  <a:gd name="T39" fmla="*/ 42 h 189"/>
                  <a:gd name="T40" fmla="*/ 19 w 211"/>
                  <a:gd name="T41" fmla="*/ 109 h 189"/>
                  <a:gd name="T42" fmla="*/ 23 w 211"/>
                  <a:gd name="T43" fmla="*/ 120 h 189"/>
                  <a:gd name="T44" fmla="*/ 43 w 211"/>
                  <a:gd name="T45" fmla="*/ 159 h 189"/>
                  <a:gd name="T46" fmla="*/ 63 w 211"/>
                  <a:gd name="T47" fmla="*/ 179 h 189"/>
                  <a:gd name="T48" fmla="*/ 93 w 211"/>
                  <a:gd name="T49" fmla="*/ 189 h 189"/>
                  <a:gd name="T50" fmla="*/ 93 w 211"/>
                  <a:gd name="T51" fmla="*/ 189 h 189"/>
                  <a:gd name="T52" fmla="*/ 126 w 211"/>
                  <a:gd name="T53" fmla="*/ 178 h 189"/>
                  <a:gd name="T54" fmla="*/ 167 w 211"/>
                  <a:gd name="T55" fmla="*/ 127 h 189"/>
                  <a:gd name="T56" fmla="*/ 197 w 211"/>
                  <a:gd name="T57" fmla="*/ 64 h 189"/>
                  <a:gd name="T58" fmla="*/ 209 w 211"/>
                  <a:gd name="T59" fmla="*/ 32 h 189"/>
                  <a:gd name="T60" fmla="*/ 208 w 211"/>
                  <a:gd name="T61" fmla="*/ 1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1" h="189">
                    <a:moveTo>
                      <a:pt x="208" y="14"/>
                    </a:moveTo>
                    <a:cubicBezTo>
                      <a:pt x="205" y="8"/>
                      <a:pt x="200" y="4"/>
                      <a:pt x="194" y="1"/>
                    </a:cubicBezTo>
                    <a:cubicBezTo>
                      <a:pt x="192" y="1"/>
                      <a:pt x="189" y="0"/>
                      <a:pt x="186" y="0"/>
                    </a:cubicBezTo>
                    <a:cubicBezTo>
                      <a:pt x="176" y="0"/>
                      <a:pt x="167" y="6"/>
                      <a:pt x="164" y="16"/>
                    </a:cubicBezTo>
                    <a:cubicBezTo>
                      <a:pt x="158" y="32"/>
                      <a:pt x="153" y="45"/>
                      <a:pt x="148" y="57"/>
                    </a:cubicBezTo>
                    <a:cubicBezTo>
                      <a:pt x="134" y="90"/>
                      <a:pt x="123" y="110"/>
                      <a:pt x="115" y="121"/>
                    </a:cubicBezTo>
                    <a:cubicBezTo>
                      <a:pt x="107" y="132"/>
                      <a:pt x="101" y="137"/>
                      <a:pt x="99" y="138"/>
                    </a:cubicBezTo>
                    <a:cubicBezTo>
                      <a:pt x="93" y="142"/>
                      <a:pt x="93" y="142"/>
                      <a:pt x="93" y="142"/>
                    </a:cubicBezTo>
                    <a:cubicBezTo>
                      <a:pt x="88" y="138"/>
                      <a:pt x="88" y="138"/>
                      <a:pt x="88" y="138"/>
                    </a:cubicBezTo>
                    <a:cubicBezTo>
                      <a:pt x="85" y="135"/>
                      <a:pt x="80" y="128"/>
                      <a:pt x="75" y="120"/>
                    </a:cubicBezTo>
                    <a:cubicBezTo>
                      <a:pt x="70" y="109"/>
                      <a:pt x="65" y="97"/>
                      <a:pt x="62" y="86"/>
                    </a:cubicBezTo>
                    <a:cubicBezTo>
                      <a:pt x="59" y="77"/>
                      <a:pt x="57" y="69"/>
                      <a:pt x="55" y="64"/>
                    </a:cubicBezTo>
                    <a:cubicBezTo>
                      <a:pt x="53" y="57"/>
                      <a:pt x="52" y="49"/>
                      <a:pt x="50" y="42"/>
                    </a:cubicBezTo>
                    <a:cubicBezTo>
                      <a:pt x="50" y="39"/>
                      <a:pt x="49" y="37"/>
                      <a:pt x="49" y="35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7" y="22"/>
                      <a:pt x="37" y="13"/>
                      <a:pt x="25" y="13"/>
                    </a:cubicBezTo>
                    <a:cubicBezTo>
                      <a:pt x="24" y="13"/>
                      <a:pt x="22" y="13"/>
                      <a:pt x="21" y="14"/>
                    </a:cubicBezTo>
                    <a:cubicBezTo>
                      <a:pt x="15" y="15"/>
                      <a:pt x="9" y="18"/>
                      <a:pt x="5" y="24"/>
                    </a:cubicBezTo>
                    <a:cubicBezTo>
                      <a:pt x="2" y="29"/>
                      <a:pt x="0" y="35"/>
                      <a:pt x="1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3" y="53"/>
                      <a:pt x="9" y="80"/>
                      <a:pt x="19" y="109"/>
                    </a:cubicBezTo>
                    <a:cubicBezTo>
                      <a:pt x="20" y="113"/>
                      <a:pt x="22" y="116"/>
                      <a:pt x="23" y="120"/>
                    </a:cubicBezTo>
                    <a:cubicBezTo>
                      <a:pt x="28" y="132"/>
                      <a:pt x="34" y="146"/>
                      <a:pt x="43" y="159"/>
                    </a:cubicBezTo>
                    <a:cubicBezTo>
                      <a:pt x="50" y="168"/>
                      <a:pt x="56" y="174"/>
                      <a:pt x="63" y="179"/>
                    </a:cubicBezTo>
                    <a:cubicBezTo>
                      <a:pt x="68" y="183"/>
                      <a:pt x="79" y="189"/>
                      <a:pt x="93" y="189"/>
                    </a:cubicBezTo>
                    <a:cubicBezTo>
                      <a:pt x="93" y="189"/>
                      <a:pt x="93" y="189"/>
                      <a:pt x="93" y="189"/>
                    </a:cubicBezTo>
                    <a:cubicBezTo>
                      <a:pt x="104" y="189"/>
                      <a:pt x="116" y="185"/>
                      <a:pt x="126" y="178"/>
                    </a:cubicBezTo>
                    <a:cubicBezTo>
                      <a:pt x="141" y="167"/>
                      <a:pt x="153" y="152"/>
                      <a:pt x="167" y="127"/>
                    </a:cubicBezTo>
                    <a:cubicBezTo>
                      <a:pt x="177" y="110"/>
                      <a:pt x="187" y="89"/>
                      <a:pt x="197" y="64"/>
                    </a:cubicBezTo>
                    <a:cubicBezTo>
                      <a:pt x="201" y="54"/>
                      <a:pt x="205" y="44"/>
                      <a:pt x="209" y="32"/>
                    </a:cubicBezTo>
                    <a:cubicBezTo>
                      <a:pt x="211" y="26"/>
                      <a:pt x="211" y="20"/>
                      <a:pt x="20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4" tIns="34282" rIns="68564" bIns="34282" numCol="1" anchor="t" anchorCtr="0" compatLnSpc="1"/>
              <a:lstStyle/>
              <a:p>
                <a:pPr defTabSz="685617">
                  <a:defRPr/>
                </a:pPr>
                <a:endParaRPr lang="zh-CN" altLang="en-US" sz="1350" kern="0">
                  <a:solidFill>
                    <a:prstClr val="black"/>
                  </a:solidFill>
                  <a:latin typeface="Montserrat SemiBold" panose="00000700000000000000" charset="0"/>
                  <a:cs typeface="Montserrat SemiBold" panose="00000700000000000000" charset="0"/>
                </a:endParaRPr>
              </a:p>
            </p:txBody>
          </p:sp>
        </p:grpSp>
      </p:grpSp>
      <p:sp>
        <p:nvSpPr>
          <p:cNvPr id="80" name="Freeform 32"/>
          <p:cNvSpPr>
            <a:spLocks noEditPoints="1"/>
          </p:cNvSpPr>
          <p:nvPr/>
        </p:nvSpPr>
        <p:spPr bwMode="auto">
          <a:xfrm>
            <a:off x="2293050" y="3274643"/>
            <a:ext cx="380436" cy="271876"/>
          </a:xfrm>
          <a:custGeom>
            <a:avLst/>
            <a:gdLst>
              <a:gd name="T0" fmla="*/ 92 w 244"/>
              <a:gd name="T1" fmla="*/ 48 h 175"/>
              <a:gd name="T2" fmla="*/ 102 w 244"/>
              <a:gd name="T3" fmla="*/ 27 h 175"/>
              <a:gd name="T4" fmla="*/ 75 w 244"/>
              <a:gd name="T5" fmla="*/ 0 h 175"/>
              <a:gd name="T6" fmla="*/ 48 w 244"/>
              <a:gd name="T7" fmla="*/ 27 h 175"/>
              <a:gd name="T8" fmla="*/ 58 w 244"/>
              <a:gd name="T9" fmla="*/ 48 h 175"/>
              <a:gd name="T10" fmla="*/ 10 w 244"/>
              <a:gd name="T11" fmla="*/ 123 h 175"/>
              <a:gd name="T12" fmla="*/ 46 w 244"/>
              <a:gd name="T13" fmla="*/ 97 h 175"/>
              <a:gd name="T14" fmla="*/ 32 w 244"/>
              <a:gd name="T15" fmla="*/ 175 h 175"/>
              <a:gd name="T16" fmla="*/ 57 w 244"/>
              <a:gd name="T17" fmla="*/ 175 h 175"/>
              <a:gd name="T18" fmla="*/ 75 w 244"/>
              <a:gd name="T19" fmla="*/ 142 h 175"/>
              <a:gd name="T20" fmla="*/ 93 w 244"/>
              <a:gd name="T21" fmla="*/ 175 h 175"/>
              <a:gd name="T22" fmla="*/ 118 w 244"/>
              <a:gd name="T23" fmla="*/ 175 h 175"/>
              <a:gd name="T24" fmla="*/ 104 w 244"/>
              <a:gd name="T25" fmla="*/ 97 h 175"/>
              <a:gd name="T26" fmla="*/ 140 w 244"/>
              <a:gd name="T27" fmla="*/ 123 h 175"/>
              <a:gd name="T28" fmla="*/ 92 w 244"/>
              <a:gd name="T29" fmla="*/ 48 h 175"/>
              <a:gd name="T30" fmla="*/ 208 w 244"/>
              <a:gd name="T31" fmla="*/ 97 h 175"/>
              <a:gd name="T32" fmla="*/ 214 w 244"/>
              <a:gd name="T33" fmla="*/ 84 h 175"/>
              <a:gd name="T34" fmla="*/ 198 w 244"/>
              <a:gd name="T35" fmla="*/ 68 h 175"/>
              <a:gd name="T36" fmla="*/ 181 w 244"/>
              <a:gd name="T37" fmla="*/ 84 h 175"/>
              <a:gd name="T38" fmla="*/ 187 w 244"/>
              <a:gd name="T39" fmla="*/ 97 h 175"/>
              <a:gd name="T40" fmla="*/ 158 w 244"/>
              <a:gd name="T41" fmla="*/ 143 h 175"/>
              <a:gd name="T42" fmla="*/ 180 w 244"/>
              <a:gd name="T43" fmla="*/ 127 h 175"/>
              <a:gd name="T44" fmla="*/ 171 w 244"/>
              <a:gd name="T45" fmla="*/ 175 h 175"/>
              <a:gd name="T46" fmla="*/ 186 w 244"/>
              <a:gd name="T47" fmla="*/ 175 h 175"/>
              <a:gd name="T48" fmla="*/ 198 w 244"/>
              <a:gd name="T49" fmla="*/ 155 h 175"/>
              <a:gd name="T50" fmla="*/ 209 w 244"/>
              <a:gd name="T51" fmla="*/ 175 h 175"/>
              <a:gd name="T52" fmla="*/ 224 w 244"/>
              <a:gd name="T53" fmla="*/ 175 h 175"/>
              <a:gd name="T54" fmla="*/ 216 w 244"/>
              <a:gd name="T55" fmla="*/ 127 h 175"/>
              <a:gd name="T56" fmla="*/ 237 w 244"/>
              <a:gd name="T57" fmla="*/ 143 h 175"/>
              <a:gd name="T58" fmla="*/ 208 w 244"/>
              <a:gd name="T59" fmla="*/ 9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4" h="175">
                <a:moveTo>
                  <a:pt x="92" y="48"/>
                </a:moveTo>
                <a:cubicBezTo>
                  <a:pt x="98" y="43"/>
                  <a:pt x="102" y="36"/>
                  <a:pt x="102" y="27"/>
                </a:cubicBezTo>
                <a:cubicBezTo>
                  <a:pt x="102" y="12"/>
                  <a:pt x="90" y="0"/>
                  <a:pt x="75" y="0"/>
                </a:cubicBezTo>
                <a:cubicBezTo>
                  <a:pt x="60" y="0"/>
                  <a:pt x="48" y="12"/>
                  <a:pt x="48" y="27"/>
                </a:cubicBezTo>
                <a:cubicBezTo>
                  <a:pt x="48" y="36"/>
                  <a:pt x="52" y="43"/>
                  <a:pt x="58" y="48"/>
                </a:cubicBezTo>
                <a:cubicBezTo>
                  <a:pt x="31" y="58"/>
                  <a:pt x="0" y="113"/>
                  <a:pt x="10" y="123"/>
                </a:cubicBezTo>
                <a:cubicBezTo>
                  <a:pt x="19" y="131"/>
                  <a:pt x="34" y="114"/>
                  <a:pt x="46" y="97"/>
                </a:cubicBezTo>
                <a:cubicBezTo>
                  <a:pt x="39" y="123"/>
                  <a:pt x="34" y="151"/>
                  <a:pt x="32" y="175"/>
                </a:cubicBezTo>
                <a:cubicBezTo>
                  <a:pt x="57" y="175"/>
                  <a:pt x="57" y="175"/>
                  <a:pt x="57" y="175"/>
                </a:cubicBezTo>
                <a:cubicBezTo>
                  <a:pt x="57" y="161"/>
                  <a:pt x="66" y="142"/>
                  <a:pt x="75" y="142"/>
                </a:cubicBezTo>
                <a:cubicBezTo>
                  <a:pt x="84" y="142"/>
                  <a:pt x="93" y="161"/>
                  <a:pt x="93" y="175"/>
                </a:cubicBezTo>
                <a:cubicBezTo>
                  <a:pt x="118" y="175"/>
                  <a:pt x="118" y="175"/>
                  <a:pt x="118" y="175"/>
                </a:cubicBezTo>
                <a:cubicBezTo>
                  <a:pt x="116" y="151"/>
                  <a:pt x="111" y="123"/>
                  <a:pt x="104" y="97"/>
                </a:cubicBezTo>
                <a:cubicBezTo>
                  <a:pt x="116" y="114"/>
                  <a:pt x="131" y="131"/>
                  <a:pt x="140" y="123"/>
                </a:cubicBezTo>
                <a:cubicBezTo>
                  <a:pt x="150" y="113"/>
                  <a:pt x="119" y="58"/>
                  <a:pt x="92" y="48"/>
                </a:cubicBezTo>
                <a:close/>
                <a:moveTo>
                  <a:pt x="208" y="97"/>
                </a:moveTo>
                <a:cubicBezTo>
                  <a:pt x="212" y="94"/>
                  <a:pt x="214" y="89"/>
                  <a:pt x="214" y="84"/>
                </a:cubicBezTo>
                <a:cubicBezTo>
                  <a:pt x="214" y="75"/>
                  <a:pt x="207" y="68"/>
                  <a:pt x="198" y="68"/>
                </a:cubicBezTo>
                <a:cubicBezTo>
                  <a:pt x="188" y="68"/>
                  <a:pt x="181" y="75"/>
                  <a:pt x="181" y="84"/>
                </a:cubicBezTo>
                <a:cubicBezTo>
                  <a:pt x="181" y="89"/>
                  <a:pt x="183" y="94"/>
                  <a:pt x="187" y="97"/>
                </a:cubicBezTo>
                <a:cubicBezTo>
                  <a:pt x="170" y="103"/>
                  <a:pt x="151" y="137"/>
                  <a:pt x="158" y="143"/>
                </a:cubicBezTo>
                <a:cubicBezTo>
                  <a:pt x="163" y="148"/>
                  <a:pt x="172" y="137"/>
                  <a:pt x="180" y="127"/>
                </a:cubicBezTo>
                <a:cubicBezTo>
                  <a:pt x="176" y="143"/>
                  <a:pt x="173" y="160"/>
                  <a:pt x="171" y="175"/>
                </a:cubicBezTo>
                <a:cubicBezTo>
                  <a:pt x="186" y="175"/>
                  <a:pt x="186" y="175"/>
                  <a:pt x="186" y="175"/>
                </a:cubicBezTo>
                <a:cubicBezTo>
                  <a:pt x="186" y="167"/>
                  <a:pt x="192" y="155"/>
                  <a:pt x="198" y="155"/>
                </a:cubicBezTo>
                <a:cubicBezTo>
                  <a:pt x="203" y="155"/>
                  <a:pt x="209" y="167"/>
                  <a:pt x="209" y="175"/>
                </a:cubicBezTo>
                <a:cubicBezTo>
                  <a:pt x="224" y="175"/>
                  <a:pt x="224" y="175"/>
                  <a:pt x="224" y="175"/>
                </a:cubicBezTo>
                <a:cubicBezTo>
                  <a:pt x="223" y="160"/>
                  <a:pt x="219" y="143"/>
                  <a:pt x="216" y="127"/>
                </a:cubicBezTo>
                <a:cubicBezTo>
                  <a:pt x="223" y="137"/>
                  <a:pt x="232" y="148"/>
                  <a:pt x="237" y="143"/>
                </a:cubicBezTo>
                <a:cubicBezTo>
                  <a:pt x="244" y="137"/>
                  <a:pt x="225" y="103"/>
                  <a:pt x="208" y="97"/>
                </a:cubicBezTo>
                <a:close/>
              </a:path>
            </a:pathLst>
          </a:custGeom>
          <a:solidFill>
            <a:srgbClr val="6EADAA"/>
          </a:solidFill>
          <a:ln>
            <a:noFill/>
          </a:ln>
        </p:spPr>
        <p:txBody>
          <a:bodyPr vert="horz" wrap="square" lIns="68564" tIns="34282" rIns="68564" bIns="34282" numCol="1" anchor="t" anchorCtr="0" compatLnSpc="1"/>
          <a:lstStyle/>
          <a:p>
            <a:pPr defTabSz="685617">
              <a:defRPr/>
            </a:pPr>
            <a:endParaRPr lang="zh-CN" altLang="en-US" sz="1350" kern="0">
              <a:solidFill>
                <a:schemeClr val="bg1"/>
              </a:solidFill>
              <a:latin typeface="Montserrat SemiBold" panose="00000700000000000000" charset="0"/>
              <a:ea typeface="微软雅黑" panose="020B0503020204020204" pitchFamily="34" charset="-122"/>
              <a:cs typeface="Montserrat SemiBold" panose="00000700000000000000" charset="0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250735" y="4038818"/>
            <a:ext cx="309015" cy="279494"/>
            <a:chOff x="8578850" y="285750"/>
            <a:chExt cx="817563" cy="739775"/>
          </a:xfrm>
          <a:solidFill>
            <a:srgbClr val="F6615B"/>
          </a:solidFill>
        </p:grpSpPr>
        <p:sp>
          <p:nvSpPr>
            <p:cNvPr id="87" name="Freeform 35"/>
            <p:cNvSpPr/>
            <p:nvPr/>
          </p:nvSpPr>
          <p:spPr bwMode="auto">
            <a:xfrm>
              <a:off x="8578850" y="530225"/>
              <a:ext cx="615950" cy="495300"/>
            </a:xfrm>
            <a:custGeom>
              <a:avLst/>
              <a:gdLst>
                <a:gd name="T0" fmla="*/ 164 w 164"/>
                <a:gd name="T1" fmla="*/ 59 h 132"/>
                <a:gd name="T2" fmla="*/ 131 w 164"/>
                <a:gd name="T3" fmla="*/ 63 h 132"/>
                <a:gd name="T4" fmla="*/ 108 w 164"/>
                <a:gd name="T5" fmla="*/ 61 h 132"/>
                <a:gd name="T6" fmla="*/ 76 w 164"/>
                <a:gd name="T7" fmla="*/ 83 h 132"/>
                <a:gd name="T8" fmla="*/ 77 w 164"/>
                <a:gd name="T9" fmla="*/ 50 h 132"/>
                <a:gd name="T10" fmla="*/ 41 w 164"/>
                <a:gd name="T11" fmla="*/ 0 h 132"/>
                <a:gd name="T12" fmla="*/ 0 w 164"/>
                <a:gd name="T13" fmla="*/ 48 h 132"/>
                <a:gd name="T14" fmla="*/ 83 w 164"/>
                <a:gd name="T15" fmla="*/ 105 h 132"/>
                <a:gd name="T16" fmla="*/ 108 w 164"/>
                <a:gd name="T17" fmla="*/ 102 h 132"/>
                <a:gd name="T18" fmla="*/ 138 w 164"/>
                <a:gd name="T19" fmla="*/ 132 h 132"/>
                <a:gd name="T20" fmla="*/ 130 w 164"/>
                <a:gd name="T21" fmla="*/ 95 h 132"/>
                <a:gd name="T22" fmla="*/ 164 w 164"/>
                <a:gd name="T23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32">
                  <a:moveTo>
                    <a:pt x="164" y="59"/>
                  </a:moveTo>
                  <a:cubicBezTo>
                    <a:pt x="154" y="62"/>
                    <a:pt x="143" y="63"/>
                    <a:pt x="131" y="63"/>
                  </a:cubicBezTo>
                  <a:cubicBezTo>
                    <a:pt x="123" y="63"/>
                    <a:pt x="115" y="62"/>
                    <a:pt x="108" y="61"/>
                  </a:cubicBezTo>
                  <a:cubicBezTo>
                    <a:pt x="104" y="64"/>
                    <a:pt x="76" y="83"/>
                    <a:pt x="76" y="83"/>
                  </a:cubicBezTo>
                  <a:cubicBezTo>
                    <a:pt x="76" y="83"/>
                    <a:pt x="76" y="56"/>
                    <a:pt x="77" y="50"/>
                  </a:cubicBezTo>
                  <a:cubicBezTo>
                    <a:pt x="55" y="38"/>
                    <a:pt x="41" y="20"/>
                    <a:pt x="41" y="0"/>
                  </a:cubicBezTo>
                  <a:cubicBezTo>
                    <a:pt x="17" y="10"/>
                    <a:pt x="0" y="28"/>
                    <a:pt x="0" y="48"/>
                  </a:cubicBezTo>
                  <a:cubicBezTo>
                    <a:pt x="0" y="80"/>
                    <a:pt x="37" y="105"/>
                    <a:pt x="83" y="105"/>
                  </a:cubicBezTo>
                  <a:cubicBezTo>
                    <a:pt x="92" y="105"/>
                    <a:pt x="100" y="104"/>
                    <a:pt x="108" y="102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48" y="87"/>
                    <a:pt x="160" y="74"/>
                    <a:pt x="16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685617">
                <a:defRPr/>
              </a:pPr>
              <a:endParaRPr lang="zh-CN" altLang="en-US" sz="1350" kern="0">
                <a:solidFill>
                  <a:schemeClr val="bg1"/>
                </a:solidFill>
                <a:latin typeface="Montserrat SemiBold" panose="00000700000000000000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88" name="Freeform 36"/>
            <p:cNvSpPr/>
            <p:nvPr/>
          </p:nvSpPr>
          <p:spPr bwMode="auto">
            <a:xfrm>
              <a:off x="8777288" y="285750"/>
              <a:ext cx="619125" cy="469900"/>
            </a:xfrm>
            <a:custGeom>
              <a:avLst/>
              <a:gdLst>
                <a:gd name="T0" fmla="*/ 83 w 165"/>
                <a:gd name="T1" fmla="*/ 0 h 125"/>
                <a:gd name="T2" fmla="*/ 0 w 165"/>
                <a:gd name="T3" fmla="*/ 56 h 125"/>
                <a:gd name="T4" fmla="*/ 36 w 165"/>
                <a:gd name="T5" fmla="*/ 102 h 125"/>
                <a:gd name="T6" fmla="*/ 35 w 165"/>
                <a:gd name="T7" fmla="*/ 125 h 125"/>
                <a:gd name="T8" fmla="*/ 57 w 165"/>
                <a:gd name="T9" fmla="*/ 110 h 125"/>
                <a:gd name="T10" fmla="*/ 83 w 165"/>
                <a:gd name="T11" fmla="*/ 113 h 125"/>
                <a:gd name="T12" fmla="*/ 165 w 165"/>
                <a:gd name="T13" fmla="*/ 56 h 125"/>
                <a:gd name="T14" fmla="*/ 83 w 165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25">
                  <a:moveTo>
                    <a:pt x="83" y="0"/>
                  </a:moveTo>
                  <a:cubicBezTo>
                    <a:pt x="37" y="0"/>
                    <a:pt x="0" y="25"/>
                    <a:pt x="0" y="56"/>
                  </a:cubicBezTo>
                  <a:cubicBezTo>
                    <a:pt x="0" y="75"/>
                    <a:pt x="14" y="92"/>
                    <a:pt x="36" y="102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65" y="112"/>
                    <a:pt x="74" y="113"/>
                    <a:pt x="83" y="113"/>
                  </a:cubicBezTo>
                  <a:cubicBezTo>
                    <a:pt x="128" y="113"/>
                    <a:pt x="165" y="87"/>
                    <a:pt x="165" y="56"/>
                  </a:cubicBezTo>
                  <a:cubicBezTo>
                    <a:pt x="165" y="25"/>
                    <a:pt x="12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685617">
                <a:defRPr/>
              </a:pPr>
              <a:endParaRPr lang="zh-CN" altLang="en-US" sz="1350" kern="0">
                <a:solidFill>
                  <a:schemeClr val="bg1"/>
                </a:solidFill>
                <a:latin typeface="Montserrat SemiBold" panose="00000700000000000000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8714124" y="3106338"/>
            <a:ext cx="269495" cy="304253"/>
            <a:chOff x="10815638" y="1174750"/>
            <a:chExt cx="728663" cy="822325"/>
          </a:xfrm>
          <a:solidFill>
            <a:srgbClr val="FFB850"/>
          </a:solidFill>
        </p:grpSpPr>
        <p:sp>
          <p:nvSpPr>
            <p:cNvPr id="93" name="Freeform 33"/>
            <p:cNvSpPr>
              <a:spLocks noEditPoints="1"/>
            </p:cNvSpPr>
            <p:nvPr/>
          </p:nvSpPr>
          <p:spPr bwMode="auto">
            <a:xfrm>
              <a:off x="10815638" y="1174750"/>
              <a:ext cx="728663" cy="822325"/>
            </a:xfrm>
            <a:custGeom>
              <a:avLst/>
              <a:gdLst>
                <a:gd name="T0" fmla="*/ 103 w 194"/>
                <a:gd name="T1" fmla="*/ 26 h 219"/>
                <a:gd name="T2" fmla="*/ 103 w 194"/>
                <a:gd name="T3" fmla="*/ 18 h 219"/>
                <a:gd name="T4" fmla="*/ 120 w 194"/>
                <a:gd name="T5" fmla="*/ 18 h 219"/>
                <a:gd name="T6" fmla="*/ 120 w 194"/>
                <a:gd name="T7" fmla="*/ 0 h 219"/>
                <a:gd name="T8" fmla="*/ 74 w 194"/>
                <a:gd name="T9" fmla="*/ 0 h 219"/>
                <a:gd name="T10" fmla="*/ 74 w 194"/>
                <a:gd name="T11" fmla="*/ 18 h 219"/>
                <a:gd name="T12" fmla="*/ 91 w 194"/>
                <a:gd name="T13" fmla="*/ 18 h 219"/>
                <a:gd name="T14" fmla="*/ 91 w 194"/>
                <a:gd name="T15" fmla="*/ 26 h 219"/>
                <a:gd name="T16" fmla="*/ 0 w 194"/>
                <a:gd name="T17" fmla="*/ 122 h 219"/>
                <a:gd name="T18" fmla="*/ 97 w 194"/>
                <a:gd name="T19" fmla="*/ 219 h 219"/>
                <a:gd name="T20" fmla="*/ 194 w 194"/>
                <a:gd name="T21" fmla="*/ 122 h 219"/>
                <a:gd name="T22" fmla="*/ 103 w 194"/>
                <a:gd name="T23" fmla="*/ 26 h 219"/>
                <a:gd name="T24" fmla="*/ 158 w 194"/>
                <a:gd name="T25" fmla="*/ 180 h 219"/>
                <a:gd name="T26" fmla="*/ 145 w 194"/>
                <a:gd name="T27" fmla="*/ 167 h 219"/>
                <a:gd name="T28" fmla="*/ 142 w 194"/>
                <a:gd name="T29" fmla="*/ 171 h 219"/>
                <a:gd name="T30" fmla="*/ 154 w 194"/>
                <a:gd name="T31" fmla="*/ 183 h 219"/>
                <a:gd name="T32" fmla="*/ 100 w 194"/>
                <a:gd name="T33" fmla="*/ 206 h 219"/>
                <a:gd name="T34" fmla="*/ 100 w 194"/>
                <a:gd name="T35" fmla="*/ 188 h 219"/>
                <a:gd name="T36" fmla="*/ 95 w 194"/>
                <a:gd name="T37" fmla="*/ 188 h 219"/>
                <a:gd name="T38" fmla="*/ 95 w 194"/>
                <a:gd name="T39" fmla="*/ 206 h 219"/>
                <a:gd name="T40" fmla="*/ 40 w 194"/>
                <a:gd name="T41" fmla="*/ 183 h 219"/>
                <a:gd name="T42" fmla="*/ 52 w 194"/>
                <a:gd name="T43" fmla="*/ 171 h 219"/>
                <a:gd name="T44" fmla="*/ 49 w 194"/>
                <a:gd name="T45" fmla="*/ 167 h 219"/>
                <a:gd name="T46" fmla="*/ 36 w 194"/>
                <a:gd name="T47" fmla="*/ 180 h 219"/>
                <a:gd name="T48" fmla="*/ 14 w 194"/>
                <a:gd name="T49" fmla="*/ 125 h 219"/>
                <a:gd name="T50" fmla="*/ 31 w 194"/>
                <a:gd name="T51" fmla="*/ 125 h 219"/>
                <a:gd name="T52" fmla="*/ 31 w 194"/>
                <a:gd name="T53" fmla="*/ 120 h 219"/>
                <a:gd name="T54" fmla="*/ 14 w 194"/>
                <a:gd name="T55" fmla="*/ 120 h 219"/>
                <a:gd name="T56" fmla="*/ 36 w 194"/>
                <a:gd name="T57" fmla="*/ 65 h 219"/>
                <a:gd name="T58" fmla="*/ 49 w 194"/>
                <a:gd name="T59" fmla="*/ 78 h 219"/>
                <a:gd name="T60" fmla="*/ 52 w 194"/>
                <a:gd name="T61" fmla="*/ 74 h 219"/>
                <a:gd name="T62" fmla="*/ 40 w 194"/>
                <a:gd name="T63" fmla="*/ 62 h 219"/>
                <a:gd name="T64" fmla="*/ 95 w 194"/>
                <a:gd name="T65" fmla="*/ 39 h 219"/>
                <a:gd name="T66" fmla="*/ 95 w 194"/>
                <a:gd name="T67" fmla="*/ 56 h 219"/>
                <a:gd name="T68" fmla="*/ 100 w 194"/>
                <a:gd name="T69" fmla="*/ 56 h 219"/>
                <a:gd name="T70" fmla="*/ 100 w 194"/>
                <a:gd name="T71" fmla="*/ 39 h 219"/>
                <a:gd name="T72" fmla="*/ 154 w 194"/>
                <a:gd name="T73" fmla="*/ 62 h 219"/>
                <a:gd name="T74" fmla="*/ 142 w 194"/>
                <a:gd name="T75" fmla="*/ 74 h 219"/>
                <a:gd name="T76" fmla="*/ 145 w 194"/>
                <a:gd name="T77" fmla="*/ 78 h 219"/>
                <a:gd name="T78" fmla="*/ 158 w 194"/>
                <a:gd name="T79" fmla="*/ 65 h 219"/>
                <a:gd name="T80" fmla="*/ 180 w 194"/>
                <a:gd name="T81" fmla="*/ 120 h 219"/>
                <a:gd name="T82" fmla="*/ 163 w 194"/>
                <a:gd name="T83" fmla="*/ 120 h 219"/>
                <a:gd name="T84" fmla="*/ 163 w 194"/>
                <a:gd name="T85" fmla="*/ 125 h 219"/>
                <a:gd name="T86" fmla="*/ 180 w 194"/>
                <a:gd name="T87" fmla="*/ 125 h 219"/>
                <a:gd name="T88" fmla="*/ 158 w 194"/>
                <a:gd name="T89" fmla="*/ 18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19">
                  <a:moveTo>
                    <a:pt x="103" y="26"/>
                  </a:moveTo>
                  <a:cubicBezTo>
                    <a:pt x="103" y="18"/>
                    <a:pt x="103" y="18"/>
                    <a:pt x="103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41" y="29"/>
                    <a:pt x="0" y="71"/>
                    <a:pt x="0" y="122"/>
                  </a:cubicBezTo>
                  <a:cubicBezTo>
                    <a:pt x="0" y="176"/>
                    <a:pt x="44" y="219"/>
                    <a:pt x="97" y="219"/>
                  </a:cubicBezTo>
                  <a:cubicBezTo>
                    <a:pt x="150" y="219"/>
                    <a:pt x="194" y="176"/>
                    <a:pt x="194" y="122"/>
                  </a:cubicBezTo>
                  <a:cubicBezTo>
                    <a:pt x="194" y="71"/>
                    <a:pt x="154" y="29"/>
                    <a:pt x="103" y="26"/>
                  </a:cubicBezTo>
                  <a:close/>
                  <a:moveTo>
                    <a:pt x="158" y="180"/>
                  </a:moveTo>
                  <a:cubicBezTo>
                    <a:pt x="145" y="167"/>
                    <a:pt x="145" y="167"/>
                    <a:pt x="145" y="167"/>
                  </a:cubicBezTo>
                  <a:cubicBezTo>
                    <a:pt x="142" y="171"/>
                    <a:pt x="142" y="171"/>
                    <a:pt x="142" y="171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140" y="197"/>
                    <a:pt x="121" y="205"/>
                    <a:pt x="100" y="206"/>
                  </a:cubicBezTo>
                  <a:cubicBezTo>
                    <a:pt x="100" y="188"/>
                    <a:pt x="100" y="188"/>
                    <a:pt x="100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206"/>
                    <a:pt x="95" y="206"/>
                    <a:pt x="95" y="206"/>
                  </a:cubicBezTo>
                  <a:cubicBezTo>
                    <a:pt x="73" y="205"/>
                    <a:pt x="54" y="197"/>
                    <a:pt x="40" y="183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23" y="165"/>
                    <a:pt x="14" y="146"/>
                    <a:pt x="14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99"/>
                    <a:pt x="23" y="80"/>
                    <a:pt x="36" y="65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54" y="48"/>
                    <a:pt x="73" y="40"/>
                    <a:pt x="95" y="39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21" y="40"/>
                    <a:pt x="140" y="48"/>
                    <a:pt x="154" y="62"/>
                  </a:cubicBezTo>
                  <a:cubicBezTo>
                    <a:pt x="142" y="74"/>
                    <a:pt x="142" y="74"/>
                    <a:pt x="142" y="74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71" y="80"/>
                    <a:pt x="180" y="99"/>
                    <a:pt x="180" y="120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46"/>
                    <a:pt x="171" y="165"/>
                    <a:pt x="15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685617">
                <a:defRPr/>
              </a:pPr>
              <a:endParaRPr lang="zh-CN" altLang="en-US" sz="1350" kern="0">
                <a:solidFill>
                  <a:schemeClr val="bg1"/>
                </a:solidFill>
                <a:latin typeface="Montserrat SemiBold" panose="00000700000000000000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94" name="Freeform 34"/>
            <p:cNvSpPr/>
            <p:nvPr/>
          </p:nvSpPr>
          <p:spPr bwMode="auto">
            <a:xfrm>
              <a:off x="11153775" y="1404937"/>
              <a:ext cx="160338" cy="273050"/>
            </a:xfrm>
            <a:custGeom>
              <a:avLst/>
              <a:gdLst>
                <a:gd name="T0" fmla="*/ 101 w 101"/>
                <a:gd name="T1" fmla="*/ 66 h 172"/>
                <a:gd name="T2" fmla="*/ 94 w 101"/>
                <a:gd name="T3" fmla="*/ 59 h 172"/>
                <a:gd name="T4" fmla="*/ 21 w 101"/>
                <a:gd name="T5" fmla="*/ 132 h 172"/>
                <a:gd name="T6" fmla="*/ 21 w 101"/>
                <a:gd name="T7" fmla="*/ 0 h 172"/>
                <a:gd name="T8" fmla="*/ 11 w 101"/>
                <a:gd name="T9" fmla="*/ 0 h 172"/>
                <a:gd name="T10" fmla="*/ 11 w 101"/>
                <a:gd name="T11" fmla="*/ 141 h 172"/>
                <a:gd name="T12" fmla="*/ 0 w 101"/>
                <a:gd name="T13" fmla="*/ 153 h 172"/>
                <a:gd name="T14" fmla="*/ 7 w 101"/>
                <a:gd name="T15" fmla="*/ 163 h 172"/>
                <a:gd name="T16" fmla="*/ 11 w 101"/>
                <a:gd name="T17" fmla="*/ 158 h 172"/>
                <a:gd name="T18" fmla="*/ 11 w 101"/>
                <a:gd name="T19" fmla="*/ 172 h 172"/>
                <a:gd name="T20" fmla="*/ 21 w 101"/>
                <a:gd name="T21" fmla="*/ 172 h 172"/>
                <a:gd name="T22" fmla="*/ 21 w 101"/>
                <a:gd name="T23" fmla="*/ 146 h 172"/>
                <a:gd name="T24" fmla="*/ 101 w 101"/>
                <a:gd name="T25" fmla="*/ 6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72">
                  <a:moveTo>
                    <a:pt x="101" y="66"/>
                  </a:moveTo>
                  <a:lnTo>
                    <a:pt x="94" y="59"/>
                  </a:lnTo>
                  <a:lnTo>
                    <a:pt x="21" y="132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11" y="141"/>
                  </a:lnTo>
                  <a:lnTo>
                    <a:pt x="0" y="153"/>
                  </a:lnTo>
                  <a:lnTo>
                    <a:pt x="7" y="163"/>
                  </a:lnTo>
                  <a:lnTo>
                    <a:pt x="11" y="158"/>
                  </a:lnTo>
                  <a:lnTo>
                    <a:pt x="11" y="172"/>
                  </a:lnTo>
                  <a:lnTo>
                    <a:pt x="21" y="172"/>
                  </a:lnTo>
                  <a:lnTo>
                    <a:pt x="21" y="146"/>
                  </a:lnTo>
                  <a:lnTo>
                    <a:pt x="10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685617">
                <a:defRPr/>
              </a:pPr>
              <a:endParaRPr lang="zh-CN" altLang="en-US" sz="1350" kern="0">
                <a:solidFill>
                  <a:schemeClr val="bg1"/>
                </a:solidFill>
                <a:latin typeface="Montserrat SemiBold" panose="00000700000000000000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</p:grpSp>
      <p:sp>
        <p:nvSpPr>
          <p:cNvPr id="45" name="TextBox 50"/>
          <p:cNvSpPr txBox="1"/>
          <p:nvPr/>
        </p:nvSpPr>
        <p:spPr>
          <a:xfrm>
            <a:off x="3360242" y="267208"/>
            <a:ext cx="2509339" cy="253891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ctr" defTabSz="685141"/>
            <a:r>
              <a:rPr lang="zh-CN" altLang="en-US" sz="1050">
                <a:solidFill>
                  <a:prstClr val="white"/>
                </a:solidFill>
                <a:latin typeface="Montserrat SemiBold" panose="00000700000000000000" charset="0"/>
                <a:ea typeface="微软雅黑" panose="020B0503020204020204" pitchFamily="34" charset="-122"/>
                <a:cs typeface="Montserrat SemiBold" panose="00000700000000000000" charset="0"/>
                <a:sym typeface="+mn-ea"/>
              </a:rPr>
              <a:t>Teaching analysis</a:t>
            </a:r>
          </a:p>
        </p:txBody>
      </p:sp>
      <p:sp>
        <p:nvSpPr>
          <p:cNvPr id="95" name="TextBox 73"/>
          <p:cNvSpPr txBox="1"/>
          <p:nvPr/>
        </p:nvSpPr>
        <p:spPr>
          <a:xfrm>
            <a:off x="1883358" y="3816260"/>
            <a:ext cx="1620780" cy="5909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Here you could describe the detile if you need it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1956683" y="3552003"/>
            <a:ext cx="1474129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Montserrat SemiBold" panose="00000700000000000000" charset="0"/>
                <a:cs typeface="Montserrat SemiBold" panose="00000700000000000000" charset="0"/>
              </a:rPr>
              <a:t>KeyWord</a:t>
            </a:r>
            <a:r>
              <a:rPr lang="en-US" altLang="zh-CN" sz="1200">
                <a:solidFill>
                  <a:schemeClr val="bg1"/>
                </a:solidFill>
                <a:latin typeface="Montserrat SemiBold" panose="00000700000000000000" charset="0"/>
                <a:cs typeface="Montserrat SemiBold" panose="00000700000000000000" charset="0"/>
              </a:rPr>
              <a:t> </a:t>
            </a:r>
            <a:r>
              <a:rPr lang="zh-CN" altLang="en-US" sz="1200">
                <a:solidFill>
                  <a:schemeClr val="bg1"/>
                </a:solidFill>
                <a:latin typeface="Montserrat SemiBold" panose="00000700000000000000" charset="0"/>
                <a:cs typeface="Montserrat SemiBold" panose="00000700000000000000" charset="0"/>
              </a:rPr>
              <a:t>1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260567" y="1958839"/>
            <a:ext cx="1474129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Montserrat SemiBold" panose="00000700000000000000" charset="0"/>
                <a:cs typeface="Montserrat SemiBold" panose="00000700000000000000" charset="0"/>
              </a:rPr>
              <a:t>KeyWord</a:t>
            </a:r>
            <a:r>
              <a:rPr lang="en-US" altLang="zh-CN" sz="1200">
                <a:solidFill>
                  <a:schemeClr val="bg1"/>
                </a:solidFill>
                <a:latin typeface="Montserrat SemiBold" panose="00000700000000000000" charset="0"/>
                <a:cs typeface="Montserrat SemiBold" panose="00000700000000000000" charset="0"/>
              </a:rPr>
              <a:t> 3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CEE8272-723E-40DF-8DA6-7C0A7D870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726"/>
            <a:ext cx="9143999" cy="926989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C092FD5E-CCAC-437C-9B77-967B15542365}"/>
              </a:ext>
            </a:extLst>
          </p:cNvPr>
          <p:cNvSpPr txBox="1"/>
          <p:nvPr/>
        </p:nvSpPr>
        <p:spPr>
          <a:xfrm>
            <a:off x="546536" y="67955"/>
            <a:ext cx="858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Days" panose="02000505050000020004" pitchFamily="2" charset="0"/>
                <a:cs typeface="Arial" panose="020B0604020202020204" pitchFamily="34" charset="0"/>
              </a:rPr>
              <a:t> Проект : Академический 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Days" panose="02000505050000020004" pitchFamily="2" charset="0"/>
                <a:cs typeface="Arial" panose="020B0604020202020204" pitchFamily="34" charset="0"/>
              </a:rPr>
              <a:t>лицей 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Days" panose="02000505050000020004" pitchFamily="2" charset="0"/>
                <a:cs typeface="Arial" panose="020B0604020202020204" pitchFamily="34" charset="0"/>
              </a:rPr>
              <a:t>Soft-Skills Plaza</a:t>
            </a:r>
            <a:endParaRPr lang="ru-RU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Days" panose="02000505050000020004" pitchFamily="2" charset="0"/>
              <a:cs typeface="Arial" panose="020B0604020202020204" pitchFamily="34" charset="0"/>
            </a:endParaRPr>
          </a:p>
          <a:p>
            <a:pPr algn="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Days" panose="02000505050000020004" pitchFamily="2" charset="0"/>
              </a:rPr>
              <a:t>Психологический и диагностический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Days" panose="02000505050000020004" pitchFamily="2" charset="0"/>
              </a:rPr>
              <a:t>инструментарий</a:t>
            </a:r>
            <a:endParaRPr 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Days" panose="02000505050000020004" pitchFamily="2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6540" t="12085"/>
          <a:stretch/>
        </p:blipFill>
        <p:spPr>
          <a:xfrm>
            <a:off x="7690195" y="1708966"/>
            <a:ext cx="1307607" cy="1105062"/>
          </a:xfrm>
          <a:prstGeom prst="rect">
            <a:avLst/>
          </a:prstGeom>
        </p:spPr>
      </p:pic>
      <p:sp>
        <p:nvSpPr>
          <p:cNvPr id="81" name="文字方塊 14"/>
          <p:cNvSpPr txBox="1"/>
          <p:nvPr/>
        </p:nvSpPr>
        <p:spPr>
          <a:xfrm>
            <a:off x="6220140" y="1170537"/>
            <a:ext cx="29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Elsie" panose="02000000000000000000" charset="0"/>
                <a:cs typeface="+mn-ea"/>
                <a:sym typeface="+mn-lt"/>
              </a:rPr>
              <a:t>д</a:t>
            </a:r>
            <a:r>
              <a:rPr lang="ru-RU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lsie" panose="02000000000000000000" charset="0"/>
                <a:cs typeface="+mn-ea"/>
                <a:sym typeface="+mn-lt"/>
              </a:rPr>
              <a:t>иагностика Карта интересов по методике </a:t>
            </a:r>
            <a:r>
              <a:rPr lang="ru-RU" altLang="zh-CN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Elsie" panose="02000000000000000000" charset="0"/>
                <a:cs typeface="+mn-ea"/>
                <a:sym typeface="+mn-lt"/>
              </a:rPr>
              <a:t>Г.Резапкиной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Elsie" panose="02000000000000000000" charset="0"/>
              <a:cs typeface="+mn-ea"/>
              <a:sym typeface="+mn-lt"/>
            </a:endParaRPr>
          </a:p>
        </p:txBody>
      </p:sp>
      <p:sp>
        <p:nvSpPr>
          <p:cNvPr id="82" name="文字方塊 14"/>
          <p:cNvSpPr txBox="1"/>
          <p:nvPr/>
        </p:nvSpPr>
        <p:spPr>
          <a:xfrm>
            <a:off x="7988701" y="2882002"/>
            <a:ext cx="1009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lsie" panose="02000000000000000000" charset="0"/>
                <a:cs typeface="+mn-ea"/>
                <a:sym typeface="+mn-lt"/>
              </a:rPr>
              <a:t>7 классы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Elsie" panose="02000000000000000000" charset="0"/>
              <a:cs typeface="+mn-ea"/>
              <a:sym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15384"/>
          <a:stretch/>
        </p:blipFill>
        <p:spPr>
          <a:xfrm>
            <a:off x="6019799" y="2190827"/>
            <a:ext cx="1336197" cy="1179813"/>
          </a:xfrm>
          <a:prstGeom prst="rect">
            <a:avLst/>
          </a:prstGeom>
        </p:spPr>
      </p:pic>
      <p:sp>
        <p:nvSpPr>
          <p:cNvPr id="83" name="文字方塊 14"/>
          <p:cNvSpPr txBox="1"/>
          <p:nvPr/>
        </p:nvSpPr>
        <p:spPr>
          <a:xfrm>
            <a:off x="6183346" y="3335571"/>
            <a:ext cx="1009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lsie" panose="02000000000000000000" charset="0"/>
                <a:cs typeface="+mn-ea"/>
                <a:sym typeface="+mn-lt"/>
              </a:rPr>
              <a:t>8 классы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Elsie" panose="02000000000000000000" charset="0"/>
              <a:cs typeface="+mn-ea"/>
              <a:sym typeface="+mn-lt"/>
            </a:endParaRPr>
          </a:p>
        </p:txBody>
      </p:sp>
      <p:sp>
        <p:nvSpPr>
          <p:cNvPr id="84" name="文字方塊 14"/>
          <p:cNvSpPr txBox="1"/>
          <p:nvPr/>
        </p:nvSpPr>
        <p:spPr>
          <a:xfrm>
            <a:off x="7988700" y="4467739"/>
            <a:ext cx="1009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lsie" panose="02000000000000000000" charset="0"/>
                <a:cs typeface="+mn-ea"/>
                <a:sym typeface="+mn-lt"/>
              </a:rPr>
              <a:t>9 классы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Elsie" panose="02000000000000000000" charset="0"/>
              <a:cs typeface="+mn-ea"/>
              <a:sym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13636"/>
          <a:stretch/>
        </p:blipFill>
        <p:spPr>
          <a:xfrm>
            <a:off x="7690195" y="3393970"/>
            <a:ext cx="1055385" cy="9938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1746" y="4307081"/>
            <a:ext cx="1700459" cy="682803"/>
          </a:xfrm>
          <a:prstGeom prst="rect">
            <a:avLst/>
          </a:prstGeom>
        </p:spPr>
      </p:pic>
      <p:sp>
        <p:nvSpPr>
          <p:cNvPr id="86" name="文字方塊 14"/>
          <p:cNvSpPr txBox="1"/>
          <p:nvPr/>
        </p:nvSpPr>
        <p:spPr>
          <a:xfrm>
            <a:off x="65648" y="1147230"/>
            <a:ext cx="2179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lsie" panose="02000000000000000000" charset="0"/>
                <a:cs typeface="+mn-ea"/>
                <a:sym typeface="+mn-lt"/>
              </a:rPr>
              <a:t>Консультирование участников  образовательных отношений</a:t>
            </a:r>
          </a:p>
          <a:p>
            <a:pPr algn="l"/>
            <a:r>
              <a:rPr lang="ru-RU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lsie" panose="02000000000000000000" charset="0"/>
                <a:cs typeface="+mn-ea"/>
                <a:sym typeface="+mn-lt"/>
              </a:rPr>
              <a:t>*обучающиеся</a:t>
            </a:r>
          </a:p>
          <a:p>
            <a:pPr algn="l"/>
            <a:r>
              <a:rPr lang="ru-RU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lsie" panose="02000000000000000000" charset="0"/>
                <a:cs typeface="+mn-ea"/>
                <a:sym typeface="+mn-lt"/>
              </a:rPr>
              <a:t>            *педагоги</a:t>
            </a:r>
          </a:p>
          <a:p>
            <a:pPr algn="l"/>
            <a:r>
              <a:rPr lang="ru-RU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lsie" panose="02000000000000000000" charset="0"/>
                <a:cs typeface="+mn-ea"/>
                <a:sym typeface="+mn-lt"/>
              </a:rPr>
              <a:t>                     *родители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Elsie" panose="02000000000000000000" charset="0"/>
              <a:cs typeface="+mn-ea"/>
              <a:sym typeface="+mn-lt"/>
            </a:endParaRPr>
          </a:p>
        </p:txBody>
      </p:sp>
      <p:sp>
        <p:nvSpPr>
          <p:cNvPr id="89" name="文字方塊 14"/>
          <p:cNvSpPr txBox="1"/>
          <p:nvPr/>
        </p:nvSpPr>
        <p:spPr>
          <a:xfrm>
            <a:off x="78440" y="2938131"/>
            <a:ext cx="2259343" cy="668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lsie" panose="02000000000000000000" charset="0"/>
                <a:cs typeface="+mn-ea"/>
                <a:sym typeface="+mn-lt"/>
              </a:rPr>
              <a:t>Психолого-педагогическая диагностика 1-11 классы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Elsie" panose="02000000000000000000" charset="0"/>
              <a:cs typeface="+mn-ea"/>
              <a:sym typeface="+mn-lt"/>
            </a:endParaRPr>
          </a:p>
        </p:txBody>
      </p:sp>
      <p:sp>
        <p:nvSpPr>
          <p:cNvPr id="91" name="文字方塊 14"/>
          <p:cNvSpPr txBox="1"/>
          <p:nvPr/>
        </p:nvSpPr>
        <p:spPr>
          <a:xfrm>
            <a:off x="629334" y="4011481"/>
            <a:ext cx="2275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lsie" panose="02000000000000000000" charset="0"/>
                <a:cs typeface="+mn-ea"/>
                <a:sym typeface="+mn-lt"/>
              </a:rPr>
              <a:t>Работа с формированием образовательного запроса обучающихся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Elsie" panose="02000000000000000000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59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上箭头 6"/>
          <p:cNvSpPr>
            <a:spLocks noChangeAspect="1"/>
          </p:cNvSpPr>
          <p:nvPr/>
        </p:nvSpPr>
        <p:spPr>
          <a:xfrm>
            <a:off x="914577" y="1113990"/>
            <a:ext cx="2081253" cy="3510750"/>
          </a:xfrm>
          <a:prstGeom prst="upArrow">
            <a:avLst>
              <a:gd name="adj1" fmla="val 50000"/>
              <a:gd name="adj2" fmla="val 561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Elsie" panose="02000000000000000000" charset="0"/>
            </a:endParaRPr>
          </a:p>
        </p:txBody>
      </p:sp>
      <p:sp>
        <p:nvSpPr>
          <p:cNvPr id="8" name="上箭头 7"/>
          <p:cNvSpPr>
            <a:spLocks noChangeAspect="1"/>
          </p:cNvSpPr>
          <p:nvPr/>
        </p:nvSpPr>
        <p:spPr>
          <a:xfrm>
            <a:off x="762002" y="1813097"/>
            <a:ext cx="1702842" cy="2816053"/>
          </a:xfrm>
          <a:prstGeom prst="upArrow">
            <a:avLst>
              <a:gd name="adj1" fmla="val 50000"/>
              <a:gd name="adj2" fmla="val 56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Elsie" panose="02000000000000000000" charset="0"/>
            </a:endParaRPr>
          </a:p>
        </p:txBody>
      </p:sp>
      <p:sp>
        <p:nvSpPr>
          <p:cNvPr id="11" name="上箭头 10"/>
          <p:cNvSpPr>
            <a:spLocks noChangeAspect="1"/>
          </p:cNvSpPr>
          <p:nvPr/>
        </p:nvSpPr>
        <p:spPr>
          <a:xfrm>
            <a:off x="445899" y="2670383"/>
            <a:ext cx="1324435" cy="1954357"/>
          </a:xfrm>
          <a:prstGeom prst="upArrow">
            <a:avLst>
              <a:gd name="adj1" fmla="val 50000"/>
              <a:gd name="adj2" fmla="val 561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Elsie" panose="02000000000000000000" charset="0"/>
            </a:endParaRPr>
          </a:p>
        </p:txBody>
      </p:sp>
      <p:sp>
        <p:nvSpPr>
          <p:cNvPr id="12" name="上箭头 11"/>
          <p:cNvSpPr>
            <a:spLocks noChangeAspect="1"/>
          </p:cNvSpPr>
          <p:nvPr/>
        </p:nvSpPr>
        <p:spPr>
          <a:xfrm>
            <a:off x="250080" y="3451271"/>
            <a:ext cx="946024" cy="1165410"/>
          </a:xfrm>
          <a:prstGeom prst="upArrow">
            <a:avLst>
              <a:gd name="adj1" fmla="val 50000"/>
              <a:gd name="adj2" fmla="val 561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Elsie" panose="02000000000000000000" charset="0"/>
            </a:endParaRPr>
          </a:p>
        </p:txBody>
      </p:sp>
      <p:sp>
        <p:nvSpPr>
          <p:cNvPr id="13" name="Freeform 217"/>
          <p:cNvSpPr>
            <a:spLocks noChangeAspect="1" noEditPoints="1"/>
          </p:cNvSpPr>
          <p:nvPr/>
        </p:nvSpPr>
        <p:spPr bwMode="auto">
          <a:xfrm>
            <a:off x="1447800" y="2215799"/>
            <a:ext cx="333390" cy="338724"/>
          </a:xfrm>
          <a:custGeom>
            <a:avLst/>
            <a:gdLst>
              <a:gd name="T0" fmla="*/ 49 w 125"/>
              <a:gd name="T1" fmla="*/ 16 h 127"/>
              <a:gd name="T2" fmla="*/ 36 w 125"/>
              <a:gd name="T3" fmla="*/ 18 h 127"/>
              <a:gd name="T4" fmla="*/ 25 w 125"/>
              <a:gd name="T5" fmla="*/ 26 h 127"/>
              <a:gd name="T6" fmla="*/ 18 w 125"/>
              <a:gd name="T7" fmla="*/ 37 h 127"/>
              <a:gd name="T8" fmla="*/ 15 w 125"/>
              <a:gd name="T9" fmla="*/ 50 h 127"/>
              <a:gd name="T10" fmla="*/ 18 w 125"/>
              <a:gd name="T11" fmla="*/ 64 h 127"/>
              <a:gd name="T12" fmla="*/ 25 w 125"/>
              <a:gd name="T13" fmla="*/ 75 h 127"/>
              <a:gd name="T14" fmla="*/ 36 w 125"/>
              <a:gd name="T15" fmla="*/ 81 h 127"/>
              <a:gd name="T16" fmla="*/ 49 w 125"/>
              <a:gd name="T17" fmla="*/ 85 h 127"/>
              <a:gd name="T18" fmla="*/ 63 w 125"/>
              <a:gd name="T19" fmla="*/ 81 h 127"/>
              <a:gd name="T20" fmla="*/ 73 w 125"/>
              <a:gd name="T21" fmla="*/ 75 h 127"/>
              <a:gd name="T22" fmla="*/ 81 w 125"/>
              <a:gd name="T23" fmla="*/ 64 h 127"/>
              <a:gd name="T24" fmla="*/ 84 w 125"/>
              <a:gd name="T25" fmla="*/ 50 h 127"/>
              <a:gd name="T26" fmla="*/ 81 w 125"/>
              <a:gd name="T27" fmla="*/ 37 h 127"/>
              <a:gd name="T28" fmla="*/ 73 w 125"/>
              <a:gd name="T29" fmla="*/ 26 h 127"/>
              <a:gd name="T30" fmla="*/ 63 w 125"/>
              <a:gd name="T31" fmla="*/ 18 h 127"/>
              <a:gd name="T32" fmla="*/ 49 w 125"/>
              <a:gd name="T33" fmla="*/ 16 h 127"/>
              <a:gd name="T34" fmla="*/ 49 w 125"/>
              <a:gd name="T35" fmla="*/ 0 h 127"/>
              <a:gd name="T36" fmla="*/ 68 w 125"/>
              <a:gd name="T37" fmla="*/ 4 h 127"/>
              <a:gd name="T38" fmla="*/ 85 w 125"/>
              <a:gd name="T39" fmla="*/ 16 h 127"/>
              <a:gd name="T40" fmla="*/ 95 w 125"/>
              <a:gd name="T41" fmla="*/ 31 h 127"/>
              <a:gd name="T42" fmla="*/ 99 w 125"/>
              <a:gd name="T43" fmla="*/ 50 h 127"/>
              <a:gd name="T44" fmla="*/ 97 w 125"/>
              <a:gd name="T45" fmla="*/ 64 h 127"/>
              <a:gd name="T46" fmla="*/ 91 w 125"/>
              <a:gd name="T47" fmla="*/ 77 h 127"/>
              <a:gd name="T48" fmla="*/ 91 w 125"/>
              <a:gd name="T49" fmla="*/ 78 h 127"/>
              <a:gd name="T50" fmla="*/ 122 w 125"/>
              <a:gd name="T51" fmla="*/ 109 h 127"/>
              <a:gd name="T52" fmla="*/ 124 w 125"/>
              <a:gd name="T53" fmla="*/ 113 h 127"/>
              <a:gd name="T54" fmla="*/ 125 w 125"/>
              <a:gd name="T55" fmla="*/ 116 h 127"/>
              <a:gd name="T56" fmla="*/ 124 w 125"/>
              <a:gd name="T57" fmla="*/ 120 h 127"/>
              <a:gd name="T58" fmla="*/ 122 w 125"/>
              <a:gd name="T59" fmla="*/ 123 h 127"/>
              <a:gd name="T60" fmla="*/ 119 w 125"/>
              <a:gd name="T61" fmla="*/ 126 h 127"/>
              <a:gd name="T62" fmla="*/ 115 w 125"/>
              <a:gd name="T63" fmla="*/ 127 h 127"/>
              <a:gd name="T64" fmla="*/ 111 w 125"/>
              <a:gd name="T65" fmla="*/ 126 h 127"/>
              <a:gd name="T66" fmla="*/ 107 w 125"/>
              <a:gd name="T67" fmla="*/ 123 h 127"/>
              <a:gd name="T68" fmla="*/ 77 w 125"/>
              <a:gd name="T69" fmla="*/ 93 h 127"/>
              <a:gd name="T70" fmla="*/ 76 w 125"/>
              <a:gd name="T71" fmla="*/ 92 h 127"/>
              <a:gd name="T72" fmla="*/ 64 w 125"/>
              <a:gd name="T73" fmla="*/ 98 h 127"/>
              <a:gd name="T74" fmla="*/ 49 w 125"/>
              <a:gd name="T75" fmla="*/ 101 h 127"/>
              <a:gd name="T76" fmla="*/ 30 w 125"/>
              <a:gd name="T77" fmla="*/ 97 h 127"/>
              <a:gd name="T78" fmla="*/ 14 w 125"/>
              <a:gd name="T79" fmla="*/ 85 h 127"/>
              <a:gd name="T80" fmla="*/ 4 w 125"/>
              <a:gd name="T81" fmla="*/ 69 h 127"/>
              <a:gd name="T82" fmla="*/ 0 w 125"/>
              <a:gd name="T83" fmla="*/ 50 h 127"/>
              <a:gd name="T84" fmla="*/ 4 w 125"/>
              <a:gd name="T85" fmla="*/ 31 h 127"/>
              <a:gd name="T86" fmla="*/ 14 w 125"/>
              <a:gd name="T87" fmla="*/ 16 h 127"/>
              <a:gd name="T88" fmla="*/ 30 w 125"/>
              <a:gd name="T89" fmla="*/ 4 h 127"/>
              <a:gd name="T90" fmla="*/ 49 w 125"/>
              <a:gd name="T91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" h="127">
                <a:moveTo>
                  <a:pt x="49" y="16"/>
                </a:moveTo>
                <a:lnTo>
                  <a:pt x="36" y="18"/>
                </a:lnTo>
                <a:lnTo>
                  <a:pt x="25" y="26"/>
                </a:lnTo>
                <a:lnTo>
                  <a:pt x="18" y="37"/>
                </a:lnTo>
                <a:lnTo>
                  <a:pt x="15" y="50"/>
                </a:lnTo>
                <a:lnTo>
                  <a:pt x="18" y="64"/>
                </a:lnTo>
                <a:lnTo>
                  <a:pt x="25" y="75"/>
                </a:lnTo>
                <a:lnTo>
                  <a:pt x="36" y="81"/>
                </a:lnTo>
                <a:lnTo>
                  <a:pt x="49" y="85"/>
                </a:lnTo>
                <a:lnTo>
                  <a:pt x="63" y="81"/>
                </a:lnTo>
                <a:lnTo>
                  <a:pt x="73" y="75"/>
                </a:lnTo>
                <a:lnTo>
                  <a:pt x="81" y="64"/>
                </a:lnTo>
                <a:lnTo>
                  <a:pt x="84" y="50"/>
                </a:lnTo>
                <a:lnTo>
                  <a:pt x="81" y="37"/>
                </a:lnTo>
                <a:lnTo>
                  <a:pt x="73" y="26"/>
                </a:lnTo>
                <a:lnTo>
                  <a:pt x="63" y="18"/>
                </a:lnTo>
                <a:lnTo>
                  <a:pt x="49" y="16"/>
                </a:lnTo>
                <a:close/>
                <a:moveTo>
                  <a:pt x="49" y="0"/>
                </a:moveTo>
                <a:lnTo>
                  <a:pt x="68" y="4"/>
                </a:lnTo>
                <a:lnTo>
                  <a:pt x="85" y="16"/>
                </a:lnTo>
                <a:lnTo>
                  <a:pt x="95" y="31"/>
                </a:lnTo>
                <a:lnTo>
                  <a:pt x="99" y="50"/>
                </a:lnTo>
                <a:lnTo>
                  <a:pt x="97" y="64"/>
                </a:lnTo>
                <a:lnTo>
                  <a:pt x="91" y="77"/>
                </a:lnTo>
                <a:lnTo>
                  <a:pt x="91" y="78"/>
                </a:lnTo>
                <a:lnTo>
                  <a:pt x="122" y="109"/>
                </a:lnTo>
                <a:lnTo>
                  <a:pt x="124" y="113"/>
                </a:lnTo>
                <a:lnTo>
                  <a:pt x="125" y="116"/>
                </a:lnTo>
                <a:lnTo>
                  <a:pt x="124" y="120"/>
                </a:lnTo>
                <a:lnTo>
                  <a:pt x="122" y="123"/>
                </a:lnTo>
                <a:lnTo>
                  <a:pt x="119" y="126"/>
                </a:lnTo>
                <a:lnTo>
                  <a:pt x="115" y="127"/>
                </a:lnTo>
                <a:lnTo>
                  <a:pt x="111" y="126"/>
                </a:lnTo>
                <a:lnTo>
                  <a:pt x="107" y="123"/>
                </a:lnTo>
                <a:lnTo>
                  <a:pt x="77" y="93"/>
                </a:lnTo>
                <a:lnTo>
                  <a:pt x="76" y="92"/>
                </a:lnTo>
                <a:lnTo>
                  <a:pt x="64" y="98"/>
                </a:lnTo>
                <a:lnTo>
                  <a:pt x="49" y="101"/>
                </a:lnTo>
                <a:lnTo>
                  <a:pt x="30" y="97"/>
                </a:lnTo>
                <a:lnTo>
                  <a:pt x="14" y="85"/>
                </a:lnTo>
                <a:lnTo>
                  <a:pt x="4" y="69"/>
                </a:lnTo>
                <a:lnTo>
                  <a:pt x="0" y="50"/>
                </a:lnTo>
                <a:lnTo>
                  <a:pt x="4" y="31"/>
                </a:lnTo>
                <a:lnTo>
                  <a:pt x="14" y="16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dirty="0">
              <a:latin typeface="Elsie" panose="02000000000000000000" charset="0"/>
            </a:endParaRPr>
          </a:p>
        </p:txBody>
      </p:sp>
      <p:sp>
        <p:nvSpPr>
          <p:cNvPr id="14" name="Freeform 218"/>
          <p:cNvSpPr>
            <a:spLocks noChangeAspect="1" noEditPoints="1"/>
          </p:cNvSpPr>
          <p:nvPr/>
        </p:nvSpPr>
        <p:spPr bwMode="auto">
          <a:xfrm>
            <a:off x="591383" y="3613559"/>
            <a:ext cx="263418" cy="276927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dirty="0">
              <a:latin typeface="Elsie" panose="02000000000000000000" charset="0"/>
            </a:endParaRPr>
          </a:p>
        </p:txBody>
      </p:sp>
      <p:sp>
        <p:nvSpPr>
          <p:cNvPr id="15" name="Freeform 219"/>
          <p:cNvSpPr>
            <a:spLocks noChangeAspect="1" noEditPoints="1"/>
          </p:cNvSpPr>
          <p:nvPr/>
        </p:nvSpPr>
        <p:spPr bwMode="auto">
          <a:xfrm>
            <a:off x="1000179" y="2922363"/>
            <a:ext cx="215873" cy="276927"/>
          </a:xfrm>
          <a:custGeom>
            <a:avLst/>
            <a:gdLst>
              <a:gd name="T0" fmla="*/ 49 w 99"/>
              <a:gd name="T1" fmla="*/ 17 h 127"/>
              <a:gd name="T2" fmla="*/ 36 w 99"/>
              <a:gd name="T3" fmla="*/ 21 h 127"/>
              <a:gd name="T4" fmla="*/ 26 w 99"/>
              <a:gd name="T5" fmla="*/ 31 h 127"/>
              <a:gd name="T6" fmla="*/ 22 w 99"/>
              <a:gd name="T7" fmla="*/ 46 h 127"/>
              <a:gd name="T8" fmla="*/ 26 w 99"/>
              <a:gd name="T9" fmla="*/ 60 h 127"/>
              <a:gd name="T10" fmla="*/ 36 w 99"/>
              <a:gd name="T11" fmla="*/ 69 h 127"/>
              <a:gd name="T12" fmla="*/ 49 w 99"/>
              <a:gd name="T13" fmla="*/ 73 h 127"/>
              <a:gd name="T14" fmla="*/ 64 w 99"/>
              <a:gd name="T15" fmla="*/ 69 h 127"/>
              <a:gd name="T16" fmla="*/ 74 w 99"/>
              <a:gd name="T17" fmla="*/ 60 h 127"/>
              <a:gd name="T18" fmla="*/ 78 w 99"/>
              <a:gd name="T19" fmla="*/ 46 h 127"/>
              <a:gd name="T20" fmla="*/ 74 w 99"/>
              <a:gd name="T21" fmla="*/ 31 h 127"/>
              <a:gd name="T22" fmla="*/ 64 w 99"/>
              <a:gd name="T23" fmla="*/ 21 h 127"/>
              <a:gd name="T24" fmla="*/ 49 w 99"/>
              <a:gd name="T25" fmla="*/ 17 h 127"/>
              <a:gd name="T26" fmla="*/ 49 w 99"/>
              <a:gd name="T27" fmla="*/ 0 h 127"/>
              <a:gd name="T28" fmla="*/ 69 w 99"/>
              <a:gd name="T29" fmla="*/ 4 h 127"/>
              <a:gd name="T30" fmla="*/ 85 w 99"/>
              <a:gd name="T31" fmla="*/ 14 h 127"/>
              <a:gd name="T32" fmla="*/ 95 w 99"/>
              <a:gd name="T33" fmla="*/ 30 h 127"/>
              <a:gd name="T34" fmla="*/ 99 w 99"/>
              <a:gd name="T35" fmla="*/ 50 h 127"/>
              <a:gd name="T36" fmla="*/ 99 w 99"/>
              <a:gd name="T37" fmla="*/ 55 h 127"/>
              <a:gd name="T38" fmla="*/ 97 w 99"/>
              <a:gd name="T39" fmla="*/ 72 h 127"/>
              <a:gd name="T40" fmla="*/ 89 w 99"/>
              <a:gd name="T41" fmla="*/ 89 h 127"/>
              <a:gd name="T42" fmla="*/ 80 w 99"/>
              <a:gd name="T43" fmla="*/ 102 h 127"/>
              <a:gd name="T44" fmla="*/ 69 w 99"/>
              <a:gd name="T45" fmla="*/ 113 h 127"/>
              <a:gd name="T46" fmla="*/ 60 w 99"/>
              <a:gd name="T47" fmla="*/ 120 h 127"/>
              <a:gd name="T48" fmla="*/ 53 w 99"/>
              <a:gd name="T49" fmla="*/ 126 h 127"/>
              <a:gd name="T50" fmla="*/ 51 w 99"/>
              <a:gd name="T51" fmla="*/ 127 h 127"/>
              <a:gd name="T52" fmla="*/ 48 w 99"/>
              <a:gd name="T53" fmla="*/ 126 h 127"/>
              <a:gd name="T54" fmla="*/ 43 w 99"/>
              <a:gd name="T55" fmla="*/ 122 h 127"/>
              <a:gd name="T56" fmla="*/ 34 w 99"/>
              <a:gd name="T57" fmla="*/ 115 h 127"/>
              <a:gd name="T58" fmla="*/ 25 w 99"/>
              <a:gd name="T59" fmla="*/ 106 h 127"/>
              <a:gd name="T60" fmla="*/ 15 w 99"/>
              <a:gd name="T61" fmla="*/ 94 h 127"/>
              <a:gd name="T62" fmla="*/ 8 w 99"/>
              <a:gd name="T63" fmla="*/ 80 h 127"/>
              <a:gd name="T64" fmla="*/ 2 w 99"/>
              <a:gd name="T65" fmla="*/ 65 h 127"/>
              <a:gd name="T66" fmla="*/ 1 w 99"/>
              <a:gd name="T67" fmla="*/ 58 h 127"/>
              <a:gd name="T68" fmla="*/ 0 w 99"/>
              <a:gd name="T69" fmla="*/ 50 h 127"/>
              <a:gd name="T70" fmla="*/ 4 w 99"/>
              <a:gd name="T71" fmla="*/ 30 h 127"/>
              <a:gd name="T72" fmla="*/ 14 w 99"/>
              <a:gd name="T73" fmla="*/ 14 h 127"/>
              <a:gd name="T74" fmla="*/ 30 w 99"/>
              <a:gd name="T75" fmla="*/ 4 h 127"/>
              <a:gd name="T76" fmla="*/ 49 w 99"/>
              <a:gd name="T7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127">
                <a:moveTo>
                  <a:pt x="49" y="17"/>
                </a:moveTo>
                <a:lnTo>
                  <a:pt x="36" y="21"/>
                </a:lnTo>
                <a:lnTo>
                  <a:pt x="26" y="31"/>
                </a:lnTo>
                <a:lnTo>
                  <a:pt x="22" y="46"/>
                </a:lnTo>
                <a:lnTo>
                  <a:pt x="26" y="60"/>
                </a:lnTo>
                <a:lnTo>
                  <a:pt x="36" y="69"/>
                </a:lnTo>
                <a:lnTo>
                  <a:pt x="49" y="73"/>
                </a:lnTo>
                <a:lnTo>
                  <a:pt x="64" y="69"/>
                </a:lnTo>
                <a:lnTo>
                  <a:pt x="74" y="60"/>
                </a:lnTo>
                <a:lnTo>
                  <a:pt x="78" y="46"/>
                </a:lnTo>
                <a:lnTo>
                  <a:pt x="74" y="31"/>
                </a:lnTo>
                <a:lnTo>
                  <a:pt x="64" y="21"/>
                </a:lnTo>
                <a:lnTo>
                  <a:pt x="49" y="17"/>
                </a:lnTo>
                <a:close/>
                <a:moveTo>
                  <a:pt x="49" y="0"/>
                </a:moveTo>
                <a:lnTo>
                  <a:pt x="69" y="4"/>
                </a:lnTo>
                <a:lnTo>
                  <a:pt x="85" y="14"/>
                </a:lnTo>
                <a:lnTo>
                  <a:pt x="95" y="30"/>
                </a:lnTo>
                <a:lnTo>
                  <a:pt x="99" y="50"/>
                </a:lnTo>
                <a:lnTo>
                  <a:pt x="99" y="55"/>
                </a:lnTo>
                <a:lnTo>
                  <a:pt x="97" y="72"/>
                </a:lnTo>
                <a:lnTo>
                  <a:pt x="89" y="89"/>
                </a:lnTo>
                <a:lnTo>
                  <a:pt x="80" y="102"/>
                </a:lnTo>
                <a:lnTo>
                  <a:pt x="69" y="113"/>
                </a:lnTo>
                <a:lnTo>
                  <a:pt x="60" y="120"/>
                </a:lnTo>
                <a:lnTo>
                  <a:pt x="53" y="126"/>
                </a:lnTo>
                <a:lnTo>
                  <a:pt x="51" y="127"/>
                </a:lnTo>
                <a:lnTo>
                  <a:pt x="48" y="126"/>
                </a:lnTo>
                <a:lnTo>
                  <a:pt x="43" y="122"/>
                </a:lnTo>
                <a:lnTo>
                  <a:pt x="34" y="115"/>
                </a:lnTo>
                <a:lnTo>
                  <a:pt x="25" y="106"/>
                </a:lnTo>
                <a:lnTo>
                  <a:pt x="15" y="94"/>
                </a:lnTo>
                <a:lnTo>
                  <a:pt x="8" y="80"/>
                </a:lnTo>
                <a:lnTo>
                  <a:pt x="2" y="65"/>
                </a:lnTo>
                <a:lnTo>
                  <a:pt x="1" y="58"/>
                </a:lnTo>
                <a:lnTo>
                  <a:pt x="0" y="50"/>
                </a:lnTo>
                <a:lnTo>
                  <a:pt x="4" y="30"/>
                </a:lnTo>
                <a:lnTo>
                  <a:pt x="14" y="14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dirty="0">
              <a:latin typeface="Elsie" panose="02000000000000000000" charset="0"/>
            </a:endParaRPr>
          </a:p>
        </p:txBody>
      </p:sp>
      <p:sp>
        <p:nvSpPr>
          <p:cNvPr id="16" name="Freeform 221"/>
          <p:cNvSpPr>
            <a:spLocks noChangeAspect="1"/>
          </p:cNvSpPr>
          <p:nvPr/>
        </p:nvSpPr>
        <p:spPr bwMode="auto">
          <a:xfrm>
            <a:off x="1794913" y="1325080"/>
            <a:ext cx="288562" cy="276927"/>
          </a:xfrm>
          <a:custGeom>
            <a:avLst/>
            <a:gdLst>
              <a:gd name="T0" fmla="*/ 61 w 124"/>
              <a:gd name="T1" fmla="*/ 0 h 119"/>
              <a:gd name="T2" fmla="*/ 82 w 124"/>
              <a:gd name="T3" fmla="*/ 38 h 119"/>
              <a:gd name="T4" fmla="*/ 124 w 124"/>
              <a:gd name="T5" fmla="*/ 45 h 119"/>
              <a:gd name="T6" fmla="*/ 95 w 124"/>
              <a:gd name="T7" fmla="*/ 77 h 119"/>
              <a:gd name="T8" fmla="*/ 101 w 124"/>
              <a:gd name="T9" fmla="*/ 119 h 119"/>
              <a:gd name="T10" fmla="*/ 61 w 124"/>
              <a:gd name="T11" fmla="*/ 100 h 119"/>
              <a:gd name="T12" fmla="*/ 23 w 124"/>
              <a:gd name="T13" fmla="*/ 119 h 119"/>
              <a:gd name="T14" fmla="*/ 29 w 124"/>
              <a:gd name="T15" fmla="*/ 77 h 119"/>
              <a:gd name="T16" fmla="*/ 0 w 124"/>
              <a:gd name="T17" fmla="*/ 45 h 119"/>
              <a:gd name="T18" fmla="*/ 42 w 124"/>
              <a:gd name="T19" fmla="*/ 38 h 119"/>
              <a:gd name="T20" fmla="*/ 61 w 124"/>
              <a:gd name="T2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" h="119">
                <a:moveTo>
                  <a:pt x="61" y="0"/>
                </a:moveTo>
                <a:lnTo>
                  <a:pt x="82" y="38"/>
                </a:lnTo>
                <a:lnTo>
                  <a:pt x="124" y="45"/>
                </a:lnTo>
                <a:lnTo>
                  <a:pt x="95" y="77"/>
                </a:lnTo>
                <a:lnTo>
                  <a:pt x="101" y="119"/>
                </a:lnTo>
                <a:lnTo>
                  <a:pt x="61" y="100"/>
                </a:lnTo>
                <a:lnTo>
                  <a:pt x="23" y="119"/>
                </a:lnTo>
                <a:lnTo>
                  <a:pt x="29" y="77"/>
                </a:lnTo>
                <a:lnTo>
                  <a:pt x="0" y="45"/>
                </a:lnTo>
                <a:lnTo>
                  <a:pt x="42" y="38"/>
                </a:lnTo>
                <a:lnTo>
                  <a:pt x="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dirty="0">
              <a:latin typeface="Elsie" panose="02000000000000000000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71799" y="1468219"/>
            <a:ext cx="585162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sie" panose="02000000000000000000" charset="0"/>
              </a:rPr>
              <a:t>РАЗВИТИЕ ПРАКТИКИ ПРИМЕНЕНИЯ НОВЫХ ИНФОРМАЦИОННЫХ ТЕХНОЛОГИЙ И СЕРВИСОВ В ОБРАЗОВАТЕЛЬНОЙ ДЕЯТЕЛЬНОСТИ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Elsie" panose="02000000000000000000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971800" y="2197953"/>
            <a:ext cx="5851628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sie" panose="02000000000000000000" charset="0"/>
              </a:rPr>
              <a:t>ДАЛЬНЕЙШЕЕ ОСВОЕНИЕ И ВНЕДРЕНИЕ ИННОВАЦИОННЫХ ТЕХНОЛОГИЙ, ПОДХОДОВ, МЕТОДОВ И МЕТОДИК ДЛЯ ПОВЫШЕНИЯ КАЧЕСТВА ОСВОЕНИЯ ОБУЧАЮЩИМИСЯ МЕТАПРЕДМЕТНЫХ НАВЫКОВ в соответствии с новыми ФГОС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Elsie" panose="02000000000000000000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71798" y="3105150"/>
            <a:ext cx="5851629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sie" panose="02000000000000000000" charset="0"/>
              </a:rPr>
              <a:t>ВНЕДРЕНИЕ СТАРТАПОВ ИНТЕГРИРОВАННЫХ КУРСОВ, МОДУЛЕЙ, ДИСЦИПЛИН с целью совершенствования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sie" panose="02000000000000000000" charset="0"/>
              </a:rPr>
              <a:t>Soft-skills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Elsie" panose="02000000000000000000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983829" y="3638550"/>
            <a:ext cx="5839597" cy="13849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sie" panose="02000000000000000000" charset="0"/>
              </a:rPr>
              <a:t>ОРГАНИЗАЦИЯ ВЫЕЗДНЫХ СЕССИЙ, КОУЧ-СЕССИЙ, ФОРСАЙТ-СЕССИЙ, СЕМИНАРОВ, КОНФЕРЕНЦИЙ И МАСТЕР-КЛАССОВ ДЛЯ ВЫЯВЛЕНИЯ, ОБОБЩЕНИЯ И РАСПРОСТРАНЕНИЯ ЭФФЕКТИВНОГО ИННОВАЦИОННОГО ОПЫТА, РАСПРОСТРАНЕНИЕ </a:t>
            </a:r>
            <a:r>
              <a: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sie" panose="02000000000000000000" charset="0"/>
              </a:rPr>
              <a:t>ПРАКТИК РАЗВИТИЯ </a:t>
            </a:r>
            <a:r>
              <a: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sie" panose="02000000000000000000" charset="0"/>
              </a:rPr>
              <a:t>МЕТАПРОФЕССИОНАЛЬНЫХ КОМПЕТЕНЦИЙ УЧАСТНИКОВ ОБРАЗОВАТЕЛЬНЫХ ОТНОШЕНИЙ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Elsie" panose="02000000000000000000" charset="0"/>
            </a:endParaRPr>
          </a:p>
        </p:txBody>
      </p:sp>
      <p:sp>
        <p:nvSpPr>
          <p:cNvPr id="21" name="TextBox 48"/>
          <p:cNvSpPr txBox="1"/>
          <p:nvPr/>
        </p:nvSpPr>
        <p:spPr>
          <a:xfrm>
            <a:off x="381000" y="327753"/>
            <a:ext cx="803635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altLang="zh-CN" sz="3600" kern="100" dirty="0" smtClean="0">
                <a:solidFill>
                  <a:schemeClr val="accent4">
                    <a:lumMod val="75000"/>
                  </a:schemeClr>
                </a:solidFill>
                <a:latin typeface="Elsie" panose="02000000000000000000" charset="0"/>
                <a:cs typeface="Times New Roman" panose="02020603050405020304" pitchFamily="18" charset="0"/>
                <a:sym typeface="+mn-ea"/>
              </a:rPr>
              <a:t>ПЕРСПЕКТИВЫ ПРОЕКТА </a:t>
            </a:r>
          </a:p>
          <a:p>
            <a:pPr algn="r">
              <a:defRPr/>
            </a:pPr>
            <a:r>
              <a:rPr lang="ru-RU" altLang="zh-CN" sz="3600" kern="100" dirty="0">
                <a:solidFill>
                  <a:schemeClr val="accent4">
                    <a:lumMod val="75000"/>
                  </a:schemeClr>
                </a:solidFill>
                <a:latin typeface="Elsie" panose="02000000000000000000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zh-CN" sz="3600" kern="100" dirty="0" smtClean="0">
                <a:solidFill>
                  <a:schemeClr val="accent4">
                    <a:lumMod val="75000"/>
                  </a:schemeClr>
                </a:solidFill>
                <a:latin typeface="Elsie" panose="02000000000000000000" charset="0"/>
                <a:cs typeface="Times New Roman" panose="02020603050405020304" pitchFamily="18" charset="0"/>
                <a:sym typeface="+mn-ea"/>
              </a:rPr>
              <a:t>             2022 ГОД</a:t>
            </a:r>
            <a:endParaRPr lang="zh-CN" altLang="en-US" sz="3600" kern="100" dirty="0" smtClean="0">
              <a:solidFill>
                <a:schemeClr val="accent4">
                  <a:lumMod val="75000"/>
                </a:schemeClr>
              </a:solidFill>
              <a:latin typeface="Elsie" panose="02000000000000000000" charset="0"/>
              <a:ea typeface="Elsie" panose="02000000000000000000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50C3704-1307-4FFF-B9ED-795D45CD0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-49596"/>
            <a:ext cx="884684" cy="101033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F03033-CEDF-414A-86A0-830A6B970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710" y="93281"/>
            <a:ext cx="724064" cy="70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10EDD-2ABD-4272-B1DC-BE7964630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74"/>
            <a:ext cx="9144000" cy="9274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12E87C-F29E-47E2-AFEC-F6E88013A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5332"/>
            <a:ext cx="9144000" cy="9324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0C3704-1307-4FFF-B9ED-795D45CD02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721" y="2286"/>
            <a:ext cx="884684" cy="17122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2E189E-3512-430D-9B5A-826D7919832C}"/>
              </a:ext>
            </a:extLst>
          </p:cNvPr>
          <p:cNvSpPr txBox="1"/>
          <p:nvPr/>
        </p:nvSpPr>
        <p:spPr>
          <a:xfrm>
            <a:off x="-175393" y="1813826"/>
            <a:ext cx="606520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инновационная площадка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B40A91B-86A3-49D7-B229-4429D3DF9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990" y="1010409"/>
            <a:ext cx="3122682" cy="31226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929421B-34E2-4182-A5EB-ECE20ED7F3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990" y="1008123"/>
            <a:ext cx="3127254" cy="312725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7F03033-CEDF-414A-86A0-830A6B9701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031" y="596645"/>
            <a:ext cx="724064" cy="7040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BF1C6C-524C-4E9E-9153-AF751A537EC0}"/>
              </a:ext>
            </a:extLst>
          </p:cNvPr>
          <p:cNvSpPr txBox="1"/>
          <p:nvPr/>
        </p:nvSpPr>
        <p:spPr>
          <a:xfrm>
            <a:off x="863392" y="4445708"/>
            <a:ext cx="694262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350" b="1" dirty="0">
                <a:solidFill>
                  <a:srgbClr val="FEFE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МАОУ «Академический лицей №95 г. Челябинска»</a:t>
            </a:r>
          </a:p>
          <a:p>
            <a:pPr>
              <a:lnSpc>
                <a:spcPct val="80000"/>
              </a:lnSpc>
            </a:pPr>
            <a:r>
              <a:rPr lang="ru-RU" sz="1350" b="1" dirty="0">
                <a:solidFill>
                  <a:srgbClr val="FEFE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работник общего образования, кандидат педагогических наук,</a:t>
            </a:r>
          </a:p>
          <a:p>
            <a:pPr>
              <a:lnSpc>
                <a:spcPct val="80000"/>
              </a:lnSpc>
            </a:pPr>
            <a:r>
              <a:rPr lang="ru-RU" sz="1350" b="1" dirty="0">
                <a:solidFill>
                  <a:srgbClr val="FEFE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Емельянова Лилия Алексеевна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2E189E-3512-430D-9B5A-826D7919832C}"/>
              </a:ext>
            </a:extLst>
          </p:cNvPr>
          <p:cNvSpPr txBox="1"/>
          <p:nvPr/>
        </p:nvSpPr>
        <p:spPr>
          <a:xfrm>
            <a:off x="-175393" y="2155026"/>
            <a:ext cx="606520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«Академический лицей №95 г. Челябинска»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92FD5E-CCAC-437C-9B77-967B15542365}"/>
              </a:ext>
            </a:extLst>
          </p:cNvPr>
          <p:cNvSpPr txBox="1"/>
          <p:nvPr/>
        </p:nvSpPr>
        <p:spPr>
          <a:xfrm>
            <a:off x="-673846" y="2711794"/>
            <a:ext cx="7062110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: 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Академический лицей –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Soft-Skills Plaza</a:t>
            </a:r>
          </a:p>
        </p:txBody>
      </p:sp>
    </p:spTree>
    <p:extLst>
      <p:ext uri="{BB962C8B-B14F-4D97-AF65-F5344CB8AC3E}">
        <p14:creationId xmlns:p14="http://schemas.microsoft.com/office/powerpoint/2010/main" val="314733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655" y="1612843"/>
            <a:ext cx="5141145" cy="4533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42F2447-7041-4365-8842-D91163B5240B}"/>
              </a:ext>
            </a:extLst>
          </p:cNvPr>
          <p:cNvSpPr/>
          <p:nvPr/>
        </p:nvSpPr>
        <p:spPr>
          <a:xfrm>
            <a:off x="5660990" y="1009783"/>
            <a:ext cx="3123308" cy="3123308"/>
          </a:xfrm>
          <a:prstGeom prst="rect">
            <a:avLst/>
          </a:prstGeom>
          <a:solidFill>
            <a:srgbClr val="EFE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12E87C-F29E-47E2-AFEC-F6E88013A5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32476"/>
            <a:ext cx="9144000" cy="9324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054CFE-5A73-47BC-8D61-D5142936C7EC}"/>
              </a:ext>
            </a:extLst>
          </p:cNvPr>
          <p:cNvSpPr txBox="1"/>
          <p:nvPr/>
        </p:nvSpPr>
        <p:spPr>
          <a:xfrm>
            <a:off x="116655" y="2020883"/>
            <a:ext cx="5630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524944"/>
                </a:solidFill>
                <a:latin typeface="Days" panose="02000505050000020004" pitchFamily="2" charset="0"/>
                <a:cs typeface="Arial" panose="020B0604020202020204" pitchFamily="34" charset="0"/>
              </a:rPr>
              <a:t>СОДЕЙСТВОВАТЬ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524944"/>
                </a:solidFill>
                <a:latin typeface="Days" panose="02000505050000020004" pitchFamily="2" charset="0"/>
                <a:cs typeface="Arial" panose="020B0604020202020204" pitchFamily="34" charset="0"/>
              </a:rPr>
              <a:t>РАЗВИТИЮ КОМПЕТЕНЦИЙ БУДУЩЕГО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524944"/>
                </a:solidFill>
                <a:latin typeface="Days" panose="02000505050000020004" pitchFamily="2" charset="0"/>
                <a:cs typeface="Arial" panose="020B0604020202020204" pitchFamily="34" charset="0"/>
              </a:rPr>
              <a:t>И ДУХОВНО-ТВОРЧЕСКОЙ САМОРЕАЛИЗАЦИИ ЛИЧНОСТИ В УСЛОВИЯХ ИНТЕГРАЦИИ ОБЩЕГО И ДОПОЛНИТЕЛЬНОГО ОБРАЗОВАНИЯ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929421B-34E2-4182-A5EB-ECE20ED7F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990" y="1008123"/>
            <a:ext cx="3127254" cy="31272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EE8272-723E-40DF-8DA6-7C0A7D8706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726"/>
            <a:ext cx="9143999" cy="9269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0DC6E6-2086-43E0-86F0-5C33E2F47C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5332" y="4428980"/>
            <a:ext cx="938856" cy="5811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5C38CE-B4CB-4D92-A151-4C1897D2DF8F}"/>
              </a:ext>
            </a:extLst>
          </p:cNvPr>
          <p:cNvSpPr txBox="1"/>
          <p:nvPr/>
        </p:nvSpPr>
        <p:spPr>
          <a:xfrm>
            <a:off x="291913" y="1641491"/>
            <a:ext cx="393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50" dirty="0">
                <a:solidFill>
                  <a:schemeClr val="bg1"/>
                </a:solidFill>
                <a:latin typeface="Days" panose="02000505050000020004" pitchFamily="2" charset="0"/>
                <a:cs typeface="Arial" panose="020B0604020202020204" pitchFamily="34" charset="0"/>
              </a:rPr>
              <a:t>ЦЕЛЬ ПРОЕКТА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BF1C6C-524C-4E9E-9153-AF751A537EC0}"/>
              </a:ext>
            </a:extLst>
          </p:cNvPr>
          <p:cNvSpPr txBox="1"/>
          <p:nvPr/>
        </p:nvSpPr>
        <p:spPr>
          <a:xfrm>
            <a:off x="289792" y="4499113"/>
            <a:ext cx="8168408" cy="45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FEFE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FEFE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Академический лицей №95 </a:t>
            </a:r>
            <a:r>
              <a:rPr lang="ru-RU" sz="2800" b="1" dirty="0" err="1">
                <a:solidFill>
                  <a:srgbClr val="FEFE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г.Челябинска</a:t>
            </a:r>
            <a:r>
              <a:rPr lang="ru-RU" sz="2800" b="1" dirty="0" smtClean="0">
                <a:solidFill>
                  <a:srgbClr val="FEFE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b="1" dirty="0">
              <a:solidFill>
                <a:srgbClr val="FEFE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92FD5E-CCAC-437C-9B77-967B15542365}"/>
              </a:ext>
            </a:extLst>
          </p:cNvPr>
          <p:cNvSpPr txBox="1"/>
          <p:nvPr/>
        </p:nvSpPr>
        <p:spPr>
          <a:xfrm>
            <a:off x="561091" y="387100"/>
            <a:ext cx="8582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Days" panose="02000505050000020004" pitchFamily="2" charset="0"/>
                <a:cs typeface="Arial" panose="020B0604020202020204" pitchFamily="34" charset="0"/>
              </a:rPr>
              <a:t> Проект : Академический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Days" panose="02000505050000020004" pitchFamily="2" charset="0"/>
                <a:cs typeface="Arial" panose="020B0604020202020204" pitchFamily="34" charset="0"/>
              </a:rPr>
              <a:t>лицей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Days" panose="02000505050000020004" pitchFamily="2" charset="0"/>
                <a:cs typeface="Arial" panose="020B0604020202020204" pitchFamily="34" charset="0"/>
              </a:rPr>
              <a:t>Soft-Skills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Days" panose="02000505050000020004" pitchFamily="2" charset="0"/>
                <a:cs typeface="Arial" panose="020B0604020202020204" pitchFamily="34" charset="0"/>
              </a:rPr>
              <a:t>Plaza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EB94ED9-DF4E-4386-B2C3-9422F19274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580" y="1007498"/>
            <a:ext cx="1008128" cy="100812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B046D2E-0532-4434-AE66-13B20476BA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143" y="1007497"/>
            <a:ext cx="1008128" cy="10081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A8501AC-F9B8-40D9-9EE0-70649E9A84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044" y="2075228"/>
            <a:ext cx="1008128" cy="100812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60D394-89E9-4460-B306-360D0990FE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580" y="2075227"/>
            <a:ext cx="1008128" cy="100812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8E87BDC-4EEF-43FE-A914-622579F4A3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063" y="2066230"/>
            <a:ext cx="1008128" cy="100812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1F15F0D-DAD3-4F1A-821F-F1790745D1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044" y="3128392"/>
            <a:ext cx="1008128" cy="100812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D43CACB-E192-460C-8C67-5A84774BEE1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580" y="3122104"/>
            <a:ext cx="1008128" cy="100812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8192A16-6815-4ED4-B0C0-44EC7ABF272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090" y="3124761"/>
            <a:ext cx="1008128" cy="100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>
            <a:spLocks noChangeArrowheads="1"/>
          </p:cNvSpPr>
          <p:nvPr/>
        </p:nvSpPr>
        <p:spPr bwMode="auto">
          <a:xfrm>
            <a:off x="777448" y="1622247"/>
            <a:ext cx="2956352" cy="2000543"/>
          </a:xfrm>
          <a:prstGeom prst="roundRect">
            <a:avLst>
              <a:gd name="adj" fmla="val 5681"/>
            </a:avLst>
          </a:prstGeom>
          <a:noFill/>
          <a:ln w="19050">
            <a:solidFill>
              <a:schemeClr val="accent1"/>
            </a:solidFill>
            <a:round/>
          </a:ln>
        </p:spPr>
        <p:txBody>
          <a:bodyPr lIns="62088" tIns="31045" rIns="62088" bIns="31045"/>
          <a:lstStyle/>
          <a:p>
            <a:pPr lvl="2"/>
            <a:endParaRPr lang="zh-CN" altLang="en-US" sz="1800" dirty="0">
              <a:solidFill>
                <a:srgbClr val="434343"/>
              </a:solidFill>
              <a:latin typeface="Elsie" panose="02000000000000000000" charset="0"/>
            </a:endParaRPr>
          </a:p>
        </p:txBody>
      </p:sp>
      <p:sp>
        <p:nvSpPr>
          <p:cNvPr id="24" name="圆角矩形 23"/>
          <p:cNvSpPr>
            <a:spLocks noChangeArrowheads="1"/>
          </p:cNvSpPr>
          <p:nvPr/>
        </p:nvSpPr>
        <p:spPr bwMode="auto">
          <a:xfrm>
            <a:off x="4800599" y="1708244"/>
            <a:ext cx="3397681" cy="1914545"/>
          </a:xfrm>
          <a:prstGeom prst="roundRect">
            <a:avLst>
              <a:gd name="adj" fmla="val 5069"/>
            </a:avLst>
          </a:prstGeom>
          <a:noFill/>
          <a:ln w="19050">
            <a:solidFill>
              <a:schemeClr val="accent2"/>
            </a:solidFill>
            <a:round/>
          </a:ln>
        </p:spPr>
        <p:txBody>
          <a:bodyPr lIns="62088" tIns="31045" rIns="62088" bIns="31045"/>
          <a:lstStyle/>
          <a:p>
            <a:pPr lvl="2"/>
            <a:endParaRPr lang="zh-CN" altLang="en-US" sz="1800" dirty="0">
              <a:solidFill>
                <a:srgbClr val="434343"/>
              </a:solidFill>
              <a:latin typeface="Elsie" panose="02000000000000000000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777448" y="4146841"/>
            <a:ext cx="7671181" cy="278140"/>
          </a:xfrm>
          <a:prstGeom prst="rect">
            <a:avLst/>
          </a:prstGeom>
          <a:solidFill>
            <a:schemeClr val="accent4"/>
          </a:solidFill>
          <a:ln w="28575">
            <a:noFill/>
          </a:ln>
          <a:scene3d>
            <a:camera prst="orthographicFront"/>
            <a:lightRig rig="threePt" dir="t"/>
          </a:scene3d>
          <a:sp3d/>
        </p:spPr>
        <p:txBody>
          <a:bodyPr wrap="square" lIns="62088" tIns="31045" rIns="62088" bIns="31045">
            <a:spAutoFit/>
          </a:bodyPr>
          <a:lstStyle/>
          <a:p>
            <a:pPr algn="ctr" defTabSz="0">
              <a:tabLst>
                <a:tab pos="5785485" algn="r"/>
              </a:tabLst>
              <a:defRPr/>
            </a:pPr>
            <a:endParaRPr lang="zh-CN" altLang="en-US" sz="1400" noProof="1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30" name="圆角矩形 29"/>
          <p:cNvSpPr>
            <a:spLocks noChangeArrowheads="1"/>
          </p:cNvSpPr>
          <p:nvPr/>
        </p:nvSpPr>
        <p:spPr bwMode="auto">
          <a:xfrm>
            <a:off x="4800599" y="1202561"/>
            <a:ext cx="3397681" cy="30325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</a:ln>
        </p:spPr>
        <p:txBody>
          <a:bodyPr lIns="62088" tIns="31045" rIns="62088" bIns="31045"/>
          <a:lstStyle/>
          <a:p>
            <a:endParaRPr lang="zh-CN" altLang="en-US" sz="1800" dirty="0">
              <a:solidFill>
                <a:srgbClr val="434343"/>
              </a:solidFill>
              <a:latin typeface="Elsie" panose="02000000000000000000" charset="0"/>
            </a:endParaRPr>
          </a:p>
        </p:txBody>
      </p:sp>
      <p:sp>
        <p:nvSpPr>
          <p:cNvPr id="32" name="圆角矩形 31"/>
          <p:cNvSpPr>
            <a:spLocks noChangeArrowheads="1"/>
          </p:cNvSpPr>
          <p:nvPr/>
        </p:nvSpPr>
        <p:spPr bwMode="auto">
          <a:xfrm>
            <a:off x="777448" y="1203280"/>
            <a:ext cx="2956352" cy="2904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</a:ln>
        </p:spPr>
        <p:txBody>
          <a:bodyPr lIns="62088" tIns="31045" rIns="62088" bIns="31045"/>
          <a:lstStyle/>
          <a:p>
            <a:endParaRPr lang="zh-CN" altLang="en-US" sz="1800" dirty="0">
              <a:solidFill>
                <a:srgbClr val="434343"/>
              </a:solidFill>
              <a:latin typeface="Elsie" panose="02000000000000000000" charset="0"/>
            </a:endParaRPr>
          </a:p>
        </p:txBody>
      </p:sp>
      <p:sp>
        <p:nvSpPr>
          <p:cNvPr id="36" name="燕尾形 35"/>
          <p:cNvSpPr>
            <a:spLocks noChangeArrowheads="1"/>
          </p:cNvSpPr>
          <p:nvPr/>
        </p:nvSpPr>
        <p:spPr bwMode="auto">
          <a:xfrm rot="-5400000" flipH="1" flipV="1">
            <a:off x="6419097" y="3691108"/>
            <a:ext cx="268205" cy="449125"/>
          </a:xfrm>
          <a:prstGeom prst="chevron">
            <a:avLst>
              <a:gd name="adj" fmla="val 39398"/>
            </a:avLst>
          </a:prstGeom>
          <a:solidFill>
            <a:schemeClr val="accent2"/>
          </a:solidFill>
          <a:ln w="9525">
            <a:noFill/>
            <a:round/>
          </a:ln>
        </p:spPr>
        <p:txBody>
          <a:bodyPr lIns="62088" tIns="31045" rIns="62088" bIns="31045"/>
          <a:lstStyle/>
          <a:p>
            <a:endParaRPr lang="zh-CN" altLang="en-US" sz="1800" dirty="0">
              <a:solidFill>
                <a:srgbClr val="434343"/>
              </a:solidFill>
              <a:latin typeface="Elsie" panose="02000000000000000000" charset="0"/>
            </a:endParaRPr>
          </a:p>
        </p:txBody>
      </p:sp>
      <p:sp>
        <p:nvSpPr>
          <p:cNvPr id="37" name="燕尾形 36"/>
          <p:cNvSpPr>
            <a:spLocks noChangeArrowheads="1"/>
          </p:cNvSpPr>
          <p:nvPr/>
        </p:nvSpPr>
        <p:spPr bwMode="auto">
          <a:xfrm rot="-5400000" flipH="1" flipV="1">
            <a:off x="2088418" y="3658308"/>
            <a:ext cx="268205" cy="449123"/>
          </a:xfrm>
          <a:prstGeom prst="chevron">
            <a:avLst>
              <a:gd name="adj" fmla="val 39398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lIns="62088" tIns="31045" rIns="62088" bIns="31045"/>
          <a:lstStyle/>
          <a:p>
            <a:endParaRPr lang="zh-CN" altLang="en-US" sz="1800" dirty="0">
              <a:solidFill>
                <a:srgbClr val="434343"/>
              </a:solidFill>
              <a:latin typeface="Elsie" panose="02000000000000000000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01926" y="1164032"/>
            <a:ext cx="2931874" cy="2186244"/>
            <a:chOff x="468936" y="2416070"/>
            <a:chExt cx="2236740" cy="2057935"/>
          </a:xfrm>
        </p:grpSpPr>
        <p:sp>
          <p:nvSpPr>
            <p:cNvPr id="25" name="TextBox 18"/>
            <p:cNvSpPr txBox="1"/>
            <p:nvPr/>
          </p:nvSpPr>
          <p:spPr>
            <a:xfrm flipH="1">
              <a:off x="826960" y="2416070"/>
              <a:ext cx="1451509" cy="34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Elsie" panose="02000000000000000000" charset="0"/>
                  <a:ea typeface="Roboto Black" charset="0"/>
                  <a:cs typeface="Roboto Black" charset="0"/>
                </a:rPr>
                <a:t>2019 </a:t>
              </a:r>
              <a:r>
                <a:rPr lang="ru-RU" b="1" dirty="0" smtClean="0">
                  <a:solidFill>
                    <a:schemeClr val="bg1"/>
                  </a:solidFill>
                  <a:latin typeface="Elsie" panose="02000000000000000000" charset="0"/>
                  <a:ea typeface="Roboto Black" charset="0"/>
                  <a:cs typeface="Roboto Black" charset="0"/>
                </a:rPr>
                <a:t>год</a:t>
              </a:r>
              <a:endParaRPr lang="en-US" b="1" dirty="0">
                <a:solidFill>
                  <a:schemeClr val="bg1"/>
                </a:solidFill>
                <a:latin typeface="Elsie" panose="02000000000000000000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68936" y="2823664"/>
              <a:ext cx="2236740" cy="1650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lsie" panose="02000000000000000000" charset="0"/>
                </a:rPr>
                <a:t>&gt; </a:t>
              </a:r>
              <a:r>
                <a:rPr lang="ru-RU" altLang="zh-CN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lsie" panose="02000000000000000000" charset="0"/>
                </a:rPr>
                <a:t>РАЗРАБОТКА И УТВЕРЖДЕНИЕ ПРОЕКТА;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lsie" panose="02000000000000000000" charset="0"/>
                </a:rPr>
                <a:t>&gt; </a:t>
              </a:r>
              <a:r>
                <a:rPr lang="ru-RU" altLang="zh-CN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lsie" panose="02000000000000000000" charset="0"/>
                </a:rPr>
                <a:t>ОПРЕДЕЛЕНИЕ КЛЮЧЕВЫХ ПОКАЗАТЕЛЕЙ ПРОЕКТА;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lsie" panose="02000000000000000000" charset="0"/>
                </a:rPr>
                <a:t>&gt; </a:t>
              </a:r>
              <a:r>
                <a:rPr lang="ru-RU" altLang="zh-CN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lsie" panose="02000000000000000000" charset="0"/>
                </a:rPr>
                <a:t>ОПРЕДЕЛЕНИЕ СТРАТЕГИИ  И УТВЕРЖДЕНИЕ МАРШРУТА ПРОЕКТА.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Elsie" panose="02000000000000000000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800600" y="1150356"/>
            <a:ext cx="3505200" cy="2792994"/>
            <a:chOff x="470268" y="2396569"/>
            <a:chExt cx="1981430" cy="3928767"/>
          </a:xfrm>
        </p:grpSpPr>
        <p:sp>
          <p:nvSpPr>
            <p:cNvPr id="43" name="TextBox 18"/>
            <p:cNvSpPr txBox="1"/>
            <p:nvPr/>
          </p:nvSpPr>
          <p:spPr>
            <a:xfrm flipH="1">
              <a:off x="867792" y="2396569"/>
              <a:ext cx="1138247" cy="60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Elsie" panose="02000000000000000000" charset="0"/>
                  <a:ea typeface="Roboto Black" charset="0"/>
                  <a:cs typeface="Roboto Black" charset="0"/>
                </a:rPr>
                <a:t>2020 год</a:t>
              </a:r>
              <a:endParaRPr lang="en-US" b="1" dirty="0">
                <a:solidFill>
                  <a:schemeClr val="bg1"/>
                </a:solidFill>
                <a:latin typeface="Elsie" panose="02000000000000000000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70268" y="2823663"/>
              <a:ext cx="1981430" cy="35016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ru-RU" altLang="zh-CN" sz="700" dirty="0" smtClean="0">
                <a:latin typeface="Elsie" panose="02000000000000000000" charset="0"/>
              </a:endParaRPr>
            </a:p>
            <a:p>
              <a:pPr>
                <a:lnSpc>
                  <a:spcPct val="150000"/>
                </a:lnSpc>
              </a:pPr>
              <a:r>
                <a:rPr lang="ru-RU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lsie" panose="02000000000000000000" charset="0"/>
                </a:rPr>
                <a:t>НАЧАЛО РЕАЛИЗАЦИИ МЕРОПРИЯТИЙ ПРОЕКТА: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lsie" panose="02000000000000000000" charset="0"/>
                </a:rPr>
                <a:t>&gt;</a:t>
              </a:r>
              <a:r>
                <a:rPr lang="ru-RU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lsie" panose="02000000000000000000" charset="0"/>
                </a:rPr>
                <a:t> РАЗВИТИЕ ИННОВАЦИОННОЙ СРЕДЫ ЛИЦЕЯ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lsie" panose="02000000000000000000" charset="0"/>
                </a:rPr>
                <a:t>&gt;</a:t>
              </a:r>
              <a:r>
                <a:rPr lang="ru-RU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lsie" panose="02000000000000000000" charset="0"/>
                </a:rPr>
                <a:t> ПОДВЕДЕНИЕ ПРОМЕЖУТОЧНЫХ РЕЗУЛЬТАТОВ</a:t>
              </a:r>
              <a:endPara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lsie" panose="02000000000000000000" charset="0"/>
                </a:rPr>
                <a:t>&gt; </a:t>
              </a:r>
              <a:r>
                <a:rPr lang="ru-RU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lsie" panose="02000000000000000000" charset="0"/>
                </a:rPr>
                <a:t> ПРЕДСТАВЛЕНИЕ ОПЫТА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lsie" panose="02000000000000000000" charset="0"/>
                </a:rPr>
                <a:t> </a:t>
              </a:r>
              <a:r>
                <a:rPr lang="ru-RU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lsie" panose="02000000000000000000" charset="0"/>
                </a:rPr>
                <a:t>ПРОЕКТА  </a:t>
              </a:r>
              <a:r>
                <a:rPr lang="ru-RU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lsie" panose="02000000000000000000" charset="0"/>
                </a:rPr>
                <a:t>ПЕДАГОГИЧЕСКОМУ СООБЩЕСТВУ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</a:endParaRPr>
            </a:p>
          </p:txBody>
        </p:sp>
      </p:grpSp>
      <p:sp>
        <p:nvSpPr>
          <p:cNvPr id="33" name="TextBox 48"/>
          <p:cNvSpPr txBox="1"/>
          <p:nvPr/>
        </p:nvSpPr>
        <p:spPr>
          <a:xfrm>
            <a:off x="685801" y="278028"/>
            <a:ext cx="88391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altLang="zh-CN" sz="3200" kern="100" dirty="0" smtClean="0">
                <a:solidFill>
                  <a:schemeClr val="accent1"/>
                </a:solidFill>
                <a:latin typeface="Elsie" panose="02000000000000000000" charset="0"/>
                <a:cs typeface="Times New Roman" panose="02020603050405020304" pitchFamily="18" charset="0"/>
                <a:sym typeface="+mn-ea"/>
              </a:rPr>
              <a:t>ЭТАПЫ РЕАЛИЗАЦИИ ПРОЕКТА</a:t>
            </a:r>
            <a:endParaRPr lang="zh-CN" altLang="en-US" sz="3200" kern="100" dirty="0" smtClean="0">
              <a:solidFill>
                <a:schemeClr val="accent1"/>
              </a:solidFill>
              <a:latin typeface="Elsie" panose="02000000000000000000" charset="0"/>
              <a:ea typeface="Elsie" panose="02000000000000000000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EE8272-723E-40DF-8DA6-7C0A7D870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726"/>
            <a:ext cx="9143999" cy="92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>
            <a:spLocks noChangeArrowheads="1"/>
          </p:cNvSpPr>
          <p:nvPr/>
        </p:nvSpPr>
        <p:spPr bwMode="auto">
          <a:xfrm>
            <a:off x="714545" y="1541329"/>
            <a:ext cx="7734084" cy="2621268"/>
          </a:xfrm>
          <a:prstGeom prst="roundRect">
            <a:avLst>
              <a:gd name="adj" fmla="val 5069"/>
            </a:avLst>
          </a:prstGeom>
          <a:noFill/>
          <a:ln w="19050">
            <a:solidFill>
              <a:schemeClr val="accent3"/>
            </a:solidFill>
            <a:round/>
          </a:ln>
        </p:spPr>
        <p:txBody>
          <a:bodyPr lIns="62088" tIns="31045" rIns="62088" bIns="31045"/>
          <a:lstStyle/>
          <a:p>
            <a:pPr lvl="2"/>
            <a:endParaRPr lang="zh-CN" altLang="en-US" sz="1800" dirty="0">
              <a:solidFill>
                <a:srgbClr val="434343"/>
              </a:solidFill>
              <a:latin typeface="Elsie" panose="02000000000000000000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714545" y="4629150"/>
            <a:ext cx="7671181" cy="278140"/>
          </a:xfrm>
          <a:prstGeom prst="rect">
            <a:avLst/>
          </a:prstGeom>
          <a:solidFill>
            <a:schemeClr val="accent4"/>
          </a:solidFill>
          <a:ln w="28575">
            <a:noFill/>
          </a:ln>
          <a:scene3d>
            <a:camera prst="orthographicFront"/>
            <a:lightRig rig="threePt" dir="t"/>
          </a:scene3d>
          <a:sp3d/>
        </p:spPr>
        <p:txBody>
          <a:bodyPr wrap="square" lIns="62088" tIns="31045" rIns="62088" bIns="31045">
            <a:spAutoFit/>
          </a:bodyPr>
          <a:lstStyle/>
          <a:p>
            <a:pPr algn="ctr" defTabSz="0">
              <a:tabLst>
                <a:tab pos="5785485" algn="r"/>
              </a:tabLst>
              <a:defRPr/>
            </a:pPr>
            <a:endParaRPr lang="zh-CN" altLang="en-US" sz="1400" noProof="1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29" name="燕尾形 28"/>
          <p:cNvSpPr>
            <a:spLocks noChangeArrowheads="1"/>
          </p:cNvSpPr>
          <p:nvPr/>
        </p:nvSpPr>
        <p:spPr bwMode="auto">
          <a:xfrm rot="-5400000" flipH="1" flipV="1">
            <a:off x="4446813" y="3781519"/>
            <a:ext cx="268205" cy="1237031"/>
          </a:xfrm>
          <a:prstGeom prst="chevron">
            <a:avLst>
              <a:gd name="adj" fmla="val 39398"/>
            </a:avLst>
          </a:prstGeom>
          <a:solidFill>
            <a:schemeClr val="accent3"/>
          </a:solidFill>
          <a:ln w="9525">
            <a:noFill/>
            <a:round/>
          </a:ln>
        </p:spPr>
        <p:txBody>
          <a:bodyPr lIns="62088" tIns="31045" rIns="62088" bIns="31045"/>
          <a:lstStyle/>
          <a:p>
            <a:endParaRPr lang="zh-CN" altLang="en-US" sz="1800" dirty="0">
              <a:solidFill>
                <a:srgbClr val="434343"/>
              </a:solidFill>
              <a:latin typeface="Elsie" panose="02000000000000000000" charset="0"/>
            </a:endParaRPr>
          </a:p>
        </p:txBody>
      </p:sp>
      <p:sp>
        <p:nvSpPr>
          <p:cNvPr id="31" name="圆角矩形 30"/>
          <p:cNvSpPr>
            <a:spLocks noChangeArrowheads="1"/>
          </p:cNvSpPr>
          <p:nvPr/>
        </p:nvSpPr>
        <p:spPr bwMode="auto">
          <a:xfrm>
            <a:off x="714545" y="955370"/>
            <a:ext cx="7734084" cy="48262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noFill/>
            <a:round/>
          </a:ln>
        </p:spPr>
        <p:txBody>
          <a:bodyPr lIns="62088" tIns="31045" rIns="62088" bIns="31045"/>
          <a:lstStyle/>
          <a:p>
            <a:endParaRPr lang="zh-CN" altLang="en-US" sz="1800" dirty="0">
              <a:solidFill>
                <a:srgbClr val="434343"/>
              </a:solidFill>
              <a:latin typeface="Elsie" panose="02000000000000000000" charset="0"/>
            </a:endParaRPr>
          </a:p>
        </p:txBody>
      </p:sp>
      <p:sp>
        <p:nvSpPr>
          <p:cNvPr id="33" name="TextBox 48"/>
          <p:cNvSpPr txBox="1"/>
          <p:nvPr/>
        </p:nvSpPr>
        <p:spPr>
          <a:xfrm>
            <a:off x="193438" y="286607"/>
            <a:ext cx="88391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altLang="zh-CN" sz="3200" kern="100" dirty="0" smtClean="0">
                <a:solidFill>
                  <a:schemeClr val="accent1"/>
                </a:solidFill>
                <a:latin typeface="Elsie" panose="02000000000000000000" charset="0"/>
                <a:cs typeface="Times New Roman" panose="02020603050405020304" pitchFamily="18" charset="0"/>
                <a:sym typeface="+mn-ea"/>
              </a:rPr>
              <a:t>РЕЗУЛЬТАТЫ ПРОЕКТА</a:t>
            </a:r>
            <a:endParaRPr lang="zh-CN" altLang="en-US" sz="3200" kern="100" dirty="0" smtClean="0">
              <a:solidFill>
                <a:schemeClr val="accent1"/>
              </a:solidFill>
              <a:latin typeface="Elsie" panose="02000000000000000000" charset="0"/>
              <a:ea typeface="Elsie" panose="02000000000000000000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EE8272-723E-40DF-8DA6-7C0A7D870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726"/>
            <a:ext cx="9143999" cy="926989"/>
          </a:xfrm>
          <a:prstGeom prst="rect">
            <a:avLst/>
          </a:prstGeom>
        </p:spPr>
      </p:pic>
      <p:sp>
        <p:nvSpPr>
          <p:cNvPr id="11" name="矩形 46"/>
          <p:cNvSpPr/>
          <p:nvPr/>
        </p:nvSpPr>
        <p:spPr>
          <a:xfrm>
            <a:off x="718271" y="1525739"/>
            <a:ext cx="76674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</a:rPr>
              <a:t>&gt;</a:t>
            </a:r>
            <a:r>
              <a:rPr lang="ru-RU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</a:rPr>
              <a:t> ФОРМИРУЕТСЯ СЕРИЯ СОГЛАСОВАННЫХ ПРОЕКТОВ И ПРОГРАММ ПО РАЗВИТИЮ КОМПЕТЕНЦИЙ БУДУЩЕГО НА ОСНОВЕ ИНТЕГРАЦИИ ОБЩЕГО И ДОПОЛНИТЕЛЬНОГО ОБРАЗОВАНИЯ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</a:rPr>
              <a:t>&gt; </a:t>
            </a:r>
            <a:r>
              <a:rPr lang="ru-RU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</a:rPr>
              <a:t>ОРГАНИЗОВАНЫ ВЫЕЗДНЫЕ СЕССИИ, КОУЧ-СЕССИИ, ФОРСАЙТ-СЕССИИ, СЕМИНАРЫ, КОНФЕРЕНЦИЙ И МАСТЕР-КЛАССЫ ДЛЯ ВЫЯВЛЕНИЯ, ОБОБЩЕНИЯ И РАСПРОСТРАНЕНИЯ ЭФФЕКТИВНОГО ИННОВАЦИОННОГО ОПЫТА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</a:rPr>
              <a:t>&gt; </a:t>
            </a:r>
            <a:r>
              <a:rPr lang="ru-RU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</a:rPr>
              <a:t>ПРЕДСТАВЛЕНИЕ ОПЫТА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</a:rPr>
              <a:t> </a:t>
            </a:r>
            <a:r>
              <a:rPr lang="ru-RU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</a:rPr>
              <a:t>ПРОЕКТА  ПЕДАГОГИЧЕСКОМУ СООБЩЕСТВУ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</a:rPr>
              <a:t>&gt; </a:t>
            </a:r>
            <a:r>
              <a:rPr lang="ru-RU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</a:rPr>
              <a:t>МЕТОДИЧЕСКИЕ РЕКОМЕНДАЦИИ ПО ПОДГОТОВКЕ И ПРОВЕДЕНИЮ ВЫЕЗДНЫХ ОБРАЗОВАТЕЛЬНЫХ СЕССИЙ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</a:endParaRPr>
          </a:p>
        </p:txBody>
      </p:sp>
      <p:sp>
        <p:nvSpPr>
          <p:cNvPr id="13" name="TextBox 18"/>
          <p:cNvSpPr txBox="1"/>
          <p:nvPr/>
        </p:nvSpPr>
        <p:spPr>
          <a:xfrm flipH="1">
            <a:off x="3345520" y="955369"/>
            <a:ext cx="252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Elsie" panose="02000000000000000000" charset="0"/>
                <a:ea typeface="Roboto Black" charset="0"/>
                <a:cs typeface="Roboto Black" charset="0"/>
              </a:rPr>
              <a:t>2021 год</a:t>
            </a:r>
            <a:endParaRPr lang="en-US" sz="3200" b="1" dirty="0">
              <a:solidFill>
                <a:schemeClr val="bg1"/>
              </a:solidFill>
              <a:latin typeface="Elsie" panose="02000000000000000000" charset="0"/>
              <a:ea typeface="Roboto Black" charset="0"/>
              <a:cs typeface="Roboto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CEE8272-723E-40DF-8DA6-7C0A7D870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726"/>
            <a:ext cx="9143999" cy="926989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1725280" y="1569833"/>
            <a:ext cx="2729233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725280" y="3563430"/>
            <a:ext cx="2729233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662003" y="2368319"/>
            <a:ext cx="2729233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4431731" y="2352938"/>
            <a:ext cx="1266367" cy="1266825"/>
            <a:chOff x="4510085" y="1930082"/>
            <a:chExt cx="1266825" cy="1266825"/>
          </a:xfrm>
        </p:grpSpPr>
        <p:sp>
          <p:nvSpPr>
            <p:cNvPr id="24" name="流程图: 摘录 23"/>
            <p:cNvSpPr/>
            <p:nvPr/>
          </p:nvSpPr>
          <p:spPr>
            <a:xfrm rot="16200000">
              <a:off x="4510085" y="1930082"/>
              <a:ext cx="1266825" cy="1266825"/>
            </a:xfrm>
            <a:prstGeom prst="flowChartExtra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25400">
              <a:gradFill>
                <a:gsLst>
                  <a:gs pos="0">
                    <a:schemeClr val="bg1"/>
                  </a:gs>
                  <a:gs pos="9800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eaVert" wrap="square" lIns="68564" tIns="34282" rIns="68564" bIns="34282" numCol="1" anchor="t" anchorCtr="0" compatLnSpc="1"/>
            <a:lstStyle/>
            <a:p>
              <a:r>
                <a:rPr lang="en-US" altLang="zh-CN" sz="1200" dirty="0">
                  <a:solidFill>
                    <a:schemeClr val="accent4">
                      <a:lumMod val="75000"/>
                    </a:schemeClr>
                  </a:solidFill>
                  <a:latin typeface="Days" panose="02000505050000020004" pitchFamily="2" charset="0"/>
                  <a:ea typeface="微软雅黑" panose="020B0503020204020204" pitchFamily="34" charset="-122"/>
                  <a:cs typeface="Montserrat SemiBold" panose="00000700000000000000" charset="0"/>
                </a:rPr>
                <a:t>2</a:t>
              </a:r>
            </a:p>
          </p:txBody>
        </p:sp>
        <p:sp>
          <p:nvSpPr>
            <p:cNvPr id="25" name="流程图: 摘录 24"/>
            <p:cNvSpPr/>
            <p:nvPr/>
          </p:nvSpPr>
          <p:spPr>
            <a:xfrm rot="16200000" flipH="1">
              <a:off x="4686457" y="2106455"/>
              <a:ext cx="914080" cy="914080"/>
            </a:xfrm>
            <a:prstGeom prst="flowChartExtract">
              <a:avLst/>
            </a:prstGeom>
            <a:solidFill>
              <a:srgbClr val="FB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CN" sz="1200" dirty="0">
                  <a:solidFill>
                    <a:schemeClr val="accent4">
                      <a:lumMod val="75000"/>
                    </a:schemeClr>
                  </a:solidFill>
                  <a:latin typeface="Days" panose="02000505050000020004" pitchFamily="2" charset="0"/>
                  <a:ea typeface="微软雅黑" panose="020B0503020204020204" pitchFamily="34" charset="-122"/>
                  <a:cs typeface="Montserrat SemiBold" panose="00000700000000000000" charset="0"/>
                </a:rPr>
                <a:t>2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17473" y="3372559"/>
            <a:ext cx="1266367" cy="1266825"/>
            <a:chOff x="4395786" y="2698437"/>
            <a:chExt cx="1266825" cy="1266825"/>
          </a:xfrm>
        </p:grpSpPr>
        <p:sp>
          <p:nvSpPr>
            <p:cNvPr id="27" name="流程图: 摘录 26"/>
            <p:cNvSpPr/>
            <p:nvPr/>
          </p:nvSpPr>
          <p:spPr>
            <a:xfrm rot="5400000">
              <a:off x="4395786" y="2698437"/>
              <a:ext cx="1266825" cy="1266825"/>
            </a:xfrm>
            <a:prstGeom prst="flowChartExtra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98000">
                  <a:schemeClr val="bg1"/>
                </a:gs>
              </a:gsLst>
              <a:lin ang="5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eaVert" wrap="square" lIns="68564" tIns="34282" rIns="68564" bIns="34282" numCol="1" anchor="t" anchorCtr="0" compatLnSpc="1"/>
            <a:lstStyle/>
            <a:p>
              <a:r>
                <a:rPr lang="en-US" altLang="zh-CN" sz="1200" dirty="0">
                  <a:solidFill>
                    <a:schemeClr val="accent4">
                      <a:lumMod val="75000"/>
                    </a:schemeClr>
                  </a:solidFill>
                  <a:latin typeface="Days" panose="02000505050000020004" pitchFamily="2" charset="0"/>
                  <a:ea typeface="微软雅黑" panose="020B0503020204020204" pitchFamily="34" charset="-122"/>
                  <a:cs typeface="Montserrat SemiBold" panose="00000700000000000000" charset="0"/>
                </a:rPr>
                <a:t>3</a:t>
              </a:r>
            </a:p>
          </p:txBody>
        </p:sp>
        <p:sp>
          <p:nvSpPr>
            <p:cNvPr id="28" name="流程图: 摘录 27"/>
            <p:cNvSpPr/>
            <p:nvPr/>
          </p:nvSpPr>
          <p:spPr>
            <a:xfrm rot="5400000">
              <a:off x="4572158" y="2874809"/>
              <a:ext cx="914080" cy="914080"/>
            </a:xfrm>
            <a:prstGeom prst="flowChartExtract">
              <a:avLst/>
            </a:prstGeom>
            <a:solidFill>
              <a:srgbClr val="56CA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altLang="zh-CN" sz="1200" dirty="0">
                  <a:solidFill>
                    <a:schemeClr val="accent4">
                      <a:lumMod val="75000"/>
                    </a:schemeClr>
                  </a:solidFill>
                  <a:latin typeface="Days" panose="02000505050000020004" pitchFamily="2" charset="0"/>
                  <a:ea typeface="微软雅黑" panose="020B0503020204020204" pitchFamily="34" charset="-122"/>
                  <a:cs typeface="Montserrat SemiBold" panose="00000700000000000000" charset="0"/>
                </a:rPr>
                <a:t>3</a:t>
              </a:r>
            </a:p>
          </p:txBody>
        </p:sp>
      </p:grpSp>
      <p:sp>
        <p:nvSpPr>
          <p:cNvPr id="72" name="文本框 78"/>
          <p:cNvSpPr txBox="1"/>
          <p:nvPr/>
        </p:nvSpPr>
        <p:spPr>
          <a:xfrm>
            <a:off x="285147" y="120029"/>
            <a:ext cx="8210003" cy="66747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algn="ctr" defTabSz="685141"/>
            <a:r>
              <a:rPr lang="ru-RU" altLang="zh-CN" sz="2000" dirty="0" smtClean="0">
                <a:solidFill>
                  <a:schemeClr val="accent4">
                    <a:lumMod val="75000"/>
                  </a:schemeClr>
                </a:solidFill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rPr>
              <a:t>ВЫЕЗДНЫЕ ОБРАЗОВАТЕЛЬНЫЕ СЕСИИ</a:t>
            </a:r>
          </a:p>
          <a:p>
            <a:pPr algn="ctr" defTabSz="685141"/>
            <a:r>
              <a:rPr lang="ru-RU" altLang="zh-CN" sz="2000" dirty="0" smtClean="0">
                <a:solidFill>
                  <a:schemeClr val="accent4">
                    <a:lumMod val="75000"/>
                  </a:schemeClr>
                </a:solidFill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rPr>
              <a:t> «ЛЕСНАЯ ШКОЛА»</a:t>
            </a:r>
            <a:endParaRPr lang="zh-CN" altLang="en-US" sz="2000" dirty="0">
              <a:solidFill>
                <a:schemeClr val="accent4">
                  <a:lumMod val="75000"/>
                </a:schemeClr>
              </a:solidFill>
              <a:latin typeface="Days" panose="02000505050000020004" pitchFamily="2" charset="0"/>
              <a:ea typeface="微软雅黑" panose="020B0503020204020204" pitchFamily="34" charset="-122"/>
              <a:cs typeface="Montserrat SemiBold" panose="00000700000000000000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37366" y="1709078"/>
            <a:ext cx="3384859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zh-CN" sz="1600" dirty="0" smtClean="0">
                <a:solidFill>
                  <a:schemeClr val="bg1">
                    <a:lumMod val="50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</a:rPr>
              <a:t>«</a:t>
            </a:r>
            <a:r>
              <a:rPr lang="ru-RU" altLang="zh-CN" sz="1600" dirty="0">
                <a:solidFill>
                  <a:schemeClr val="bg1">
                    <a:lumMod val="50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</a:rPr>
              <a:t>Лесная школа. </a:t>
            </a:r>
            <a:endParaRPr lang="ru-RU" altLang="zh-CN" sz="1600" dirty="0" smtClean="0">
              <a:solidFill>
                <a:schemeClr val="bg1">
                  <a:lumMod val="50000"/>
                </a:schemeClr>
              </a:solidFill>
              <a:latin typeface="Days" panose="02000505050000020004" pitchFamily="2" charset="0"/>
              <a:cs typeface="Montserrat SemiBold" panose="00000700000000000000" charset="0"/>
            </a:endParaRPr>
          </a:p>
          <a:p>
            <a:pPr algn="ctr"/>
            <a:r>
              <a:rPr lang="ru-RU" altLang="zh-CN" sz="1600" dirty="0" err="1" smtClean="0">
                <a:solidFill>
                  <a:schemeClr val="bg1">
                    <a:lumMod val="50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</a:rPr>
              <a:t>Nature</a:t>
            </a:r>
            <a:r>
              <a:rPr lang="ru-RU" altLang="zh-CN" sz="1600" dirty="0" smtClean="0">
                <a:solidFill>
                  <a:schemeClr val="bg1">
                    <a:lumMod val="50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</a:rPr>
              <a:t> </a:t>
            </a:r>
            <a:r>
              <a:rPr lang="ru-RU" altLang="zh-CN" sz="1600" dirty="0" err="1">
                <a:solidFill>
                  <a:schemeClr val="bg1">
                    <a:lumMod val="50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</a:rPr>
              <a:t>Academy</a:t>
            </a:r>
            <a:r>
              <a:rPr lang="ru-RU" altLang="zh-CN" sz="1600" dirty="0">
                <a:solidFill>
                  <a:schemeClr val="bg1">
                    <a:lumMod val="50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</a:rPr>
              <a:t>» </a:t>
            </a:r>
            <a:endParaRPr lang="ru-RU" altLang="zh-CN" sz="1600" dirty="0" smtClean="0">
              <a:solidFill>
                <a:schemeClr val="bg1">
                  <a:lumMod val="50000"/>
                </a:schemeClr>
              </a:solidFill>
              <a:latin typeface="Days" panose="02000505050000020004" pitchFamily="2" charset="0"/>
              <a:cs typeface="Montserrat SemiBold" panose="00000700000000000000" charset="0"/>
            </a:endParaRPr>
          </a:p>
          <a:p>
            <a:pPr algn="ctr"/>
            <a:r>
              <a:rPr lang="ru-RU" altLang="zh-CN" sz="1600" dirty="0" smtClean="0">
                <a:solidFill>
                  <a:schemeClr val="bg1">
                    <a:lumMod val="50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</a:rPr>
              <a:t> </a:t>
            </a:r>
            <a:r>
              <a:rPr lang="ru-RU" altLang="zh-CN" sz="1600" dirty="0">
                <a:solidFill>
                  <a:schemeClr val="bg1">
                    <a:lumMod val="50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</a:rPr>
              <a:t>06.09.2021 </a:t>
            </a:r>
            <a:r>
              <a:rPr lang="ru-RU" altLang="zh-CN" sz="1600" dirty="0" smtClean="0">
                <a:solidFill>
                  <a:schemeClr val="bg1">
                    <a:lumMod val="50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</a:rPr>
              <a:t>по 12.09.2021</a:t>
            </a:r>
          </a:p>
          <a:p>
            <a:pPr algn="ctr"/>
            <a:r>
              <a:rPr lang="ru-RU" altLang="zh-CN" sz="1600" dirty="0" smtClean="0">
                <a:solidFill>
                  <a:schemeClr val="bg1">
                    <a:lumMod val="50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</a:rPr>
              <a:t> </a:t>
            </a:r>
          </a:p>
          <a:p>
            <a:pPr algn="ctr"/>
            <a:r>
              <a:rPr lang="ru-RU" altLang="zh-CN" sz="1600" dirty="0">
                <a:solidFill>
                  <a:schemeClr val="bg1">
                    <a:lumMod val="50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</a:rPr>
              <a:t>79 обучающихся </a:t>
            </a:r>
            <a:endParaRPr lang="ru-RU" altLang="zh-CN" sz="1600" dirty="0" smtClean="0">
              <a:solidFill>
                <a:schemeClr val="bg1">
                  <a:lumMod val="50000"/>
                </a:schemeClr>
              </a:solidFill>
              <a:latin typeface="Days" panose="02000505050000020004" pitchFamily="2" charset="0"/>
              <a:cs typeface="Montserrat SemiBold" panose="00000700000000000000" charset="0"/>
            </a:endParaRPr>
          </a:p>
          <a:p>
            <a:pPr algn="ctr"/>
            <a:r>
              <a:rPr lang="ru-RU" altLang="zh-CN" sz="1600" dirty="0" smtClean="0">
                <a:solidFill>
                  <a:schemeClr val="bg1">
                    <a:lumMod val="50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</a:rPr>
              <a:t>4-х </a:t>
            </a:r>
            <a:r>
              <a:rPr lang="ru-RU" altLang="zh-CN" sz="1600" dirty="0">
                <a:solidFill>
                  <a:schemeClr val="bg1">
                    <a:lumMod val="50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</a:rPr>
              <a:t>классов </a:t>
            </a:r>
            <a:endParaRPr lang="ru-RU" altLang="zh-CN" sz="1600" dirty="0" smtClean="0">
              <a:solidFill>
                <a:schemeClr val="bg1">
                  <a:lumMod val="50000"/>
                </a:schemeClr>
              </a:solidFill>
              <a:latin typeface="Days" panose="02000505050000020004" pitchFamily="2" charset="0"/>
              <a:cs typeface="Montserrat SemiBold" panose="00000700000000000000" charset="0"/>
            </a:endParaRPr>
          </a:p>
          <a:p>
            <a:pPr algn="ctr"/>
            <a:r>
              <a:rPr lang="ru-RU" altLang="zh-CN" sz="1600" dirty="0">
                <a:solidFill>
                  <a:schemeClr val="bg1">
                    <a:lumMod val="50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</a:rPr>
              <a:t>ГЛК «Солнечная долина» </a:t>
            </a:r>
            <a:endParaRPr lang="ru-RU" altLang="zh-CN" sz="1600" dirty="0" smtClean="0">
              <a:solidFill>
                <a:schemeClr val="bg1">
                  <a:lumMod val="50000"/>
                </a:schemeClr>
              </a:solidFill>
              <a:latin typeface="Days" panose="02000505050000020004" pitchFamily="2" charset="0"/>
              <a:cs typeface="Montserrat SemiBold" panose="00000700000000000000" charset="0"/>
            </a:endParaRPr>
          </a:p>
          <a:p>
            <a:pPr algn="ctr"/>
            <a:r>
              <a:rPr lang="ru-RU" altLang="zh-CN" sz="1600" dirty="0" smtClean="0">
                <a:solidFill>
                  <a:schemeClr val="bg1">
                    <a:lumMod val="50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</a:rPr>
              <a:t>(</a:t>
            </a:r>
            <a:r>
              <a:rPr lang="ru-RU" altLang="zh-CN" sz="1600" dirty="0">
                <a:solidFill>
                  <a:schemeClr val="bg1">
                    <a:lumMod val="50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</a:rPr>
              <a:t>г. Миасс, пос. </a:t>
            </a:r>
            <a:r>
              <a:rPr lang="ru-RU" altLang="zh-CN" sz="1600" dirty="0" err="1" smtClean="0">
                <a:solidFill>
                  <a:schemeClr val="bg1">
                    <a:lumMod val="50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</a:rPr>
              <a:t>Сыростан</a:t>
            </a:r>
            <a:r>
              <a:rPr lang="ru-RU" altLang="zh-CN" sz="1600" dirty="0" smtClean="0">
                <a:solidFill>
                  <a:schemeClr val="bg1">
                    <a:lumMod val="50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</a:rPr>
              <a:t>)</a:t>
            </a:r>
          </a:p>
          <a:p>
            <a:pPr algn="ctr"/>
            <a:r>
              <a:rPr lang="ru-RU" altLang="zh-CN" sz="1600" dirty="0" smtClean="0">
                <a:solidFill>
                  <a:schemeClr val="bg1">
                    <a:lumMod val="50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</a:rPr>
              <a:t>+ДО </a:t>
            </a:r>
            <a:r>
              <a:rPr lang="ru-RU" altLang="zh-CN" sz="1600" dirty="0">
                <a:solidFill>
                  <a:schemeClr val="bg1">
                    <a:lumMod val="50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</a:rPr>
              <a:t>«Звездный»  </a:t>
            </a:r>
            <a:endParaRPr lang="ru-RU" altLang="zh-CN" sz="1600" dirty="0" smtClean="0">
              <a:solidFill>
                <a:schemeClr val="bg1">
                  <a:lumMod val="50000"/>
                </a:schemeClr>
              </a:solidFill>
              <a:latin typeface="Days" panose="02000505050000020004" pitchFamily="2" charset="0"/>
              <a:cs typeface="Montserrat SemiBold" panose="00000700000000000000" charset="0"/>
            </a:endParaRPr>
          </a:p>
          <a:p>
            <a:pPr algn="ctr"/>
            <a:endParaRPr lang="ru-RU" altLang="zh-CN" sz="1600" dirty="0">
              <a:solidFill>
                <a:schemeClr val="bg1">
                  <a:lumMod val="50000"/>
                </a:schemeClr>
              </a:solidFill>
              <a:latin typeface="Days" panose="02000505050000020004" pitchFamily="2" charset="0"/>
              <a:cs typeface="Montserrat SemiBold" panose="00000700000000000000" charset="0"/>
            </a:endParaRPr>
          </a:p>
        </p:txBody>
      </p:sp>
      <p:sp>
        <p:nvSpPr>
          <p:cNvPr id="30" name="文本框 2"/>
          <p:cNvSpPr txBox="1"/>
          <p:nvPr/>
        </p:nvSpPr>
        <p:spPr>
          <a:xfrm>
            <a:off x="381000" y="1260999"/>
            <a:ext cx="3598565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zh-CN" sz="1600" dirty="0">
                <a:solidFill>
                  <a:srgbClr val="6EADAA"/>
                </a:solidFill>
                <a:latin typeface="Days" panose="02000505050000020004" pitchFamily="2" charset="0"/>
                <a:cs typeface="Montserrat SemiBold" panose="00000700000000000000" charset="0"/>
              </a:rPr>
              <a:t>«Лесная школа. </a:t>
            </a:r>
            <a:endParaRPr lang="ru-RU" altLang="zh-CN" sz="1600" dirty="0" smtClean="0">
              <a:solidFill>
                <a:srgbClr val="6EADAA"/>
              </a:solidFill>
              <a:latin typeface="Days" panose="02000505050000020004" pitchFamily="2" charset="0"/>
              <a:cs typeface="Montserrat SemiBold" panose="00000700000000000000" charset="0"/>
            </a:endParaRPr>
          </a:p>
          <a:p>
            <a:pPr algn="ctr"/>
            <a:r>
              <a:rPr lang="ru-RU" altLang="zh-CN" sz="1600" dirty="0" smtClean="0">
                <a:solidFill>
                  <a:srgbClr val="6EADAA"/>
                </a:solidFill>
                <a:latin typeface="Days" panose="02000505050000020004" pitchFamily="2" charset="0"/>
                <a:cs typeface="Montserrat SemiBold" panose="00000700000000000000" charset="0"/>
              </a:rPr>
              <a:t>Лесной </a:t>
            </a:r>
            <a:r>
              <a:rPr lang="ru-RU" altLang="zh-CN" sz="1600" dirty="0" err="1">
                <a:solidFill>
                  <a:srgbClr val="6EADAA"/>
                </a:solidFill>
                <a:latin typeface="Days" panose="02000505050000020004" pitchFamily="2" charset="0"/>
                <a:cs typeface="Montserrat SemiBold" panose="00000700000000000000" charset="0"/>
              </a:rPr>
              <a:t>форсайт</a:t>
            </a:r>
            <a:r>
              <a:rPr lang="ru-RU" altLang="zh-CN" sz="1600" dirty="0">
                <a:solidFill>
                  <a:srgbClr val="6EADAA"/>
                </a:solidFill>
                <a:latin typeface="Days" panose="02000505050000020004" pitchFamily="2" charset="0"/>
                <a:cs typeface="Montserrat SemiBold" panose="00000700000000000000" charset="0"/>
              </a:rPr>
              <a:t>» </a:t>
            </a:r>
            <a:endParaRPr lang="ru-RU" altLang="zh-CN" sz="1600" dirty="0" smtClean="0">
              <a:solidFill>
                <a:srgbClr val="6EADAA"/>
              </a:solidFill>
              <a:latin typeface="Days" panose="02000505050000020004" pitchFamily="2" charset="0"/>
              <a:cs typeface="Montserrat SemiBold" panose="00000700000000000000" charset="0"/>
            </a:endParaRPr>
          </a:p>
          <a:p>
            <a:pPr algn="ctr"/>
            <a:r>
              <a:rPr lang="ru-RU" altLang="zh-CN" sz="1600" dirty="0" smtClean="0">
                <a:solidFill>
                  <a:srgbClr val="6EADAA"/>
                </a:solidFill>
                <a:latin typeface="Days" panose="02000505050000020004" pitchFamily="2" charset="0"/>
                <a:cs typeface="Montserrat SemiBold" panose="00000700000000000000" charset="0"/>
              </a:rPr>
              <a:t>с </a:t>
            </a:r>
            <a:r>
              <a:rPr lang="ru-RU" altLang="zh-CN" sz="1600" dirty="0">
                <a:solidFill>
                  <a:srgbClr val="6EADAA"/>
                </a:solidFill>
                <a:latin typeface="Days" panose="02000505050000020004" pitchFamily="2" charset="0"/>
                <a:cs typeface="Montserrat SemiBold" panose="00000700000000000000" charset="0"/>
              </a:rPr>
              <a:t>02.09.2021 </a:t>
            </a:r>
            <a:r>
              <a:rPr lang="ru-RU" altLang="zh-CN" sz="1600" dirty="0" smtClean="0">
                <a:solidFill>
                  <a:srgbClr val="6EADAA"/>
                </a:solidFill>
                <a:latin typeface="Days" panose="02000505050000020004" pitchFamily="2" charset="0"/>
                <a:cs typeface="Montserrat SemiBold" panose="00000700000000000000" charset="0"/>
              </a:rPr>
              <a:t>по </a:t>
            </a:r>
            <a:r>
              <a:rPr lang="ru-RU" altLang="zh-CN" sz="1600" dirty="0">
                <a:solidFill>
                  <a:srgbClr val="6EADAA"/>
                </a:solidFill>
                <a:latin typeface="Days" panose="02000505050000020004" pitchFamily="2" charset="0"/>
                <a:cs typeface="Montserrat SemiBold" panose="00000700000000000000" charset="0"/>
              </a:rPr>
              <a:t>04.09.2021 </a:t>
            </a:r>
            <a:endParaRPr lang="ru-RU" altLang="zh-CN" sz="1600" dirty="0" smtClean="0">
              <a:solidFill>
                <a:srgbClr val="6EADAA"/>
              </a:solidFill>
              <a:latin typeface="Days" panose="02000505050000020004" pitchFamily="2" charset="0"/>
              <a:cs typeface="Montserrat SemiBold" panose="00000700000000000000" charset="0"/>
            </a:endParaRPr>
          </a:p>
          <a:p>
            <a:pPr algn="ctr"/>
            <a:endParaRPr lang="ru-RU" altLang="zh-CN" sz="1600" dirty="0" smtClean="0">
              <a:solidFill>
                <a:srgbClr val="6EADAA"/>
              </a:solidFill>
              <a:latin typeface="Days" panose="02000505050000020004" pitchFamily="2" charset="0"/>
              <a:cs typeface="Montserrat SemiBold" panose="00000700000000000000" charset="0"/>
            </a:endParaRPr>
          </a:p>
          <a:p>
            <a:pPr algn="ctr"/>
            <a:r>
              <a:rPr lang="ru-RU" altLang="zh-CN" sz="1600" dirty="0" smtClean="0">
                <a:solidFill>
                  <a:srgbClr val="6EADAA"/>
                </a:solidFill>
                <a:latin typeface="Days" panose="02000505050000020004" pitchFamily="2" charset="0"/>
                <a:cs typeface="Montserrat SemiBold" panose="00000700000000000000" charset="0"/>
              </a:rPr>
              <a:t>176 </a:t>
            </a:r>
            <a:r>
              <a:rPr lang="ru-RU" altLang="zh-CN" sz="1600" dirty="0">
                <a:solidFill>
                  <a:srgbClr val="6EADAA"/>
                </a:solidFill>
                <a:latin typeface="Days" panose="02000505050000020004" pitchFamily="2" charset="0"/>
                <a:cs typeface="Montserrat SemiBold" panose="00000700000000000000" charset="0"/>
              </a:rPr>
              <a:t>обучающихся </a:t>
            </a:r>
            <a:r>
              <a:rPr lang="ru-RU" altLang="zh-CN" sz="1600" dirty="0" smtClean="0">
                <a:solidFill>
                  <a:srgbClr val="6EADAA"/>
                </a:solidFill>
                <a:latin typeface="Days" panose="02000505050000020004" pitchFamily="2" charset="0"/>
                <a:cs typeface="Montserrat SemiBold" panose="00000700000000000000" charset="0"/>
              </a:rPr>
              <a:t>5-х </a:t>
            </a:r>
            <a:r>
              <a:rPr lang="ru-RU" altLang="zh-CN" sz="1600" dirty="0">
                <a:solidFill>
                  <a:srgbClr val="6EADAA"/>
                </a:solidFill>
                <a:latin typeface="Days" panose="02000505050000020004" pitchFamily="2" charset="0"/>
                <a:cs typeface="Montserrat SemiBold" panose="00000700000000000000" charset="0"/>
              </a:rPr>
              <a:t>классов </a:t>
            </a:r>
            <a:endParaRPr lang="ru-RU" altLang="zh-CN" sz="1600" dirty="0" smtClean="0">
              <a:solidFill>
                <a:srgbClr val="6EADAA"/>
              </a:solidFill>
              <a:latin typeface="Days" panose="02000505050000020004" pitchFamily="2" charset="0"/>
              <a:cs typeface="Montserrat SemiBold" panose="00000700000000000000" charset="0"/>
            </a:endParaRPr>
          </a:p>
          <a:p>
            <a:pPr algn="ctr"/>
            <a:r>
              <a:rPr lang="ru-RU" altLang="zh-CN" sz="1600" dirty="0" smtClean="0">
                <a:solidFill>
                  <a:srgbClr val="6EADAA"/>
                </a:solidFill>
                <a:latin typeface="Days" panose="02000505050000020004" pitchFamily="2" charset="0"/>
                <a:cs typeface="Montserrat SemiBold" panose="00000700000000000000" charset="0"/>
              </a:rPr>
              <a:t>ДО </a:t>
            </a:r>
            <a:r>
              <a:rPr lang="ru-RU" altLang="zh-CN" sz="1600" dirty="0">
                <a:solidFill>
                  <a:srgbClr val="6EADAA"/>
                </a:solidFill>
                <a:latin typeface="Days" panose="02000505050000020004" pitchFamily="2" charset="0"/>
                <a:cs typeface="Montserrat SemiBold" panose="00000700000000000000" charset="0"/>
              </a:rPr>
              <a:t>«Звездный»  </a:t>
            </a:r>
          </a:p>
          <a:p>
            <a:pPr algn="ctr"/>
            <a:endParaRPr lang="ru-RU" altLang="zh-CN" sz="1600" dirty="0">
              <a:solidFill>
                <a:srgbClr val="6EADAA"/>
              </a:solidFill>
              <a:latin typeface="Days" panose="02000505050000020004" pitchFamily="2" charset="0"/>
              <a:cs typeface="Montserrat SemiBold" panose="00000700000000000000" charset="0"/>
            </a:endParaRPr>
          </a:p>
        </p:txBody>
      </p:sp>
      <p:sp>
        <p:nvSpPr>
          <p:cNvPr id="31" name="文本框 2"/>
          <p:cNvSpPr txBox="1"/>
          <p:nvPr/>
        </p:nvSpPr>
        <p:spPr>
          <a:xfrm>
            <a:off x="221674" y="3145132"/>
            <a:ext cx="3598565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zh-CN" sz="1600" dirty="0">
                <a:solidFill>
                  <a:srgbClr val="56CA93"/>
                </a:solidFill>
                <a:latin typeface="Days" panose="02000505050000020004" pitchFamily="2" charset="0"/>
                <a:cs typeface="Montserrat SemiBold" panose="00000700000000000000" charset="0"/>
              </a:rPr>
              <a:t>«Лесная школа. </a:t>
            </a:r>
            <a:endParaRPr lang="ru-RU" altLang="zh-CN" sz="1600" dirty="0" smtClean="0">
              <a:solidFill>
                <a:srgbClr val="56CA93"/>
              </a:solidFill>
              <a:latin typeface="Days" panose="02000505050000020004" pitchFamily="2" charset="0"/>
              <a:cs typeface="Montserrat SemiBold" panose="00000700000000000000" charset="0"/>
            </a:endParaRPr>
          </a:p>
          <a:p>
            <a:r>
              <a:rPr lang="ru-RU" altLang="zh-CN" sz="1600" dirty="0" err="1" smtClean="0">
                <a:solidFill>
                  <a:srgbClr val="56CA93"/>
                </a:solidFill>
                <a:latin typeface="Days" panose="02000505050000020004" pitchFamily="2" charset="0"/>
                <a:cs typeface="Montserrat SemiBold" panose="00000700000000000000" charset="0"/>
              </a:rPr>
              <a:t>English</a:t>
            </a:r>
            <a:r>
              <a:rPr lang="ru-RU" altLang="zh-CN" sz="1600" dirty="0" smtClean="0">
                <a:solidFill>
                  <a:srgbClr val="56CA93"/>
                </a:solidFill>
                <a:latin typeface="Days" panose="02000505050000020004" pitchFamily="2" charset="0"/>
                <a:cs typeface="Montserrat SemiBold" panose="00000700000000000000" charset="0"/>
              </a:rPr>
              <a:t> </a:t>
            </a:r>
            <a:r>
              <a:rPr lang="ru-RU" altLang="zh-CN" sz="1600" dirty="0" err="1">
                <a:solidFill>
                  <a:srgbClr val="56CA93"/>
                </a:solidFill>
                <a:latin typeface="Days" panose="02000505050000020004" pitchFamily="2" charset="0"/>
                <a:cs typeface="Montserrat SemiBold" panose="00000700000000000000" charset="0"/>
              </a:rPr>
              <a:t>Academy</a:t>
            </a:r>
            <a:r>
              <a:rPr lang="ru-RU" altLang="zh-CN" sz="1600" dirty="0">
                <a:solidFill>
                  <a:srgbClr val="56CA93"/>
                </a:solidFill>
                <a:latin typeface="Days" panose="02000505050000020004" pitchFamily="2" charset="0"/>
                <a:cs typeface="Montserrat SemiBold" panose="00000700000000000000" charset="0"/>
              </a:rPr>
              <a:t>» </a:t>
            </a:r>
            <a:endParaRPr lang="ru-RU" altLang="zh-CN" sz="1600" dirty="0" smtClean="0">
              <a:solidFill>
                <a:srgbClr val="56CA93"/>
              </a:solidFill>
              <a:latin typeface="Days" panose="02000505050000020004" pitchFamily="2" charset="0"/>
              <a:cs typeface="Montserrat SemiBold" panose="00000700000000000000" charset="0"/>
            </a:endParaRPr>
          </a:p>
          <a:p>
            <a:r>
              <a:rPr lang="ru-RU" altLang="zh-CN" sz="1400" dirty="0" smtClean="0">
                <a:solidFill>
                  <a:srgbClr val="56CA93"/>
                </a:solidFill>
                <a:latin typeface="Days" panose="02000505050000020004" pitchFamily="2" charset="0"/>
                <a:cs typeface="Montserrat SemiBold" panose="00000700000000000000" charset="0"/>
              </a:rPr>
              <a:t>06.10.2021 по 12.10.2021</a:t>
            </a:r>
            <a:endParaRPr lang="ru-RU" altLang="zh-CN" sz="1400" dirty="0">
              <a:solidFill>
                <a:srgbClr val="56CA93"/>
              </a:solidFill>
              <a:latin typeface="Days" panose="02000505050000020004" pitchFamily="2" charset="0"/>
              <a:cs typeface="Montserrat SemiBold" panose="00000700000000000000" charset="0"/>
            </a:endParaRPr>
          </a:p>
          <a:p>
            <a:r>
              <a:rPr lang="ru-RU" altLang="zh-CN" sz="1600" dirty="0" smtClean="0">
                <a:solidFill>
                  <a:srgbClr val="56CA93"/>
                </a:solidFill>
                <a:latin typeface="Days" panose="02000505050000020004" pitchFamily="2" charset="0"/>
                <a:cs typeface="Montserrat SemiBold" panose="00000700000000000000" charset="0"/>
              </a:rPr>
              <a:t>78 </a:t>
            </a:r>
            <a:r>
              <a:rPr lang="ru-RU" altLang="zh-CN" sz="1600" dirty="0">
                <a:solidFill>
                  <a:srgbClr val="56CA93"/>
                </a:solidFill>
                <a:latin typeface="Days" panose="02000505050000020004" pitchFamily="2" charset="0"/>
                <a:cs typeface="Montserrat SemiBold" panose="00000700000000000000" charset="0"/>
              </a:rPr>
              <a:t>обучающихся </a:t>
            </a:r>
            <a:endParaRPr lang="ru-RU" altLang="zh-CN" sz="1600" dirty="0" smtClean="0">
              <a:solidFill>
                <a:srgbClr val="56CA93"/>
              </a:solidFill>
              <a:latin typeface="Days" panose="02000505050000020004" pitchFamily="2" charset="0"/>
              <a:cs typeface="Montserrat SemiBold" panose="00000700000000000000" charset="0"/>
            </a:endParaRPr>
          </a:p>
          <a:p>
            <a:pPr indent="720725"/>
            <a:r>
              <a:rPr lang="ru-RU" altLang="zh-CN" sz="1600" dirty="0" smtClean="0">
                <a:solidFill>
                  <a:srgbClr val="56CA93"/>
                </a:solidFill>
                <a:latin typeface="Days" panose="02000505050000020004" pitchFamily="2" charset="0"/>
                <a:cs typeface="Montserrat SemiBold" panose="00000700000000000000" charset="0"/>
              </a:rPr>
              <a:t>2-х </a:t>
            </a:r>
            <a:r>
              <a:rPr lang="ru-RU" altLang="zh-CN" sz="1600" dirty="0">
                <a:solidFill>
                  <a:srgbClr val="56CA93"/>
                </a:solidFill>
                <a:latin typeface="Days" panose="02000505050000020004" pitchFamily="2" charset="0"/>
                <a:cs typeface="Montserrat SemiBold" panose="00000700000000000000" charset="0"/>
              </a:rPr>
              <a:t>и </a:t>
            </a:r>
            <a:endParaRPr lang="ru-RU" altLang="zh-CN" sz="1600" dirty="0" smtClean="0">
              <a:solidFill>
                <a:srgbClr val="56CA93"/>
              </a:solidFill>
              <a:latin typeface="Days" panose="02000505050000020004" pitchFamily="2" charset="0"/>
              <a:cs typeface="Montserrat SemiBold" panose="00000700000000000000" charset="0"/>
            </a:endParaRPr>
          </a:p>
          <a:p>
            <a:pPr indent="720725"/>
            <a:r>
              <a:rPr lang="ru-RU" altLang="zh-CN" sz="1600" dirty="0" smtClean="0">
                <a:solidFill>
                  <a:srgbClr val="56CA93"/>
                </a:solidFill>
                <a:latin typeface="Days" panose="02000505050000020004" pitchFamily="2" charset="0"/>
                <a:cs typeface="Montserrat SemiBold" panose="00000700000000000000" charset="0"/>
              </a:rPr>
              <a:t>3-х </a:t>
            </a:r>
            <a:r>
              <a:rPr lang="ru-RU" altLang="zh-CN" sz="1600" dirty="0">
                <a:solidFill>
                  <a:srgbClr val="56CA93"/>
                </a:solidFill>
                <a:latin typeface="Days" panose="02000505050000020004" pitchFamily="2" charset="0"/>
                <a:cs typeface="Montserrat SemiBold" panose="00000700000000000000" charset="0"/>
              </a:rPr>
              <a:t>классов </a:t>
            </a:r>
          </a:p>
          <a:p>
            <a:pPr indent="720725"/>
            <a:r>
              <a:rPr lang="ru-RU" altLang="zh-CN" sz="1600" dirty="0" smtClean="0">
                <a:solidFill>
                  <a:srgbClr val="56CA93"/>
                </a:solidFill>
                <a:latin typeface="Days" panose="02000505050000020004" pitchFamily="2" charset="0"/>
                <a:cs typeface="Montserrat SemiBold" panose="00000700000000000000" charset="0"/>
              </a:rPr>
              <a:t> </a:t>
            </a:r>
            <a:r>
              <a:rPr lang="ru-RU" altLang="zh-CN" sz="1600" dirty="0">
                <a:solidFill>
                  <a:srgbClr val="56CA93"/>
                </a:solidFill>
                <a:latin typeface="Days" panose="02000505050000020004" pitchFamily="2" charset="0"/>
                <a:cs typeface="Montserrat SemiBold" panose="00000700000000000000" charset="0"/>
              </a:rPr>
              <a:t>ДО «Звездный»  </a:t>
            </a:r>
          </a:p>
          <a:p>
            <a:pPr algn="ctr"/>
            <a:endParaRPr lang="ru-RU" altLang="zh-CN" sz="1600" dirty="0">
              <a:solidFill>
                <a:srgbClr val="56CA93"/>
              </a:solidFill>
              <a:latin typeface="Days" panose="02000505050000020004" pitchFamily="2" charset="0"/>
              <a:cs typeface="Montserrat SemiBold" panose="00000700000000000000" charset="0"/>
            </a:endParaRPr>
          </a:p>
        </p:txBody>
      </p:sp>
      <p:sp>
        <p:nvSpPr>
          <p:cNvPr id="32" name="圆角矩形 20"/>
          <p:cNvSpPr>
            <a:spLocks noChangeArrowheads="1"/>
          </p:cNvSpPr>
          <p:nvPr/>
        </p:nvSpPr>
        <p:spPr bwMode="auto">
          <a:xfrm>
            <a:off x="334920" y="1239850"/>
            <a:ext cx="3806243" cy="1636700"/>
          </a:xfrm>
          <a:prstGeom prst="roundRect">
            <a:avLst>
              <a:gd name="adj" fmla="val 5681"/>
            </a:avLst>
          </a:prstGeom>
          <a:noFill/>
          <a:ln w="19050">
            <a:solidFill>
              <a:schemeClr val="accent1"/>
            </a:solidFill>
            <a:round/>
          </a:ln>
        </p:spPr>
        <p:txBody>
          <a:bodyPr lIns="62088" tIns="31045" rIns="62088" bIns="31045"/>
          <a:lstStyle/>
          <a:p>
            <a:pPr lvl="2"/>
            <a:endParaRPr lang="zh-CN" altLang="en-US" sz="1800" dirty="0">
              <a:solidFill>
                <a:srgbClr val="434343"/>
              </a:solidFill>
              <a:latin typeface="Elsie" panose="02000000000000000000" charset="0"/>
            </a:endParaRPr>
          </a:p>
        </p:txBody>
      </p:sp>
      <p:sp>
        <p:nvSpPr>
          <p:cNvPr id="33" name="圆角矩形 20"/>
          <p:cNvSpPr>
            <a:spLocks noChangeArrowheads="1"/>
          </p:cNvSpPr>
          <p:nvPr/>
        </p:nvSpPr>
        <p:spPr bwMode="auto">
          <a:xfrm>
            <a:off x="285147" y="3076880"/>
            <a:ext cx="3806243" cy="1857069"/>
          </a:xfrm>
          <a:prstGeom prst="roundRect">
            <a:avLst>
              <a:gd name="adj" fmla="val 5681"/>
            </a:avLst>
          </a:prstGeom>
          <a:noFill/>
          <a:ln w="19050">
            <a:solidFill>
              <a:schemeClr val="accent4"/>
            </a:solidFill>
            <a:round/>
          </a:ln>
        </p:spPr>
        <p:txBody>
          <a:bodyPr lIns="62088" tIns="31045" rIns="62088" bIns="31045"/>
          <a:lstStyle/>
          <a:p>
            <a:pPr lvl="2"/>
            <a:endParaRPr lang="zh-CN" altLang="en-US" sz="1800" dirty="0">
              <a:solidFill>
                <a:schemeClr val="accent3">
                  <a:lumMod val="75000"/>
                </a:schemeClr>
              </a:solidFill>
              <a:latin typeface="Elsie" panose="02000000000000000000" charset="0"/>
            </a:endParaRPr>
          </a:p>
        </p:txBody>
      </p:sp>
      <p:sp>
        <p:nvSpPr>
          <p:cNvPr id="34" name="圆角矩形 20"/>
          <p:cNvSpPr>
            <a:spLocks noChangeArrowheads="1"/>
          </p:cNvSpPr>
          <p:nvPr/>
        </p:nvSpPr>
        <p:spPr bwMode="auto">
          <a:xfrm>
            <a:off x="5944631" y="1569833"/>
            <a:ext cx="2970327" cy="2693789"/>
          </a:xfrm>
          <a:prstGeom prst="roundRect">
            <a:avLst>
              <a:gd name="adj" fmla="val 5681"/>
            </a:avLst>
          </a:prstGeom>
          <a:noFill/>
          <a:ln w="19050">
            <a:solidFill>
              <a:srgbClr val="FB6060"/>
            </a:solidFill>
            <a:round/>
          </a:ln>
        </p:spPr>
        <p:txBody>
          <a:bodyPr lIns="62088" tIns="31045" rIns="62088" bIns="31045"/>
          <a:lstStyle/>
          <a:p>
            <a:pPr lvl="2"/>
            <a:endParaRPr lang="zh-CN" altLang="en-US" sz="1800" dirty="0">
              <a:solidFill>
                <a:srgbClr val="434343"/>
              </a:solidFill>
              <a:latin typeface="Elsie" panose="0200000000000000000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26" y="920247"/>
            <a:ext cx="686926" cy="686926"/>
          </a:xfrm>
          <a:prstGeom prst="rect">
            <a:avLst/>
          </a:prstGeom>
          <a:effectLst>
            <a:glow rad="139700">
              <a:srgbClr val="6EADAA">
                <a:alpha val="40000"/>
              </a:srgb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293" y="1150786"/>
            <a:ext cx="698849" cy="698849"/>
          </a:xfrm>
          <a:prstGeom prst="rect">
            <a:avLst/>
          </a:prstGeom>
          <a:effectLst>
            <a:glow rad="127000">
              <a:schemeClr val="accent3">
                <a:alpha val="71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73" y="4263621"/>
            <a:ext cx="563137" cy="563137"/>
          </a:xfrm>
          <a:prstGeom prst="rect">
            <a:avLst/>
          </a:prstGeom>
          <a:effectLst>
            <a:glow rad="127000">
              <a:srgbClr val="56CA93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4326286"/>
            <a:ext cx="945453" cy="687247"/>
          </a:xfrm>
          <a:prstGeom prst="rect">
            <a:avLst/>
          </a:prstGeom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</p:pic>
      <p:grpSp>
        <p:nvGrpSpPr>
          <p:cNvPr id="35" name="组合 19"/>
          <p:cNvGrpSpPr/>
          <p:nvPr/>
        </p:nvGrpSpPr>
        <p:grpSpPr>
          <a:xfrm>
            <a:off x="4317473" y="1292081"/>
            <a:ext cx="1266367" cy="1266825"/>
            <a:chOff x="4395786" y="1147981"/>
            <a:chExt cx="1266825" cy="1266825"/>
          </a:xfrm>
        </p:grpSpPr>
        <p:sp>
          <p:nvSpPr>
            <p:cNvPr id="36" name="流程图: 摘录 20"/>
            <p:cNvSpPr/>
            <p:nvPr/>
          </p:nvSpPr>
          <p:spPr>
            <a:xfrm rot="5400000">
              <a:off x="4395786" y="1147981"/>
              <a:ext cx="1266825" cy="1266825"/>
            </a:xfrm>
            <a:prstGeom prst="flowChartExtra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eaVert" wrap="square" lIns="68564" tIns="34282" rIns="68564" bIns="34282" numCol="1" anchor="t" anchorCtr="0" compatLnSpc="1"/>
            <a:lstStyle/>
            <a:p>
              <a:r>
                <a:rPr lang="en-US" altLang="zh-CN" sz="1200" dirty="0">
                  <a:solidFill>
                    <a:schemeClr val="accent4">
                      <a:lumMod val="75000"/>
                    </a:schemeClr>
                  </a:solidFill>
                  <a:latin typeface="Days" panose="02000505050000020004" pitchFamily="2" charset="0"/>
                  <a:ea typeface="微软雅黑" panose="020B0503020204020204" pitchFamily="34" charset="-122"/>
                  <a:cs typeface="Montserrat SemiBold" panose="00000700000000000000" charset="0"/>
                </a:rPr>
                <a:t>1</a:t>
              </a:r>
            </a:p>
          </p:txBody>
        </p:sp>
        <p:sp>
          <p:nvSpPr>
            <p:cNvPr id="37" name="流程图: 摘录 21"/>
            <p:cNvSpPr/>
            <p:nvPr/>
          </p:nvSpPr>
          <p:spPr>
            <a:xfrm rot="5400000">
              <a:off x="4572158" y="1324353"/>
              <a:ext cx="914080" cy="914080"/>
            </a:xfrm>
            <a:prstGeom prst="flowChartExtract">
              <a:avLst/>
            </a:prstGeom>
            <a:solidFill>
              <a:srgbClr val="6EA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altLang="zh-CN" sz="1200" dirty="0">
                  <a:solidFill>
                    <a:schemeClr val="accent4">
                      <a:lumMod val="75000"/>
                    </a:schemeClr>
                  </a:solidFill>
                  <a:latin typeface="Days" panose="02000505050000020004" pitchFamily="2" charset="0"/>
                  <a:ea typeface="微软雅黑" panose="020B0503020204020204" pitchFamily="34" charset="-122"/>
                  <a:cs typeface="Montserrat SemiBold" panose="00000700000000000000" charset="0"/>
                </a:rPr>
                <a:t>1</a:t>
              </a:r>
            </a:p>
          </p:txBody>
        </p:sp>
      </p:grpSp>
      <p:pic>
        <p:nvPicPr>
          <p:cNvPr id="38" name="Picture 2" descr="Лесная школа 9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8898" y="1329294"/>
            <a:ext cx="440644" cy="45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Лесная школа 9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236" y="3788646"/>
            <a:ext cx="422102" cy="4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45" b="14444"/>
          <a:stretch/>
        </p:blipFill>
        <p:spPr>
          <a:xfrm>
            <a:off x="2915821" y="3196153"/>
            <a:ext cx="1084814" cy="1671417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49892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CEE8272-723E-40DF-8DA6-7C0A7D870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726"/>
            <a:ext cx="9143999" cy="9269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077627" y="1350240"/>
            <a:ext cx="3051686" cy="3052789"/>
            <a:chOff x="1076363" y="1350240"/>
            <a:chExt cx="3052789" cy="3052789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7" name="组合 6"/>
            <p:cNvGrpSpPr/>
            <p:nvPr/>
          </p:nvGrpSpPr>
          <p:grpSpPr>
            <a:xfrm>
              <a:off x="1076363" y="1350240"/>
              <a:ext cx="3052789" cy="3052789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" name="同心圆 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3680">
                  <a:defRPr/>
                </a:pPr>
                <a:endParaRPr lang="zh-CN" altLang="en-US" sz="135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ys" panose="02000505050000020004" pitchFamily="2" charset="0"/>
                  <a:ea typeface="微软雅黑" panose="020B0503020204020204" pitchFamily="34" charset="-122"/>
                  <a:cs typeface="Montserrat SemiBold" panose="00000700000000000000" charset="0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3680">
                  <a:defRPr/>
                </a:pPr>
                <a:endParaRPr lang="zh-CN" altLang="en-US" sz="135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ys" panose="02000505050000020004" pitchFamily="2" charset="0"/>
                  <a:ea typeface="微软雅黑" panose="020B0503020204020204" pitchFamily="34" charset="-122"/>
                  <a:cs typeface="Montserrat SemiBold" panose="00000700000000000000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032353" y="3209065"/>
              <a:ext cx="697879" cy="83086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913680">
                <a:defRPr/>
              </a:pPr>
              <a:r>
                <a:rPr lang="en-US" altLang="zh-CN" sz="4799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ys" panose="02000505050000020004" pitchFamily="2" charset="0"/>
                  <a:cs typeface="Montserrat SemiBold" panose="00000700000000000000" charset="0"/>
                </a:rPr>
                <a:t>A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50769" y="1312088"/>
            <a:ext cx="2337540" cy="2443165"/>
            <a:chOff x="1249566" y="1312088"/>
            <a:chExt cx="2338385" cy="2443165"/>
          </a:xfrm>
          <a:solidFill>
            <a:srgbClr val="FFBF53"/>
          </a:solidFill>
        </p:grpSpPr>
        <p:sp>
          <p:nvSpPr>
            <p:cNvPr id="12" name="椭圆 11"/>
            <p:cNvSpPr/>
            <p:nvPr/>
          </p:nvSpPr>
          <p:spPr>
            <a:xfrm>
              <a:off x="1249566" y="1416868"/>
              <a:ext cx="2338385" cy="2338385"/>
            </a:xfrm>
            <a:prstGeom prst="ellipse">
              <a:avLst/>
            </a:prstGeom>
            <a:solidFill>
              <a:srgbClr val="6EADAA"/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913680">
                <a:defRPr/>
              </a:pPr>
              <a:endParaRPr lang="zh-CN" altLang="en-US" sz="1350" kern="0">
                <a:solidFill>
                  <a:schemeClr val="tx1">
                    <a:lumMod val="65000"/>
                    <a:lumOff val="35000"/>
                  </a:schemeClr>
                </a:solidFill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44857" y="1312088"/>
              <a:ext cx="693068" cy="83086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3680">
                <a:defRPr/>
              </a:pPr>
              <a:r>
                <a:rPr lang="en-US" altLang="zh-CN" sz="4799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ys" panose="02000505050000020004" pitchFamily="2" charset="0"/>
                  <a:cs typeface="Montserrat SemiBold" panose="00000700000000000000" charset="0"/>
                </a:rPr>
                <a:t>B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26436" y="2047960"/>
            <a:ext cx="1611199" cy="1611782"/>
            <a:chOff x="1825442" y="2047960"/>
            <a:chExt cx="1611782" cy="1611782"/>
          </a:xfrm>
          <a:solidFill>
            <a:srgbClr val="FB6060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1825442" y="2047960"/>
              <a:ext cx="1611782" cy="1611782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1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3680">
                  <a:defRPr/>
                </a:pPr>
                <a:endParaRPr lang="zh-CN" altLang="en-US" sz="135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ys" panose="02000505050000020004" pitchFamily="2" charset="0"/>
                  <a:ea typeface="微软雅黑" panose="020B0503020204020204" pitchFamily="34" charset="-122"/>
                  <a:cs typeface="Montserrat SemiBold" panose="00000700000000000000" charset="0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89130" y="760252"/>
                <a:ext cx="3825873" cy="3825874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3680">
                  <a:defRPr/>
                </a:pPr>
                <a:endParaRPr lang="zh-CN" altLang="en-US" sz="135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ys" panose="02000505050000020004" pitchFamily="2" charset="0"/>
                  <a:ea typeface="微软雅黑" panose="020B0503020204020204" pitchFamily="34" charset="-122"/>
                  <a:cs typeface="Montserrat SemiBold" panose="00000700000000000000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286003" y="2461135"/>
              <a:ext cx="688258" cy="83086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3680">
                <a:defRPr/>
              </a:pPr>
              <a:r>
                <a:rPr lang="en-US" altLang="zh-CN" sz="4799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ys" panose="02000505050000020004" pitchFamily="2" charset="0"/>
                  <a:cs typeface="Montserrat SemiBold" panose="00000700000000000000" charset="0"/>
                </a:rPr>
                <a:t>C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648717" y="1598715"/>
            <a:ext cx="620471" cy="620695"/>
            <a:chOff x="1647659" y="1598714"/>
            <a:chExt cx="620695" cy="620695"/>
          </a:xfrm>
          <a:solidFill>
            <a:srgbClr val="56CA93"/>
          </a:solidFill>
        </p:grpSpPr>
        <p:grpSp>
          <p:nvGrpSpPr>
            <p:cNvPr id="22" name="组合 21"/>
            <p:cNvGrpSpPr/>
            <p:nvPr/>
          </p:nvGrpSpPr>
          <p:grpSpPr>
            <a:xfrm>
              <a:off x="1647659" y="1598714"/>
              <a:ext cx="620695" cy="620695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3680">
                  <a:defRPr/>
                </a:pPr>
                <a:endParaRPr lang="zh-CN" altLang="en-US" sz="135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ys" panose="02000505050000020004" pitchFamily="2" charset="0"/>
                  <a:ea typeface="微软雅黑" panose="020B0503020204020204" pitchFamily="34" charset="-122"/>
                  <a:cs typeface="Montserrat SemiBold" panose="00000700000000000000" charset="0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3680">
                  <a:defRPr/>
                </a:pPr>
                <a:endParaRPr lang="zh-CN" altLang="en-US" sz="135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ys" panose="02000505050000020004" pitchFamily="2" charset="0"/>
                  <a:ea typeface="微软雅黑" panose="020B0503020204020204" pitchFamily="34" charset="-122"/>
                  <a:cs typeface="Montserrat SemiBold" panose="00000700000000000000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781732" y="1658808"/>
              <a:ext cx="438098" cy="46153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3680">
                <a:defRPr/>
              </a:pPr>
              <a:r>
                <a:rPr lang="en-US" altLang="zh-CN" sz="2399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ys" panose="02000505050000020004" pitchFamily="2" charset="0"/>
                  <a:cs typeface="Montserrat SemiBold" panose="00000700000000000000" charset="0"/>
                </a:rPr>
                <a:t>D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87726" y="991979"/>
            <a:ext cx="716807" cy="717066"/>
            <a:chOff x="4946295" y="3821070"/>
            <a:chExt cx="717066" cy="717066"/>
          </a:xfrm>
        </p:grpSpPr>
        <p:grpSp>
          <p:nvGrpSpPr>
            <p:cNvPr id="27" name="组合 26"/>
            <p:cNvGrpSpPr/>
            <p:nvPr/>
          </p:nvGrpSpPr>
          <p:grpSpPr>
            <a:xfrm>
              <a:off x="4946295" y="3821070"/>
              <a:ext cx="717066" cy="71706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FFFFF"/>
                  </a:gs>
                  <a:gs pos="55000">
                    <a:srgbClr val="FFFFFF">
                      <a:lumMod val="95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81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3680">
                  <a:defRPr/>
                </a:pPr>
                <a:endParaRPr lang="zh-CN" altLang="en-US" sz="135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ys" panose="02000505050000020004" pitchFamily="2" charset="0"/>
                  <a:ea typeface="微软雅黑" panose="020B0503020204020204" pitchFamily="34" charset="-122"/>
                  <a:cs typeface="Montserrat SemiBold" panose="00000700000000000000" charset="0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solidFill>
                <a:srgbClr val="56CA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3680">
                  <a:defRPr/>
                </a:pPr>
                <a:endParaRPr lang="zh-CN" altLang="en-US" sz="135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ys" panose="02000505050000020004" pitchFamily="2" charset="0"/>
                  <a:ea typeface="微软雅黑" panose="020B0503020204020204" pitchFamily="34" charset="-122"/>
                  <a:cs typeface="Montserrat SemiBold" panose="00000700000000000000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098681" y="3920194"/>
              <a:ext cx="438098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680">
                <a:defRPr/>
              </a:pPr>
              <a:r>
                <a:rPr lang="en-US" altLang="zh-CN" sz="2399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ys" panose="02000505050000020004" pitchFamily="2" charset="0"/>
                  <a:cs typeface="Montserrat SemiBold" panose="00000700000000000000" charset="0"/>
                </a:rPr>
                <a:t>D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315262" y="1984470"/>
            <a:ext cx="716807" cy="717066"/>
            <a:chOff x="4946295" y="2978203"/>
            <a:chExt cx="717066" cy="717066"/>
          </a:xfrm>
        </p:grpSpPr>
        <p:grpSp>
          <p:nvGrpSpPr>
            <p:cNvPr id="32" name="组合 31"/>
            <p:cNvGrpSpPr/>
            <p:nvPr/>
          </p:nvGrpSpPr>
          <p:grpSpPr>
            <a:xfrm>
              <a:off x="4946295" y="2978203"/>
              <a:ext cx="717066" cy="71706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4" name="同心圆 3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FFFFF"/>
                  </a:gs>
                  <a:gs pos="55000">
                    <a:srgbClr val="FFFFFF">
                      <a:lumMod val="95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81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3680">
                  <a:defRPr/>
                </a:pPr>
                <a:endParaRPr lang="zh-CN" altLang="en-US" sz="135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ys" panose="02000505050000020004" pitchFamily="2" charset="0"/>
                  <a:ea typeface="微软雅黑" panose="020B0503020204020204" pitchFamily="34" charset="-122"/>
                  <a:cs typeface="Montserrat SemiBold" panose="00000700000000000000" charset="0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solidFill>
                <a:srgbClr val="FB606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3680">
                  <a:defRPr/>
                </a:pPr>
                <a:endParaRPr lang="zh-CN" altLang="en-US" sz="135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ys" panose="02000505050000020004" pitchFamily="2" charset="0"/>
                  <a:ea typeface="微软雅黑" panose="020B0503020204020204" pitchFamily="34" charset="-122"/>
                  <a:cs typeface="Montserrat SemiBold" panose="00000700000000000000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5098681" y="3105902"/>
              <a:ext cx="436496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680">
                <a:defRPr/>
              </a:pPr>
              <a:r>
                <a:rPr lang="en-US" altLang="zh-CN" sz="2399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ys" panose="02000505050000020004" pitchFamily="2" charset="0"/>
                  <a:cs typeface="Montserrat SemiBold" panose="00000700000000000000" charset="0"/>
                </a:rPr>
                <a:t>C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826282" y="3850759"/>
            <a:ext cx="716807" cy="717066"/>
            <a:chOff x="4946295" y="1281682"/>
            <a:chExt cx="717066" cy="717066"/>
          </a:xfrm>
        </p:grpSpPr>
        <p:grpSp>
          <p:nvGrpSpPr>
            <p:cNvPr id="37" name="组合 36"/>
            <p:cNvGrpSpPr/>
            <p:nvPr/>
          </p:nvGrpSpPr>
          <p:grpSpPr>
            <a:xfrm>
              <a:off x="4946295" y="1281682"/>
              <a:ext cx="717066" cy="71706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9" name="同心圆 3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680">
                  <a:defRPr/>
                </a:pPr>
                <a:endParaRPr lang="zh-CN" altLang="en-US" sz="135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ys" panose="02000505050000020004" pitchFamily="2" charset="0"/>
                  <a:ea typeface="微软雅黑" panose="020B0503020204020204" pitchFamily="34" charset="-122"/>
                  <a:cs typeface="Montserrat SemiBold" panose="00000700000000000000" charset="0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680">
                  <a:defRPr/>
                </a:pPr>
                <a:endParaRPr lang="zh-CN" altLang="en-US" sz="135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ys" panose="02000505050000020004" pitchFamily="2" charset="0"/>
                  <a:ea typeface="微软雅黑" panose="020B0503020204020204" pitchFamily="34" charset="-122"/>
                  <a:cs typeface="Montserrat SemiBold" panose="00000700000000000000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98681" y="1409382"/>
              <a:ext cx="441305" cy="461537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defTabSz="913680">
                <a:defRPr/>
              </a:pPr>
              <a:r>
                <a:rPr lang="en-US" altLang="zh-CN" sz="2399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ys" panose="02000505050000020004" pitchFamily="2" charset="0"/>
                  <a:cs typeface="Montserrat SemiBold" panose="00000700000000000000" charset="0"/>
                </a:rPr>
                <a:t>A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308063" y="2854683"/>
            <a:ext cx="807985" cy="783488"/>
            <a:chOff x="4940903" y="2124550"/>
            <a:chExt cx="727851" cy="727851"/>
          </a:xfrm>
          <a:solidFill>
            <a:srgbClr val="01B3C5"/>
          </a:solidFill>
        </p:grpSpPr>
        <p:sp>
          <p:nvSpPr>
            <p:cNvPr id="42" name="椭圆 41"/>
            <p:cNvSpPr/>
            <p:nvPr/>
          </p:nvSpPr>
          <p:spPr>
            <a:xfrm>
              <a:off x="4940903" y="2124550"/>
              <a:ext cx="727851" cy="727851"/>
            </a:xfrm>
            <a:prstGeom prst="ellipse">
              <a:avLst/>
            </a:prstGeom>
            <a:solidFill>
              <a:srgbClr val="6EADAA"/>
            </a:solidFill>
            <a:ln w="28575" cap="flat" cmpd="sng" algn="ctr">
              <a:solidFill>
                <a:srgbClr val="F2F2F2"/>
              </a:solidFill>
              <a:prstDash val="solid"/>
              <a:miter lim="800000"/>
            </a:ln>
            <a:effectLst>
              <a:outerShdw blurRad="88900" dist="75434" dir="2700004" algn="tr" rotWithShape="0">
                <a:srgbClr val="000000">
                  <a:alpha val="23000"/>
                </a:srgbClr>
              </a:outerShdw>
            </a:effectLst>
          </p:spPr>
          <p:txBody>
            <a:bodyPr rtlCol="0" anchor="ctr"/>
            <a:lstStyle/>
            <a:p>
              <a:pPr algn="ctr" defTabSz="913680">
                <a:defRPr/>
              </a:pPr>
              <a:endParaRPr lang="zh-CN" altLang="en-US" sz="1350" kern="0">
                <a:solidFill>
                  <a:schemeClr val="tx1">
                    <a:lumMod val="65000"/>
                    <a:lumOff val="35000"/>
                  </a:schemeClr>
                </a:solidFill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98682" y="2257642"/>
              <a:ext cx="438098" cy="461537"/>
            </a:xfrm>
            <a:prstGeom prst="rect">
              <a:avLst/>
            </a:prstGeom>
            <a:solidFill>
              <a:srgbClr val="6EADAA"/>
            </a:solidFill>
          </p:spPr>
          <p:txBody>
            <a:bodyPr wrap="none" rtlCol="0">
              <a:spAutoFit/>
            </a:bodyPr>
            <a:lstStyle/>
            <a:p>
              <a:pPr defTabSz="913680">
                <a:defRPr/>
              </a:pPr>
              <a:r>
                <a:rPr lang="en-US" altLang="zh-CN" sz="2399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ys" panose="02000505050000020004" pitchFamily="2" charset="0"/>
                  <a:cs typeface="Montserrat SemiBold" panose="00000700000000000000" charset="0"/>
                </a:rPr>
                <a:t>B</a:t>
              </a:r>
            </a:p>
          </p:txBody>
        </p:sp>
      </p:grpSp>
      <p:cxnSp>
        <p:nvCxnSpPr>
          <p:cNvPr id="46" name="直接连接符 45"/>
          <p:cNvCxnSpPr/>
          <p:nvPr/>
        </p:nvCxnSpPr>
        <p:spPr>
          <a:xfrm flipV="1">
            <a:off x="4841691" y="1138455"/>
            <a:ext cx="0" cy="576518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dash"/>
            <a:miter lim="800000"/>
          </a:ln>
          <a:effectLst/>
        </p:spPr>
      </p:cxnSp>
      <p:cxnSp>
        <p:nvCxnSpPr>
          <p:cNvPr id="49" name="直接连接符 48"/>
          <p:cNvCxnSpPr/>
          <p:nvPr/>
        </p:nvCxnSpPr>
        <p:spPr>
          <a:xfrm flipV="1">
            <a:off x="5298225" y="1866185"/>
            <a:ext cx="0" cy="576518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dash"/>
            <a:miter lim="800000"/>
          </a:ln>
          <a:effectLst/>
        </p:spPr>
      </p:cxnSp>
      <p:cxnSp>
        <p:nvCxnSpPr>
          <p:cNvPr id="52" name="直接连接符 51"/>
          <p:cNvCxnSpPr/>
          <p:nvPr/>
        </p:nvCxnSpPr>
        <p:spPr>
          <a:xfrm flipV="1">
            <a:off x="5207046" y="2800350"/>
            <a:ext cx="0" cy="576518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dash"/>
            <a:miter lim="800000"/>
          </a:ln>
          <a:effectLst/>
        </p:spPr>
      </p:cxnSp>
      <p:cxnSp>
        <p:nvCxnSpPr>
          <p:cNvPr id="55" name="直接连接符 54"/>
          <p:cNvCxnSpPr/>
          <p:nvPr/>
        </p:nvCxnSpPr>
        <p:spPr>
          <a:xfrm flipV="1">
            <a:off x="5787388" y="3890736"/>
            <a:ext cx="0" cy="576518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dash"/>
            <a:miter lim="800000"/>
          </a:ln>
          <a:effectLst/>
        </p:spPr>
      </p:cxnSp>
      <p:sp>
        <p:nvSpPr>
          <p:cNvPr id="85" name="文本框 79"/>
          <p:cNvSpPr txBox="1"/>
          <p:nvPr/>
        </p:nvSpPr>
        <p:spPr>
          <a:xfrm>
            <a:off x="314778" y="74684"/>
            <a:ext cx="8381999" cy="66747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algn="ctr" defTabSz="685141"/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ys" panose="02000505050000020004" pitchFamily="2" charset="0"/>
              </a:rPr>
              <a:t>ТОЧКА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ys" panose="02000505050000020004" pitchFamily="2" charset="0"/>
              </a:rPr>
              <a:t>СбОРКИ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ys" panose="02000505050000020004" pitchFamily="2" charset="0"/>
              </a:rPr>
              <a:t>  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ys" panose="02000505050000020004" pitchFamily="2" charset="0"/>
              </a:rPr>
              <a:t>2021</a:t>
            </a:r>
          </a:p>
          <a:p>
            <a:pPr algn="ctr" defTabSz="685141"/>
            <a:r>
              <a:rPr lang="ru-RU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rPr>
              <a:t>МЕТАПРЕДМЕТНАЯ ДЕКАДА</a:t>
            </a:r>
            <a:endParaRPr lang="zh-CN" alt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ys" panose="02000505050000020004" pitchFamily="2" charset="0"/>
              <a:ea typeface="微软雅黑" panose="020B0503020204020204" pitchFamily="34" charset="-122"/>
              <a:cs typeface="Montserrat SemiBold" panose="00000700000000000000" charset="0"/>
            </a:endParaRPr>
          </a:p>
        </p:txBody>
      </p:sp>
      <p:sp>
        <p:nvSpPr>
          <p:cNvPr id="105" name="文本框 21"/>
          <p:cNvSpPr txBox="1"/>
          <p:nvPr/>
        </p:nvSpPr>
        <p:spPr>
          <a:xfrm>
            <a:off x="5357838" y="1809750"/>
            <a:ext cx="3633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  <a:sym typeface="+mn-lt"/>
              </a:rPr>
              <a:t>     РАЗРАБОТАНО 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  <a:sym typeface="+mn-lt"/>
              </a:rPr>
              <a:t>72 ПРОГРАММЫ 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  <a:sym typeface="+mn-lt"/>
              </a:rPr>
              <a:t>ОБРАЗОВАТЕЛЬНЫХ МОДУЛЕЙ     (ТРЕКОВ)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Days" panose="02000505050000020004" pitchFamily="2" charset="0"/>
              <a:ea typeface="字魂70号-灵悦黑体" panose="00000500000000000000" pitchFamily="2" charset="-122"/>
              <a:cs typeface="Montserrat SemiBold" panose="00000700000000000000" charset="0"/>
              <a:sym typeface="+mn-lt"/>
            </a:endParaRPr>
          </a:p>
        </p:txBody>
      </p:sp>
      <p:sp>
        <p:nvSpPr>
          <p:cNvPr id="2" name="文本框 21"/>
          <p:cNvSpPr txBox="1"/>
          <p:nvPr/>
        </p:nvSpPr>
        <p:spPr>
          <a:xfrm>
            <a:off x="4251084" y="4101021"/>
            <a:ext cx="3469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  <a:sym typeface="+mn-lt"/>
              </a:rPr>
              <a:t>     1753 ЛИЦЕИСТА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  <a:sym typeface="+mn-lt"/>
              </a:rPr>
              <a:t>или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  <a:sym typeface="+mn-lt"/>
              </a:rPr>
              <a:t> 87,3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  <a:sym typeface="+mn-lt"/>
              </a:rPr>
              <a:t>%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  <a:sym typeface="+mn-lt"/>
              </a:rPr>
              <a:t>ОБУЧАЮЩИХСЯ ЛИЦЕЯ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Days" panose="02000505050000020004" pitchFamily="2" charset="0"/>
              <a:ea typeface="字魂70号-灵悦黑体" panose="00000500000000000000" pitchFamily="2" charset="-122"/>
              <a:cs typeface="Montserrat SemiBold" panose="00000700000000000000" charset="0"/>
              <a:sym typeface="+mn-lt"/>
            </a:endParaRPr>
          </a:p>
        </p:txBody>
      </p:sp>
      <p:sp>
        <p:nvSpPr>
          <p:cNvPr id="4" name="文本框 21"/>
          <p:cNvSpPr txBox="1"/>
          <p:nvPr/>
        </p:nvSpPr>
        <p:spPr>
          <a:xfrm>
            <a:off x="4813409" y="1029312"/>
            <a:ext cx="25486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  <a:sym typeface="+mn-lt"/>
              </a:rPr>
              <a:t>6 МАРШРУТОВ ДЛЯ РАЗНЫХ КАТЕГОРИЙ УЧАСТНИКОВ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Days" panose="02000505050000020004" pitchFamily="2" charset="0"/>
              <a:ea typeface="字魂70号-灵悦黑体" panose="00000500000000000000" pitchFamily="2" charset="-122"/>
              <a:cs typeface="Montserrat SemiBold" panose="00000700000000000000" charset="0"/>
              <a:sym typeface="+mn-lt"/>
            </a:endParaRPr>
          </a:p>
        </p:txBody>
      </p:sp>
      <p:sp>
        <p:nvSpPr>
          <p:cNvPr id="58" name="文本框 21"/>
          <p:cNvSpPr txBox="1"/>
          <p:nvPr/>
        </p:nvSpPr>
        <p:spPr>
          <a:xfrm>
            <a:off x="5088066" y="2894855"/>
            <a:ext cx="4184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ays" panose="02000505050000020004" pitchFamily="2" charset="0"/>
                <a:cs typeface="Montserrat SemiBold" panose="00000700000000000000" charset="0"/>
                <a:sym typeface="+mn-lt"/>
              </a:rPr>
              <a:t>       25 ТРЕКОВ В  ДИСТАНЦИОННОМ ФОРМАТЕ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Days" panose="02000505050000020004" pitchFamily="2" charset="0"/>
              <a:ea typeface="字魂70号-灵悦黑体" panose="00000500000000000000" pitchFamily="2" charset="-122"/>
              <a:cs typeface="Montserrat SemiBold" panose="00000700000000000000" charset="0"/>
              <a:sym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54" y="3898951"/>
            <a:ext cx="1080000" cy="10800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888" y="1023072"/>
            <a:ext cx="654336" cy="65433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9410"/>
            <a:ext cx="1080000" cy="10800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3888" y="3246427"/>
            <a:ext cx="1222461" cy="18461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2075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4648200" y="3197679"/>
            <a:ext cx="4373263" cy="1890116"/>
          </a:xfrm>
          <a:custGeom>
            <a:avLst/>
            <a:gdLst>
              <a:gd name="T0" fmla="*/ 282 w 3216"/>
              <a:gd name="T1" fmla="*/ 0 h 2855"/>
              <a:gd name="T2" fmla="*/ 2934 w 3216"/>
              <a:gd name="T3" fmla="*/ 0 h 2855"/>
              <a:gd name="T4" fmla="*/ 3216 w 3216"/>
              <a:gd name="T5" fmla="*/ 282 h 2855"/>
              <a:gd name="T6" fmla="*/ 3216 w 3216"/>
              <a:gd name="T7" fmla="*/ 2006 h 2855"/>
              <a:gd name="T8" fmla="*/ 3043 w 3216"/>
              <a:gd name="T9" fmla="*/ 2266 h 2855"/>
              <a:gd name="T10" fmla="*/ 1717 w 3216"/>
              <a:gd name="T11" fmla="*/ 2825 h 2855"/>
              <a:gd name="T12" fmla="*/ 1498 w 3216"/>
              <a:gd name="T13" fmla="*/ 2825 h 2855"/>
              <a:gd name="T14" fmla="*/ 173 w 3216"/>
              <a:gd name="T15" fmla="*/ 2266 h 2855"/>
              <a:gd name="T16" fmla="*/ 0 w 3216"/>
              <a:gd name="T17" fmla="*/ 2006 h 2855"/>
              <a:gd name="T18" fmla="*/ 0 w 3216"/>
              <a:gd name="T19" fmla="*/ 282 h 2855"/>
              <a:gd name="T20" fmla="*/ 282 w 3216"/>
              <a:gd name="T21" fmla="*/ 0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16" h="2855">
                <a:moveTo>
                  <a:pt x="282" y="0"/>
                </a:moveTo>
                <a:lnTo>
                  <a:pt x="2934" y="0"/>
                </a:lnTo>
                <a:cubicBezTo>
                  <a:pt x="3089" y="0"/>
                  <a:pt x="3216" y="127"/>
                  <a:pt x="3216" y="282"/>
                </a:cubicBezTo>
                <a:lnTo>
                  <a:pt x="3216" y="2006"/>
                </a:lnTo>
                <a:cubicBezTo>
                  <a:pt x="3216" y="2122"/>
                  <a:pt x="3150" y="2221"/>
                  <a:pt x="3043" y="2266"/>
                </a:cubicBezTo>
                <a:lnTo>
                  <a:pt x="1717" y="2825"/>
                </a:lnTo>
                <a:cubicBezTo>
                  <a:pt x="1645" y="2855"/>
                  <a:pt x="1571" y="2855"/>
                  <a:pt x="1498" y="2825"/>
                </a:cubicBezTo>
                <a:lnTo>
                  <a:pt x="173" y="2266"/>
                </a:lnTo>
                <a:cubicBezTo>
                  <a:pt x="66" y="2221"/>
                  <a:pt x="0" y="2122"/>
                  <a:pt x="0" y="2006"/>
                </a:cubicBezTo>
                <a:lnTo>
                  <a:pt x="0" y="282"/>
                </a:lnTo>
                <a:cubicBezTo>
                  <a:pt x="0" y="127"/>
                  <a:pt x="127" y="0"/>
                  <a:pt x="282" y="0"/>
                </a:cubicBezTo>
                <a:close/>
              </a:path>
            </a:pathLst>
          </a:custGeom>
          <a:solidFill>
            <a:schemeClr val="accent1">
              <a:alpha val="35000"/>
            </a:schemeClr>
          </a:soli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glow rad="127000">
              <a:schemeClr val="accent3"/>
            </a:glow>
            <a:innerShdw blurRad="1270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Elsie" panose="02000000000000000000" charset="0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4876800" y="3012207"/>
            <a:ext cx="3866383" cy="609649"/>
          </a:xfrm>
          <a:custGeom>
            <a:avLst/>
            <a:gdLst>
              <a:gd name="T0" fmla="*/ 106 w 2118"/>
              <a:gd name="T1" fmla="*/ 0 h 920"/>
              <a:gd name="T2" fmla="*/ 2012 w 2118"/>
              <a:gd name="T3" fmla="*/ 0 h 920"/>
              <a:gd name="T4" fmla="*/ 2118 w 2118"/>
              <a:gd name="T5" fmla="*/ 106 h 920"/>
              <a:gd name="T6" fmla="*/ 2118 w 2118"/>
              <a:gd name="T7" fmla="*/ 410 h 920"/>
              <a:gd name="T8" fmla="*/ 2053 w 2118"/>
              <a:gd name="T9" fmla="*/ 507 h 920"/>
              <a:gd name="T10" fmla="*/ 1100 w 2118"/>
              <a:gd name="T11" fmla="*/ 909 h 920"/>
              <a:gd name="T12" fmla="*/ 1018 w 2118"/>
              <a:gd name="T13" fmla="*/ 909 h 920"/>
              <a:gd name="T14" fmla="*/ 65 w 2118"/>
              <a:gd name="T15" fmla="*/ 507 h 920"/>
              <a:gd name="T16" fmla="*/ 0 w 2118"/>
              <a:gd name="T17" fmla="*/ 410 h 920"/>
              <a:gd name="T18" fmla="*/ 0 w 2118"/>
              <a:gd name="T19" fmla="*/ 106 h 920"/>
              <a:gd name="T20" fmla="*/ 106 w 2118"/>
              <a:gd name="T21" fmla="*/ 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8" h="920">
                <a:moveTo>
                  <a:pt x="106" y="0"/>
                </a:moveTo>
                <a:lnTo>
                  <a:pt x="2012" y="0"/>
                </a:lnTo>
                <a:cubicBezTo>
                  <a:pt x="2070" y="0"/>
                  <a:pt x="2118" y="48"/>
                  <a:pt x="2118" y="106"/>
                </a:cubicBezTo>
                <a:lnTo>
                  <a:pt x="2118" y="410"/>
                </a:lnTo>
                <a:cubicBezTo>
                  <a:pt x="2118" y="453"/>
                  <a:pt x="2093" y="490"/>
                  <a:pt x="2053" y="507"/>
                </a:cubicBezTo>
                <a:lnTo>
                  <a:pt x="1100" y="909"/>
                </a:lnTo>
                <a:cubicBezTo>
                  <a:pt x="1073" y="920"/>
                  <a:pt x="1045" y="920"/>
                  <a:pt x="1018" y="909"/>
                </a:cubicBezTo>
                <a:lnTo>
                  <a:pt x="65" y="507"/>
                </a:lnTo>
                <a:cubicBezTo>
                  <a:pt x="25" y="490"/>
                  <a:pt x="0" y="453"/>
                  <a:pt x="0" y="410"/>
                </a:cubicBezTo>
                <a:lnTo>
                  <a:pt x="0" y="106"/>
                </a:lnTo>
                <a:cubicBezTo>
                  <a:pt x="0" y="48"/>
                  <a:pt x="48" y="0"/>
                  <a:pt x="106" y="0"/>
                </a:cubicBezTo>
                <a:close/>
              </a:path>
            </a:pathLst>
          </a:custGeom>
          <a:solidFill>
            <a:schemeClr val="accent2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glow rad="127000">
              <a:schemeClr val="accent3"/>
            </a:glow>
            <a:outerShdw blurRad="228600" dist="762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Elsie" panose="02000000000000000000" charset="0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6181693" y="3060376"/>
            <a:ext cx="3068370" cy="323165"/>
          </a:xfrm>
          <a:prstGeom prst="rect">
            <a:avLst/>
          </a:prstGeom>
          <a:effectLst>
            <a:glow rad="127000">
              <a:schemeClr val="accent3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altLang="zh-CN" sz="1500" b="1" dirty="0" smtClean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СЕКЦИЯ</a:t>
            </a:r>
            <a:endParaRPr lang="en-US" altLang="zh-CN" sz="1500" b="1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7" name="Freeform 35"/>
          <p:cNvSpPr>
            <a:spLocks noEditPoints="1"/>
          </p:cNvSpPr>
          <p:nvPr/>
        </p:nvSpPr>
        <p:spPr bwMode="auto">
          <a:xfrm>
            <a:off x="6589122" y="3081949"/>
            <a:ext cx="441738" cy="411571"/>
          </a:xfrm>
          <a:custGeom>
            <a:avLst/>
            <a:gdLst>
              <a:gd name="T0" fmla="*/ 73939 w 625"/>
              <a:gd name="T1" fmla="*/ 124194 h 852"/>
              <a:gd name="T2" fmla="*/ 62217 w 625"/>
              <a:gd name="T3" fmla="*/ 766762 h 852"/>
              <a:gd name="T4" fmla="*/ 563563 w 625"/>
              <a:gd name="T5" fmla="*/ 188091 h 852"/>
              <a:gd name="T6" fmla="*/ 520281 w 625"/>
              <a:gd name="T7" fmla="*/ 201590 h 852"/>
              <a:gd name="T8" fmla="*/ 64021 w 625"/>
              <a:gd name="T9" fmla="*/ 722664 h 852"/>
              <a:gd name="T10" fmla="*/ 243459 w 625"/>
              <a:gd name="T11" fmla="*/ 81896 h 852"/>
              <a:gd name="T12" fmla="*/ 320104 w 625"/>
              <a:gd name="T13" fmla="*/ 81896 h 852"/>
              <a:gd name="T14" fmla="*/ 280429 w 625"/>
              <a:gd name="T15" fmla="*/ 122394 h 852"/>
              <a:gd name="T16" fmla="*/ 196571 w 625"/>
              <a:gd name="T17" fmla="*/ 83696 h 852"/>
              <a:gd name="T18" fmla="*/ 103696 w 625"/>
              <a:gd name="T19" fmla="*/ 194390 h 852"/>
              <a:gd name="T20" fmla="*/ 459867 w 625"/>
              <a:gd name="T21" fmla="*/ 194390 h 852"/>
              <a:gd name="T22" fmla="*/ 366992 w 625"/>
              <a:gd name="T23" fmla="*/ 83696 h 852"/>
              <a:gd name="T24" fmla="*/ 196571 w 625"/>
              <a:gd name="T25" fmla="*/ 83696 h 852"/>
              <a:gd name="T26" fmla="*/ 199276 w 625"/>
              <a:gd name="T27" fmla="*/ 582271 h 852"/>
              <a:gd name="T28" fmla="*/ 136157 w 625"/>
              <a:gd name="T29" fmla="*/ 600270 h 852"/>
              <a:gd name="T30" fmla="*/ 122631 w 625"/>
              <a:gd name="T31" fmla="*/ 613770 h 852"/>
              <a:gd name="T32" fmla="*/ 199276 w 625"/>
              <a:gd name="T33" fmla="*/ 619169 h 852"/>
              <a:gd name="T34" fmla="*/ 119025 w 625"/>
              <a:gd name="T35" fmla="*/ 658767 h 852"/>
              <a:gd name="T36" fmla="*/ 218212 w 625"/>
              <a:gd name="T37" fmla="*/ 610170 h 852"/>
              <a:gd name="T38" fmla="*/ 218212 w 625"/>
              <a:gd name="T39" fmla="*/ 578671 h 852"/>
              <a:gd name="T40" fmla="*/ 99187 w 625"/>
              <a:gd name="T41" fmla="*/ 584971 h 852"/>
              <a:gd name="T42" fmla="*/ 192964 w 625"/>
              <a:gd name="T43" fmla="*/ 683966 h 852"/>
              <a:gd name="T44" fmla="*/ 192964 w 625"/>
              <a:gd name="T45" fmla="*/ 301485 h 852"/>
              <a:gd name="T46" fmla="*/ 136157 w 625"/>
              <a:gd name="T47" fmla="*/ 318584 h 852"/>
              <a:gd name="T48" fmla="*/ 155994 w 625"/>
              <a:gd name="T49" fmla="*/ 368982 h 852"/>
              <a:gd name="T50" fmla="*/ 119025 w 625"/>
              <a:gd name="T51" fmla="*/ 382481 h 852"/>
              <a:gd name="T52" fmla="*/ 192964 w 625"/>
              <a:gd name="T53" fmla="*/ 281686 h 852"/>
              <a:gd name="T54" fmla="*/ 99187 w 625"/>
              <a:gd name="T55" fmla="*/ 380681 h 852"/>
              <a:gd name="T56" fmla="*/ 217310 w 625"/>
              <a:gd name="T57" fmla="*/ 323084 h 852"/>
              <a:gd name="T58" fmla="*/ 216408 w 625"/>
              <a:gd name="T59" fmla="*/ 296985 h 852"/>
              <a:gd name="T60" fmla="*/ 199276 w 625"/>
              <a:gd name="T61" fmla="*/ 452678 h 852"/>
              <a:gd name="T62" fmla="*/ 122631 w 625"/>
              <a:gd name="T63" fmla="*/ 471577 h 852"/>
              <a:gd name="T64" fmla="*/ 199276 w 625"/>
              <a:gd name="T65" fmla="*/ 522874 h 852"/>
              <a:gd name="T66" fmla="*/ 218212 w 625"/>
              <a:gd name="T67" fmla="*/ 438278 h 852"/>
              <a:gd name="T68" fmla="*/ 99187 w 625"/>
              <a:gd name="T69" fmla="*/ 442778 h 852"/>
              <a:gd name="T70" fmla="*/ 199276 w 625"/>
              <a:gd name="T71" fmla="*/ 541773 h 852"/>
              <a:gd name="T72" fmla="*/ 260592 w 625"/>
              <a:gd name="T73" fmla="*/ 418479 h 852"/>
              <a:gd name="T74" fmla="*/ 294856 w 625"/>
              <a:gd name="T75" fmla="*/ 650668 h 852"/>
              <a:gd name="T76" fmla="*/ 452654 w 625"/>
              <a:gd name="T77" fmla="*/ 602070 h 852"/>
              <a:gd name="T78" fmla="*/ 288544 w 625"/>
              <a:gd name="T79" fmla="*/ 644368 h 852"/>
              <a:gd name="T80" fmla="*/ 452654 w 625"/>
              <a:gd name="T81" fmla="*/ 456277 h 852"/>
              <a:gd name="T82" fmla="*/ 288544 w 625"/>
              <a:gd name="T83" fmla="*/ 368982 h 852"/>
              <a:gd name="T84" fmla="*/ 288544 w 625"/>
              <a:gd name="T85" fmla="*/ 316784 h 8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25" h="852">
                <a:moveTo>
                  <a:pt x="48" y="224"/>
                </a:moveTo>
                <a:cubicBezTo>
                  <a:pt x="48" y="200"/>
                  <a:pt x="59" y="188"/>
                  <a:pt x="82" y="188"/>
                </a:cubicBezTo>
                <a:lnTo>
                  <a:pt x="82" y="138"/>
                </a:lnTo>
                <a:cubicBezTo>
                  <a:pt x="39" y="139"/>
                  <a:pt x="0" y="167"/>
                  <a:pt x="0" y="209"/>
                </a:cubicBezTo>
                <a:lnTo>
                  <a:pt x="0" y="783"/>
                </a:lnTo>
                <a:cubicBezTo>
                  <a:pt x="0" y="818"/>
                  <a:pt x="34" y="852"/>
                  <a:pt x="69" y="852"/>
                </a:cubicBezTo>
                <a:lnTo>
                  <a:pt x="556" y="852"/>
                </a:lnTo>
                <a:cubicBezTo>
                  <a:pt x="591" y="852"/>
                  <a:pt x="625" y="818"/>
                  <a:pt x="625" y="783"/>
                </a:cubicBezTo>
                <a:lnTo>
                  <a:pt x="625" y="209"/>
                </a:lnTo>
                <a:cubicBezTo>
                  <a:pt x="625" y="167"/>
                  <a:pt x="586" y="139"/>
                  <a:pt x="543" y="138"/>
                </a:cubicBezTo>
                <a:lnTo>
                  <a:pt x="543" y="188"/>
                </a:lnTo>
                <a:cubicBezTo>
                  <a:pt x="566" y="188"/>
                  <a:pt x="577" y="200"/>
                  <a:pt x="577" y="224"/>
                </a:cubicBezTo>
                <a:lnTo>
                  <a:pt x="577" y="768"/>
                </a:lnTo>
                <a:cubicBezTo>
                  <a:pt x="577" y="785"/>
                  <a:pt x="570" y="803"/>
                  <a:pt x="554" y="803"/>
                </a:cubicBezTo>
                <a:lnTo>
                  <a:pt x="71" y="803"/>
                </a:lnTo>
                <a:cubicBezTo>
                  <a:pt x="53" y="803"/>
                  <a:pt x="48" y="783"/>
                  <a:pt x="48" y="764"/>
                </a:cubicBezTo>
                <a:lnTo>
                  <a:pt x="48" y="224"/>
                </a:lnTo>
                <a:close/>
                <a:moveTo>
                  <a:pt x="270" y="91"/>
                </a:moveTo>
                <a:cubicBezTo>
                  <a:pt x="270" y="71"/>
                  <a:pt x="289" y="52"/>
                  <a:pt x="309" y="52"/>
                </a:cubicBezTo>
                <a:lnTo>
                  <a:pt x="316" y="52"/>
                </a:lnTo>
                <a:cubicBezTo>
                  <a:pt x="336" y="52"/>
                  <a:pt x="355" y="71"/>
                  <a:pt x="355" y="91"/>
                </a:cubicBezTo>
                <a:lnTo>
                  <a:pt x="355" y="95"/>
                </a:lnTo>
                <a:cubicBezTo>
                  <a:pt x="355" y="117"/>
                  <a:pt x="336" y="136"/>
                  <a:pt x="314" y="136"/>
                </a:cubicBezTo>
                <a:lnTo>
                  <a:pt x="311" y="136"/>
                </a:lnTo>
                <a:cubicBezTo>
                  <a:pt x="289" y="136"/>
                  <a:pt x="270" y="117"/>
                  <a:pt x="270" y="95"/>
                </a:cubicBezTo>
                <a:lnTo>
                  <a:pt x="270" y="91"/>
                </a:lnTo>
                <a:close/>
                <a:moveTo>
                  <a:pt x="218" y="93"/>
                </a:moveTo>
                <a:lnTo>
                  <a:pt x="149" y="93"/>
                </a:lnTo>
                <a:cubicBezTo>
                  <a:pt x="126" y="93"/>
                  <a:pt x="115" y="104"/>
                  <a:pt x="115" y="127"/>
                </a:cubicBezTo>
                <a:lnTo>
                  <a:pt x="115" y="216"/>
                </a:lnTo>
                <a:cubicBezTo>
                  <a:pt x="115" y="231"/>
                  <a:pt x="124" y="246"/>
                  <a:pt x="138" y="246"/>
                </a:cubicBezTo>
                <a:lnTo>
                  <a:pt x="487" y="246"/>
                </a:lnTo>
                <a:cubicBezTo>
                  <a:pt x="501" y="246"/>
                  <a:pt x="510" y="231"/>
                  <a:pt x="510" y="216"/>
                </a:cubicBezTo>
                <a:lnTo>
                  <a:pt x="510" y="127"/>
                </a:lnTo>
                <a:cubicBezTo>
                  <a:pt x="510" y="104"/>
                  <a:pt x="499" y="93"/>
                  <a:pt x="476" y="93"/>
                </a:cubicBezTo>
                <a:lnTo>
                  <a:pt x="407" y="93"/>
                </a:lnTo>
                <a:cubicBezTo>
                  <a:pt x="407" y="45"/>
                  <a:pt x="366" y="0"/>
                  <a:pt x="320" y="0"/>
                </a:cubicBezTo>
                <a:lnTo>
                  <a:pt x="305" y="0"/>
                </a:lnTo>
                <a:cubicBezTo>
                  <a:pt x="259" y="0"/>
                  <a:pt x="218" y="45"/>
                  <a:pt x="218" y="93"/>
                </a:cubicBezTo>
                <a:close/>
                <a:moveTo>
                  <a:pt x="132" y="654"/>
                </a:moveTo>
                <a:cubicBezTo>
                  <a:pt x="132" y="649"/>
                  <a:pt x="133" y="647"/>
                  <a:pt x="138" y="647"/>
                </a:cubicBezTo>
                <a:lnTo>
                  <a:pt x="221" y="647"/>
                </a:lnTo>
                <a:lnTo>
                  <a:pt x="221" y="654"/>
                </a:lnTo>
                <a:cubicBezTo>
                  <a:pt x="221" y="661"/>
                  <a:pt x="186" y="680"/>
                  <a:pt x="180" y="684"/>
                </a:cubicBezTo>
                <a:cubicBezTo>
                  <a:pt x="174" y="679"/>
                  <a:pt x="161" y="667"/>
                  <a:pt x="151" y="667"/>
                </a:cubicBezTo>
                <a:lnTo>
                  <a:pt x="149" y="667"/>
                </a:lnTo>
                <a:cubicBezTo>
                  <a:pt x="144" y="667"/>
                  <a:pt x="136" y="675"/>
                  <a:pt x="136" y="680"/>
                </a:cubicBezTo>
                <a:lnTo>
                  <a:pt x="136" y="682"/>
                </a:lnTo>
                <a:cubicBezTo>
                  <a:pt x="136" y="688"/>
                  <a:pt x="167" y="721"/>
                  <a:pt x="173" y="721"/>
                </a:cubicBezTo>
                <a:lnTo>
                  <a:pt x="175" y="721"/>
                </a:lnTo>
                <a:cubicBezTo>
                  <a:pt x="180" y="721"/>
                  <a:pt x="214" y="693"/>
                  <a:pt x="221" y="688"/>
                </a:cubicBezTo>
                <a:cubicBezTo>
                  <a:pt x="221" y="700"/>
                  <a:pt x="225" y="738"/>
                  <a:pt x="214" y="738"/>
                </a:cubicBezTo>
                <a:lnTo>
                  <a:pt x="138" y="738"/>
                </a:lnTo>
                <a:cubicBezTo>
                  <a:pt x="133" y="738"/>
                  <a:pt x="132" y="737"/>
                  <a:pt x="132" y="732"/>
                </a:cubicBezTo>
                <a:lnTo>
                  <a:pt x="132" y="654"/>
                </a:lnTo>
                <a:close/>
                <a:moveTo>
                  <a:pt x="214" y="760"/>
                </a:moveTo>
                <a:cubicBezTo>
                  <a:pt x="255" y="760"/>
                  <a:pt x="240" y="715"/>
                  <a:pt x="242" y="678"/>
                </a:cubicBezTo>
                <a:cubicBezTo>
                  <a:pt x="243" y="658"/>
                  <a:pt x="292" y="642"/>
                  <a:pt x="296" y="624"/>
                </a:cubicBezTo>
                <a:lnTo>
                  <a:pt x="290" y="624"/>
                </a:lnTo>
                <a:cubicBezTo>
                  <a:pt x="275" y="624"/>
                  <a:pt x="253" y="637"/>
                  <a:pt x="242" y="643"/>
                </a:cubicBezTo>
                <a:cubicBezTo>
                  <a:pt x="237" y="635"/>
                  <a:pt x="232" y="626"/>
                  <a:pt x="218" y="626"/>
                </a:cubicBezTo>
                <a:lnTo>
                  <a:pt x="134" y="626"/>
                </a:lnTo>
                <a:cubicBezTo>
                  <a:pt x="122" y="626"/>
                  <a:pt x="110" y="637"/>
                  <a:pt x="110" y="650"/>
                </a:cubicBezTo>
                <a:lnTo>
                  <a:pt x="110" y="736"/>
                </a:lnTo>
                <a:cubicBezTo>
                  <a:pt x="110" y="750"/>
                  <a:pt x="123" y="760"/>
                  <a:pt x="138" y="760"/>
                </a:cubicBezTo>
                <a:lnTo>
                  <a:pt x="214" y="760"/>
                </a:lnTo>
                <a:close/>
                <a:moveTo>
                  <a:pt x="132" y="341"/>
                </a:moveTo>
                <a:cubicBezTo>
                  <a:pt x="132" y="336"/>
                  <a:pt x="133" y="335"/>
                  <a:pt x="138" y="335"/>
                </a:cubicBezTo>
                <a:lnTo>
                  <a:pt x="214" y="335"/>
                </a:lnTo>
                <a:cubicBezTo>
                  <a:pt x="219" y="335"/>
                  <a:pt x="221" y="336"/>
                  <a:pt x="221" y="341"/>
                </a:cubicBezTo>
                <a:cubicBezTo>
                  <a:pt x="221" y="346"/>
                  <a:pt x="184" y="371"/>
                  <a:pt x="180" y="371"/>
                </a:cubicBezTo>
                <a:cubicBezTo>
                  <a:pt x="175" y="371"/>
                  <a:pt x="164" y="354"/>
                  <a:pt x="151" y="354"/>
                </a:cubicBezTo>
                <a:cubicBezTo>
                  <a:pt x="145" y="354"/>
                  <a:pt x="136" y="361"/>
                  <a:pt x="136" y="367"/>
                </a:cubicBezTo>
                <a:lnTo>
                  <a:pt x="136" y="369"/>
                </a:lnTo>
                <a:cubicBezTo>
                  <a:pt x="136" y="378"/>
                  <a:pt x="166" y="406"/>
                  <a:pt x="173" y="410"/>
                </a:cubicBezTo>
                <a:lnTo>
                  <a:pt x="221" y="376"/>
                </a:lnTo>
                <a:lnTo>
                  <a:pt x="221" y="425"/>
                </a:lnTo>
                <a:lnTo>
                  <a:pt x="132" y="425"/>
                </a:lnTo>
                <a:lnTo>
                  <a:pt x="132" y="341"/>
                </a:lnTo>
                <a:close/>
                <a:moveTo>
                  <a:pt x="240" y="330"/>
                </a:moveTo>
                <a:cubicBezTo>
                  <a:pt x="237" y="319"/>
                  <a:pt x="228" y="313"/>
                  <a:pt x="214" y="313"/>
                </a:cubicBezTo>
                <a:lnTo>
                  <a:pt x="138" y="313"/>
                </a:lnTo>
                <a:cubicBezTo>
                  <a:pt x="123" y="313"/>
                  <a:pt x="110" y="322"/>
                  <a:pt x="110" y="337"/>
                </a:cubicBezTo>
                <a:lnTo>
                  <a:pt x="110" y="423"/>
                </a:lnTo>
                <a:cubicBezTo>
                  <a:pt x="110" y="436"/>
                  <a:pt x="122" y="447"/>
                  <a:pt x="134" y="447"/>
                </a:cubicBezTo>
                <a:lnTo>
                  <a:pt x="218" y="447"/>
                </a:lnTo>
                <a:cubicBezTo>
                  <a:pt x="252" y="447"/>
                  <a:pt x="242" y="393"/>
                  <a:pt x="241" y="359"/>
                </a:cubicBezTo>
                <a:lnTo>
                  <a:pt x="296" y="313"/>
                </a:lnTo>
                <a:cubicBezTo>
                  <a:pt x="296" y="313"/>
                  <a:pt x="292" y="311"/>
                  <a:pt x="292" y="311"/>
                </a:cubicBezTo>
                <a:cubicBezTo>
                  <a:pt x="271" y="311"/>
                  <a:pt x="253" y="329"/>
                  <a:pt x="240" y="330"/>
                </a:cubicBezTo>
                <a:close/>
                <a:moveTo>
                  <a:pt x="132" y="492"/>
                </a:moveTo>
                <a:lnTo>
                  <a:pt x="221" y="492"/>
                </a:lnTo>
                <a:lnTo>
                  <a:pt x="221" y="503"/>
                </a:lnTo>
                <a:lnTo>
                  <a:pt x="180" y="529"/>
                </a:lnTo>
                <a:lnTo>
                  <a:pt x="152" y="508"/>
                </a:lnTo>
                <a:cubicBezTo>
                  <a:pt x="145" y="513"/>
                  <a:pt x="136" y="515"/>
                  <a:pt x="136" y="524"/>
                </a:cubicBezTo>
                <a:cubicBezTo>
                  <a:pt x="136" y="531"/>
                  <a:pt x="167" y="565"/>
                  <a:pt x="173" y="565"/>
                </a:cubicBezTo>
                <a:cubicBezTo>
                  <a:pt x="183" y="565"/>
                  <a:pt x="209" y="536"/>
                  <a:pt x="221" y="533"/>
                </a:cubicBezTo>
                <a:lnTo>
                  <a:pt x="221" y="581"/>
                </a:lnTo>
                <a:lnTo>
                  <a:pt x="132" y="581"/>
                </a:lnTo>
                <a:lnTo>
                  <a:pt x="132" y="492"/>
                </a:lnTo>
                <a:close/>
                <a:moveTo>
                  <a:pt x="242" y="487"/>
                </a:moveTo>
                <a:cubicBezTo>
                  <a:pt x="238" y="480"/>
                  <a:pt x="233" y="470"/>
                  <a:pt x="221" y="470"/>
                </a:cubicBezTo>
                <a:lnTo>
                  <a:pt x="132" y="470"/>
                </a:lnTo>
                <a:cubicBezTo>
                  <a:pt x="121" y="470"/>
                  <a:pt x="110" y="481"/>
                  <a:pt x="110" y="492"/>
                </a:cubicBezTo>
                <a:lnTo>
                  <a:pt x="110" y="581"/>
                </a:lnTo>
                <a:cubicBezTo>
                  <a:pt x="110" y="591"/>
                  <a:pt x="121" y="602"/>
                  <a:pt x="132" y="602"/>
                </a:cubicBezTo>
                <a:lnTo>
                  <a:pt x="221" y="602"/>
                </a:lnTo>
                <a:cubicBezTo>
                  <a:pt x="252" y="602"/>
                  <a:pt x="242" y="547"/>
                  <a:pt x="242" y="515"/>
                </a:cubicBezTo>
                <a:lnTo>
                  <a:pt x="296" y="469"/>
                </a:lnTo>
                <a:lnTo>
                  <a:pt x="289" y="465"/>
                </a:lnTo>
                <a:lnTo>
                  <a:pt x="242" y="487"/>
                </a:lnTo>
                <a:close/>
                <a:moveTo>
                  <a:pt x="320" y="716"/>
                </a:moveTo>
                <a:cubicBezTo>
                  <a:pt x="320" y="721"/>
                  <a:pt x="322" y="723"/>
                  <a:pt x="327" y="723"/>
                </a:cubicBezTo>
                <a:lnTo>
                  <a:pt x="495" y="723"/>
                </a:lnTo>
                <a:cubicBezTo>
                  <a:pt x="500" y="723"/>
                  <a:pt x="502" y="721"/>
                  <a:pt x="502" y="716"/>
                </a:cubicBezTo>
                <a:lnTo>
                  <a:pt x="502" y="669"/>
                </a:lnTo>
                <a:cubicBezTo>
                  <a:pt x="502" y="664"/>
                  <a:pt x="500" y="663"/>
                  <a:pt x="495" y="663"/>
                </a:cubicBezTo>
                <a:lnTo>
                  <a:pt x="320" y="663"/>
                </a:lnTo>
                <a:lnTo>
                  <a:pt x="320" y="716"/>
                </a:lnTo>
                <a:close/>
                <a:moveTo>
                  <a:pt x="320" y="565"/>
                </a:moveTo>
                <a:lnTo>
                  <a:pt x="502" y="565"/>
                </a:lnTo>
                <a:lnTo>
                  <a:pt x="502" y="507"/>
                </a:lnTo>
                <a:lnTo>
                  <a:pt x="320" y="507"/>
                </a:lnTo>
                <a:lnTo>
                  <a:pt x="320" y="565"/>
                </a:lnTo>
                <a:close/>
                <a:moveTo>
                  <a:pt x="320" y="410"/>
                </a:moveTo>
                <a:lnTo>
                  <a:pt x="452" y="410"/>
                </a:lnTo>
                <a:lnTo>
                  <a:pt x="452" y="352"/>
                </a:lnTo>
                <a:lnTo>
                  <a:pt x="320" y="352"/>
                </a:lnTo>
                <a:lnTo>
                  <a:pt x="320" y="4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0">
              <a:schemeClr val="accent3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Elsie" panose="02000000000000000000" charset="0"/>
            </a:endParaRPr>
          </a:p>
        </p:txBody>
      </p:sp>
      <p:sp>
        <p:nvSpPr>
          <p:cNvPr id="8" name="椭圆 37"/>
          <p:cNvSpPr/>
          <p:nvPr/>
        </p:nvSpPr>
        <p:spPr>
          <a:xfrm>
            <a:off x="296833" y="4123123"/>
            <a:ext cx="1311197" cy="119242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368300"/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Days" panose="02000505050000020004" pitchFamily="2" charset="0"/>
              <a:ea typeface="微软雅黑" panose="020B0503020204020204" pitchFamily="34" charset="-122"/>
              <a:cs typeface="Montserrat SemiBold" panose="00000700000000000000" charset="0"/>
            </a:endParaRPr>
          </a:p>
        </p:txBody>
      </p:sp>
      <p:grpSp>
        <p:nvGrpSpPr>
          <p:cNvPr id="9" name="组合 64"/>
          <p:cNvGrpSpPr/>
          <p:nvPr/>
        </p:nvGrpSpPr>
        <p:grpSpPr>
          <a:xfrm>
            <a:off x="568390" y="3001164"/>
            <a:ext cx="988796" cy="1718174"/>
            <a:chOff x="-1309687" y="3215859"/>
            <a:chExt cx="355600" cy="679450"/>
          </a:xfrm>
        </p:grpSpPr>
        <p:sp>
          <p:nvSpPr>
            <p:cNvPr id="10" name="Freeform 215"/>
            <p:cNvSpPr/>
            <p:nvPr/>
          </p:nvSpPr>
          <p:spPr bwMode="auto">
            <a:xfrm>
              <a:off x="-1200150" y="3220622"/>
              <a:ext cx="63500" cy="127000"/>
            </a:xfrm>
            <a:custGeom>
              <a:avLst/>
              <a:gdLst>
                <a:gd name="T0" fmla="*/ 4 w 17"/>
                <a:gd name="T1" fmla="*/ 21 h 34"/>
                <a:gd name="T2" fmla="*/ 4 w 17"/>
                <a:gd name="T3" fmla="*/ 16 h 34"/>
                <a:gd name="T4" fmla="*/ 3 w 17"/>
                <a:gd name="T5" fmla="*/ 15 h 34"/>
                <a:gd name="T6" fmla="*/ 2 w 17"/>
                <a:gd name="T7" fmla="*/ 10 h 34"/>
                <a:gd name="T8" fmla="*/ 3 w 17"/>
                <a:gd name="T9" fmla="*/ 10 h 34"/>
                <a:gd name="T10" fmla="*/ 3 w 17"/>
                <a:gd name="T11" fmla="*/ 4 h 34"/>
                <a:gd name="T12" fmla="*/ 10 w 17"/>
                <a:gd name="T13" fmla="*/ 0 h 34"/>
                <a:gd name="T14" fmla="*/ 17 w 17"/>
                <a:gd name="T15" fmla="*/ 5 h 34"/>
                <a:gd name="T16" fmla="*/ 17 w 17"/>
                <a:gd name="T17" fmla="*/ 9 h 34"/>
                <a:gd name="T18" fmla="*/ 17 w 17"/>
                <a:gd name="T19" fmla="*/ 11 h 34"/>
                <a:gd name="T20" fmla="*/ 17 w 17"/>
                <a:gd name="T21" fmla="*/ 13 h 34"/>
                <a:gd name="T22" fmla="*/ 16 w 17"/>
                <a:gd name="T23" fmla="*/ 18 h 34"/>
                <a:gd name="T24" fmla="*/ 14 w 17"/>
                <a:gd name="T25" fmla="*/ 22 h 34"/>
                <a:gd name="T26" fmla="*/ 15 w 17"/>
                <a:gd name="T27" fmla="*/ 27 h 34"/>
                <a:gd name="T28" fmla="*/ 13 w 17"/>
                <a:gd name="T29" fmla="*/ 34 h 34"/>
                <a:gd name="T30" fmla="*/ 4 w 17"/>
                <a:gd name="T31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4">
                  <a:moveTo>
                    <a:pt x="4" y="21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3" y="16"/>
                    <a:pt x="3" y="15"/>
                  </a:cubicBezTo>
                  <a:cubicBezTo>
                    <a:pt x="2" y="15"/>
                    <a:pt x="0" y="11"/>
                    <a:pt x="2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0"/>
                    <a:pt x="2" y="5"/>
                    <a:pt x="3" y="4"/>
                  </a:cubicBezTo>
                  <a:cubicBezTo>
                    <a:pt x="4" y="3"/>
                    <a:pt x="7" y="0"/>
                    <a:pt x="10" y="0"/>
                  </a:cubicBezTo>
                  <a:cubicBezTo>
                    <a:pt x="13" y="0"/>
                    <a:pt x="16" y="3"/>
                    <a:pt x="17" y="5"/>
                  </a:cubicBezTo>
                  <a:cubicBezTo>
                    <a:pt x="17" y="6"/>
                    <a:pt x="17" y="9"/>
                    <a:pt x="17" y="9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2"/>
                    <a:pt x="17" y="13"/>
                  </a:cubicBezTo>
                  <a:cubicBezTo>
                    <a:pt x="17" y="15"/>
                    <a:pt x="17" y="17"/>
                    <a:pt x="16" y="18"/>
                  </a:cubicBezTo>
                  <a:cubicBezTo>
                    <a:pt x="16" y="19"/>
                    <a:pt x="14" y="22"/>
                    <a:pt x="14" y="22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34"/>
                    <a:pt x="13" y="34"/>
                    <a:pt x="13" y="34"/>
                  </a:cubicBezTo>
                  <a:lnTo>
                    <a:pt x="4" y="21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11" name="Freeform 216"/>
            <p:cNvSpPr/>
            <p:nvPr/>
          </p:nvSpPr>
          <p:spPr bwMode="auto">
            <a:xfrm>
              <a:off x="-1193800" y="3273009"/>
              <a:ext cx="11113" cy="14288"/>
            </a:xfrm>
            <a:custGeom>
              <a:avLst/>
              <a:gdLst>
                <a:gd name="T0" fmla="*/ 0 w 3"/>
                <a:gd name="T1" fmla="*/ 0 h 4"/>
                <a:gd name="T2" fmla="*/ 1 w 3"/>
                <a:gd name="T3" fmla="*/ 3 h 4"/>
                <a:gd name="T4" fmla="*/ 2 w 3"/>
                <a:gd name="T5" fmla="*/ 4 h 4"/>
                <a:gd name="T6" fmla="*/ 3 w 3"/>
                <a:gd name="T7" fmla="*/ 0 h 4"/>
                <a:gd name="T8" fmla="*/ 0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0" y="0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12" name="Freeform 217"/>
            <p:cNvSpPr/>
            <p:nvPr/>
          </p:nvSpPr>
          <p:spPr bwMode="auto">
            <a:xfrm>
              <a:off x="-1189037" y="3273009"/>
              <a:ext cx="44450" cy="74613"/>
            </a:xfrm>
            <a:custGeom>
              <a:avLst/>
              <a:gdLst>
                <a:gd name="T0" fmla="*/ 10 w 12"/>
                <a:gd name="T1" fmla="*/ 20 h 20"/>
                <a:gd name="T2" fmla="*/ 12 w 12"/>
                <a:gd name="T3" fmla="*/ 13 h 20"/>
                <a:gd name="T4" fmla="*/ 11 w 12"/>
                <a:gd name="T5" fmla="*/ 8 h 20"/>
                <a:gd name="T6" fmla="*/ 11 w 12"/>
                <a:gd name="T7" fmla="*/ 8 h 20"/>
                <a:gd name="T8" fmla="*/ 6 w 12"/>
                <a:gd name="T9" fmla="*/ 7 h 20"/>
                <a:gd name="T10" fmla="*/ 1 w 12"/>
                <a:gd name="T11" fmla="*/ 0 h 20"/>
                <a:gd name="T12" fmla="*/ 0 w 12"/>
                <a:gd name="T13" fmla="*/ 2 h 20"/>
                <a:gd name="T14" fmla="*/ 1 w 12"/>
                <a:gd name="T15" fmla="*/ 2 h 20"/>
                <a:gd name="T16" fmla="*/ 1 w 12"/>
                <a:gd name="T17" fmla="*/ 7 h 20"/>
                <a:gd name="T18" fmla="*/ 10 w 12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20">
                  <a:moveTo>
                    <a:pt x="10" y="20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7"/>
                    <a:pt x="6" y="7"/>
                  </a:cubicBezTo>
                  <a:cubicBezTo>
                    <a:pt x="5" y="7"/>
                    <a:pt x="1" y="0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7"/>
                    <a:pt x="1" y="7"/>
                    <a:pt x="1" y="7"/>
                  </a:cubicBezTo>
                  <a:lnTo>
                    <a:pt x="10" y="20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13" name="Freeform 218"/>
            <p:cNvSpPr/>
            <p:nvPr/>
          </p:nvSpPr>
          <p:spPr bwMode="auto">
            <a:xfrm>
              <a:off x="-1241425" y="3358734"/>
              <a:ext cx="193675" cy="217488"/>
            </a:xfrm>
            <a:custGeom>
              <a:avLst/>
              <a:gdLst>
                <a:gd name="T0" fmla="*/ 0 w 52"/>
                <a:gd name="T1" fmla="*/ 58 h 58"/>
                <a:gd name="T2" fmla="*/ 36 w 52"/>
                <a:gd name="T3" fmla="*/ 49 h 58"/>
                <a:gd name="T4" fmla="*/ 47 w 52"/>
                <a:gd name="T5" fmla="*/ 52 h 58"/>
                <a:gd name="T6" fmla="*/ 52 w 52"/>
                <a:gd name="T7" fmla="*/ 41 h 58"/>
                <a:gd name="T8" fmla="*/ 42 w 52"/>
                <a:gd name="T9" fmla="*/ 14 h 58"/>
                <a:gd name="T10" fmla="*/ 29 w 52"/>
                <a:gd name="T11" fmla="*/ 0 h 58"/>
                <a:gd name="T12" fmla="*/ 13 w 52"/>
                <a:gd name="T13" fmla="*/ 27 h 58"/>
                <a:gd name="T14" fmla="*/ 0 w 52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8">
                  <a:moveTo>
                    <a:pt x="0" y="58"/>
                  </a:move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45" y="53"/>
                    <a:pt x="47" y="52"/>
                  </a:cubicBezTo>
                  <a:cubicBezTo>
                    <a:pt x="49" y="52"/>
                    <a:pt x="52" y="41"/>
                    <a:pt x="52" y="41"/>
                  </a:cubicBezTo>
                  <a:cubicBezTo>
                    <a:pt x="52" y="41"/>
                    <a:pt x="43" y="17"/>
                    <a:pt x="42" y="14"/>
                  </a:cubicBezTo>
                  <a:cubicBezTo>
                    <a:pt x="40" y="10"/>
                    <a:pt x="29" y="0"/>
                    <a:pt x="29" y="0"/>
                  </a:cubicBezTo>
                  <a:cubicBezTo>
                    <a:pt x="13" y="27"/>
                    <a:pt x="13" y="27"/>
                    <a:pt x="13" y="27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14" name="Freeform 219"/>
            <p:cNvSpPr/>
            <p:nvPr/>
          </p:nvSpPr>
          <p:spPr bwMode="auto">
            <a:xfrm>
              <a:off x="-1182687" y="3812759"/>
              <a:ext cx="98425" cy="52388"/>
            </a:xfrm>
            <a:custGeom>
              <a:avLst/>
              <a:gdLst>
                <a:gd name="T0" fmla="*/ 2 w 26"/>
                <a:gd name="T1" fmla="*/ 9 h 14"/>
                <a:gd name="T2" fmla="*/ 8 w 26"/>
                <a:gd name="T3" fmla="*/ 10 h 14"/>
                <a:gd name="T4" fmla="*/ 15 w 26"/>
                <a:gd name="T5" fmla="*/ 13 h 14"/>
                <a:gd name="T6" fmla="*/ 26 w 26"/>
                <a:gd name="T7" fmla="*/ 13 h 14"/>
                <a:gd name="T8" fmla="*/ 19 w 26"/>
                <a:gd name="T9" fmla="*/ 9 h 14"/>
                <a:gd name="T10" fmla="*/ 14 w 26"/>
                <a:gd name="T11" fmla="*/ 3 h 14"/>
                <a:gd name="T12" fmla="*/ 10 w 26"/>
                <a:gd name="T13" fmla="*/ 0 h 14"/>
                <a:gd name="T14" fmla="*/ 3 w 26"/>
                <a:gd name="T15" fmla="*/ 1 h 14"/>
                <a:gd name="T16" fmla="*/ 2 w 26"/>
                <a:gd name="T1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4">
                  <a:moveTo>
                    <a:pt x="2" y="9"/>
                  </a:moveTo>
                  <a:cubicBezTo>
                    <a:pt x="2" y="9"/>
                    <a:pt x="6" y="11"/>
                    <a:pt x="8" y="10"/>
                  </a:cubicBezTo>
                  <a:cubicBezTo>
                    <a:pt x="9" y="10"/>
                    <a:pt x="13" y="13"/>
                    <a:pt x="15" y="13"/>
                  </a:cubicBezTo>
                  <a:cubicBezTo>
                    <a:pt x="16" y="14"/>
                    <a:pt x="25" y="14"/>
                    <a:pt x="26" y="13"/>
                  </a:cubicBezTo>
                  <a:cubicBezTo>
                    <a:pt x="26" y="13"/>
                    <a:pt x="25" y="11"/>
                    <a:pt x="19" y="9"/>
                  </a:cubicBezTo>
                  <a:cubicBezTo>
                    <a:pt x="19" y="9"/>
                    <a:pt x="14" y="4"/>
                    <a:pt x="14" y="3"/>
                  </a:cubicBezTo>
                  <a:cubicBezTo>
                    <a:pt x="13" y="1"/>
                    <a:pt x="10" y="0"/>
                    <a:pt x="1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6"/>
                    <a:pt x="2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15" name="Freeform 220"/>
            <p:cNvSpPr/>
            <p:nvPr/>
          </p:nvSpPr>
          <p:spPr bwMode="auto">
            <a:xfrm>
              <a:off x="-1227137" y="3850859"/>
              <a:ext cx="52388" cy="44450"/>
            </a:xfrm>
            <a:custGeom>
              <a:avLst/>
              <a:gdLst>
                <a:gd name="T0" fmla="*/ 3 w 14"/>
                <a:gd name="T1" fmla="*/ 10 h 12"/>
                <a:gd name="T2" fmla="*/ 10 w 14"/>
                <a:gd name="T3" fmla="*/ 12 h 12"/>
                <a:gd name="T4" fmla="*/ 13 w 14"/>
                <a:gd name="T5" fmla="*/ 6 h 12"/>
                <a:gd name="T6" fmla="*/ 11 w 14"/>
                <a:gd name="T7" fmla="*/ 0 h 12"/>
                <a:gd name="T8" fmla="*/ 6 w 14"/>
                <a:gd name="T9" fmla="*/ 0 h 12"/>
                <a:gd name="T10" fmla="*/ 2 w 14"/>
                <a:gd name="T11" fmla="*/ 6 h 12"/>
                <a:gd name="T12" fmla="*/ 3 w 14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3" y="10"/>
                  </a:moveTo>
                  <a:cubicBezTo>
                    <a:pt x="3" y="10"/>
                    <a:pt x="9" y="12"/>
                    <a:pt x="10" y="12"/>
                  </a:cubicBezTo>
                  <a:cubicBezTo>
                    <a:pt x="11" y="11"/>
                    <a:pt x="14" y="8"/>
                    <a:pt x="13" y="6"/>
                  </a:cubicBezTo>
                  <a:cubicBezTo>
                    <a:pt x="12" y="3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2" y="2"/>
                    <a:pt x="2" y="6"/>
                  </a:cubicBezTo>
                  <a:cubicBezTo>
                    <a:pt x="2" y="6"/>
                    <a:pt x="0" y="9"/>
                    <a:pt x="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16" name="Freeform 221"/>
            <p:cNvSpPr/>
            <p:nvPr/>
          </p:nvSpPr>
          <p:spPr bwMode="auto">
            <a:xfrm>
              <a:off x="-1177925" y="3501609"/>
              <a:ext cx="82550" cy="333375"/>
            </a:xfrm>
            <a:custGeom>
              <a:avLst/>
              <a:gdLst>
                <a:gd name="T0" fmla="*/ 7 w 22"/>
                <a:gd name="T1" fmla="*/ 87 h 89"/>
                <a:gd name="T2" fmla="*/ 15 w 22"/>
                <a:gd name="T3" fmla="*/ 83 h 89"/>
                <a:gd name="T4" fmla="*/ 15 w 22"/>
                <a:gd name="T5" fmla="*/ 72 h 89"/>
                <a:gd name="T6" fmla="*/ 21 w 22"/>
                <a:gd name="T7" fmla="*/ 51 h 89"/>
                <a:gd name="T8" fmla="*/ 21 w 22"/>
                <a:gd name="T9" fmla="*/ 5 h 89"/>
                <a:gd name="T10" fmla="*/ 22 w 22"/>
                <a:gd name="T11" fmla="*/ 0 h 89"/>
                <a:gd name="T12" fmla="*/ 12 w 22"/>
                <a:gd name="T13" fmla="*/ 3 h 89"/>
                <a:gd name="T14" fmla="*/ 3 w 22"/>
                <a:gd name="T15" fmla="*/ 28 h 89"/>
                <a:gd name="T16" fmla="*/ 5 w 22"/>
                <a:gd name="T17" fmla="*/ 46 h 89"/>
                <a:gd name="T18" fmla="*/ 4 w 22"/>
                <a:gd name="T19" fmla="*/ 49 h 89"/>
                <a:gd name="T20" fmla="*/ 4 w 22"/>
                <a:gd name="T21" fmla="*/ 75 h 89"/>
                <a:gd name="T22" fmla="*/ 3 w 22"/>
                <a:gd name="T23" fmla="*/ 77 h 89"/>
                <a:gd name="T24" fmla="*/ 0 w 22"/>
                <a:gd name="T25" fmla="*/ 86 h 89"/>
                <a:gd name="T26" fmla="*/ 1 w 22"/>
                <a:gd name="T27" fmla="*/ 87 h 89"/>
                <a:gd name="T28" fmla="*/ 7 w 22"/>
                <a:gd name="T2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89">
                  <a:moveTo>
                    <a:pt x="7" y="87"/>
                  </a:moveTo>
                  <a:cubicBezTo>
                    <a:pt x="9" y="87"/>
                    <a:pt x="13" y="86"/>
                    <a:pt x="15" y="83"/>
                  </a:cubicBezTo>
                  <a:cubicBezTo>
                    <a:pt x="15" y="83"/>
                    <a:pt x="14" y="75"/>
                    <a:pt x="15" y="72"/>
                  </a:cubicBezTo>
                  <a:cubicBezTo>
                    <a:pt x="15" y="70"/>
                    <a:pt x="20" y="54"/>
                    <a:pt x="21" y="51"/>
                  </a:cubicBezTo>
                  <a:cubicBezTo>
                    <a:pt x="22" y="49"/>
                    <a:pt x="22" y="11"/>
                    <a:pt x="21" y="5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5" y="44"/>
                    <a:pt x="5" y="46"/>
                  </a:cubicBezTo>
                  <a:cubicBezTo>
                    <a:pt x="5" y="46"/>
                    <a:pt x="4" y="48"/>
                    <a:pt x="4" y="49"/>
                  </a:cubicBezTo>
                  <a:cubicBezTo>
                    <a:pt x="4" y="49"/>
                    <a:pt x="5" y="74"/>
                    <a:pt x="4" y="75"/>
                  </a:cubicBezTo>
                  <a:cubicBezTo>
                    <a:pt x="4" y="75"/>
                    <a:pt x="4" y="76"/>
                    <a:pt x="3" y="77"/>
                  </a:cubicBezTo>
                  <a:cubicBezTo>
                    <a:pt x="3" y="77"/>
                    <a:pt x="0" y="83"/>
                    <a:pt x="0" y="86"/>
                  </a:cubicBezTo>
                  <a:cubicBezTo>
                    <a:pt x="0" y="86"/>
                    <a:pt x="1" y="87"/>
                    <a:pt x="1" y="87"/>
                  </a:cubicBezTo>
                  <a:cubicBezTo>
                    <a:pt x="3" y="89"/>
                    <a:pt x="5" y="87"/>
                    <a:pt x="7" y="87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17" name="Freeform 222"/>
            <p:cNvSpPr/>
            <p:nvPr/>
          </p:nvSpPr>
          <p:spPr bwMode="auto">
            <a:xfrm>
              <a:off x="-1177925" y="3501609"/>
              <a:ext cx="82550" cy="333375"/>
            </a:xfrm>
            <a:custGeom>
              <a:avLst/>
              <a:gdLst>
                <a:gd name="T0" fmla="*/ 12 w 22"/>
                <a:gd name="T1" fmla="*/ 3 h 89"/>
                <a:gd name="T2" fmla="*/ 3 w 22"/>
                <a:gd name="T3" fmla="*/ 28 h 89"/>
                <a:gd name="T4" fmla="*/ 5 w 22"/>
                <a:gd name="T5" fmla="*/ 46 h 89"/>
                <a:gd name="T6" fmla="*/ 4 w 22"/>
                <a:gd name="T7" fmla="*/ 49 h 89"/>
                <a:gd name="T8" fmla="*/ 4 w 22"/>
                <a:gd name="T9" fmla="*/ 75 h 89"/>
                <a:gd name="T10" fmla="*/ 3 w 22"/>
                <a:gd name="T11" fmla="*/ 77 h 89"/>
                <a:gd name="T12" fmla="*/ 0 w 22"/>
                <a:gd name="T13" fmla="*/ 86 h 89"/>
                <a:gd name="T14" fmla="*/ 1 w 22"/>
                <a:gd name="T15" fmla="*/ 87 h 89"/>
                <a:gd name="T16" fmla="*/ 7 w 22"/>
                <a:gd name="T17" fmla="*/ 87 h 89"/>
                <a:gd name="T18" fmla="*/ 8 w 22"/>
                <a:gd name="T19" fmla="*/ 87 h 89"/>
                <a:gd name="T20" fmla="*/ 11 w 22"/>
                <a:gd name="T21" fmla="*/ 80 h 89"/>
                <a:gd name="T22" fmla="*/ 14 w 22"/>
                <a:gd name="T23" fmla="*/ 72 h 89"/>
                <a:gd name="T24" fmla="*/ 18 w 22"/>
                <a:gd name="T25" fmla="*/ 57 h 89"/>
                <a:gd name="T26" fmla="*/ 11 w 22"/>
                <a:gd name="T27" fmla="*/ 68 h 89"/>
                <a:gd name="T28" fmla="*/ 18 w 22"/>
                <a:gd name="T29" fmla="*/ 53 h 89"/>
                <a:gd name="T30" fmla="*/ 11 w 22"/>
                <a:gd name="T31" fmla="*/ 62 h 89"/>
                <a:gd name="T32" fmla="*/ 9 w 22"/>
                <a:gd name="T33" fmla="*/ 58 h 89"/>
                <a:gd name="T34" fmla="*/ 16 w 22"/>
                <a:gd name="T35" fmla="*/ 44 h 89"/>
                <a:gd name="T36" fmla="*/ 8 w 22"/>
                <a:gd name="T37" fmla="*/ 54 h 89"/>
                <a:gd name="T38" fmla="*/ 9 w 22"/>
                <a:gd name="T39" fmla="*/ 45 h 89"/>
                <a:gd name="T40" fmla="*/ 12 w 22"/>
                <a:gd name="T41" fmla="*/ 37 h 89"/>
                <a:gd name="T42" fmla="*/ 8 w 22"/>
                <a:gd name="T43" fmla="*/ 37 h 89"/>
                <a:gd name="T44" fmla="*/ 12 w 22"/>
                <a:gd name="T45" fmla="*/ 28 h 89"/>
                <a:gd name="T46" fmla="*/ 21 w 22"/>
                <a:gd name="T47" fmla="*/ 9 h 89"/>
                <a:gd name="T48" fmla="*/ 21 w 22"/>
                <a:gd name="T49" fmla="*/ 5 h 89"/>
                <a:gd name="T50" fmla="*/ 22 w 22"/>
                <a:gd name="T51" fmla="*/ 0 h 89"/>
                <a:gd name="T52" fmla="*/ 12 w 22"/>
                <a:gd name="T53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89">
                  <a:moveTo>
                    <a:pt x="12" y="3"/>
                  </a:move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5" y="44"/>
                    <a:pt x="5" y="46"/>
                  </a:cubicBezTo>
                  <a:cubicBezTo>
                    <a:pt x="5" y="46"/>
                    <a:pt x="4" y="48"/>
                    <a:pt x="4" y="49"/>
                  </a:cubicBezTo>
                  <a:cubicBezTo>
                    <a:pt x="4" y="49"/>
                    <a:pt x="5" y="74"/>
                    <a:pt x="4" y="75"/>
                  </a:cubicBezTo>
                  <a:cubicBezTo>
                    <a:pt x="4" y="75"/>
                    <a:pt x="4" y="76"/>
                    <a:pt x="3" y="77"/>
                  </a:cubicBezTo>
                  <a:cubicBezTo>
                    <a:pt x="3" y="77"/>
                    <a:pt x="0" y="83"/>
                    <a:pt x="0" y="86"/>
                  </a:cubicBezTo>
                  <a:cubicBezTo>
                    <a:pt x="0" y="86"/>
                    <a:pt x="1" y="87"/>
                    <a:pt x="1" y="87"/>
                  </a:cubicBezTo>
                  <a:cubicBezTo>
                    <a:pt x="3" y="89"/>
                    <a:pt x="5" y="87"/>
                    <a:pt x="7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9" y="84"/>
                    <a:pt x="10" y="81"/>
                    <a:pt x="11" y="80"/>
                  </a:cubicBezTo>
                  <a:cubicBezTo>
                    <a:pt x="13" y="78"/>
                    <a:pt x="14" y="74"/>
                    <a:pt x="14" y="72"/>
                  </a:cubicBezTo>
                  <a:cubicBezTo>
                    <a:pt x="13" y="70"/>
                    <a:pt x="18" y="57"/>
                    <a:pt x="18" y="5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8" y="61"/>
                    <a:pt x="9" y="58"/>
                  </a:cubicBezTo>
                  <a:cubicBezTo>
                    <a:pt x="10" y="56"/>
                    <a:pt x="14" y="49"/>
                    <a:pt x="16" y="44"/>
                  </a:cubicBezTo>
                  <a:cubicBezTo>
                    <a:pt x="13" y="49"/>
                    <a:pt x="8" y="54"/>
                    <a:pt x="8" y="54"/>
                  </a:cubicBezTo>
                  <a:cubicBezTo>
                    <a:pt x="8" y="54"/>
                    <a:pt x="9" y="46"/>
                    <a:pt x="9" y="45"/>
                  </a:cubicBezTo>
                  <a:cubicBezTo>
                    <a:pt x="9" y="45"/>
                    <a:pt x="12" y="37"/>
                    <a:pt x="12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13" y="31"/>
                    <a:pt x="12" y="28"/>
                  </a:cubicBezTo>
                  <a:cubicBezTo>
                    <a:pt x="12" y="27"/>
                    <a:pt x="18" y="16"/>
                    <a:pt x="21" y="9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18" name="Freeform 223"/>
            <p:cNvSpPr/>
            <p:nvPr/>
          </p:nvSpPr>
          <p:spPr bwMode="auto">
            <a:xfrm>
              <a:off x="-1114425" y="3647659"/>
              <a:ext cx="11113" cy="15875"/>
            </a:xfrm>
            <a:custGeom>
              <a:avLst/>
              <a:gdLst>
                <a:gd name="T0" fmla="*/ 0 w 3"/>
                <a:gd name="T1" fmla="*/ 4 h 4"/>
                <a:gd name="T2" fmla="*/ 2 w 3"/>
                <a:gd name="T3" fmla="*/ 0 h 4"/>
                <a:gd name="T4" fmla="*/ 0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1" y="3"/>
                    <a:pt x="1" y="0"/>
                    <a:pt x="2" y="0"/>
                  </a:cubicBezTo>
                  <a:cubicBezTo>
                    <a:pt x="2" y="0"/>
                    <a:pt x="3" y="1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19" name="Freeform 224"/>
            <p:cNvSpPr/>
            <p:nvPr/>
          </p:nvSpPr>
          <p:spPr bwMode="auto">
            <a:xfrm>
              <a:off x="-1230312" y="3498434"/>
              <a:ext cx="119063" cy="371475"/>
            </a:xfrm>
            <a:custGeom>
              <a:avLst/>
              <a:gdLst>
                <a:gd name="T0" fmla="*/ 8 w 32"/>
                <a:gd name="T1" fmla="*/ 98 h 99"/>
                <a:gd name="T2" fmla="*/ 16 w 32"/>
                <a:gd name="T3" fmla="*/ 95 h 99"/>
                <a:gd name="T4" fmla="*/ 14 w 32"/>
                <a:gd name="T5" fmla="*/ 89 h 99"/>
                <a:gd name="T6" fmla="*/ 13 w 32"/>
                <a:gd name="T7" fmla="*/ 82 h 99"/>
                <a:gd name="T8" fmla="*/ 17 w 32"/>
                <a:gd name="T9" fmla="*/ 58 h 99"/>
                <a:gd name="T10" fmla="*/ 19 w 32"/>
                <a:gd name="T11" fmla="*/ 44 h 99"/>
                <a:gd name="T12" fmla="*/ 25 w 32"/>
                <a:gd name="T13" fmla="*/ 27 h 99"/>
                <a:gd name="T14" fmla="*/ 32 w 32"/>
                <a:gd name="T15" fmla="*/ 8 h 99"/>
                <a:gd name="T16" fmla="*/ 30 w 32"/>
                <a:gd name="T17" fmla="*/ 1 h 99"/>
                <a:gd name="T18" fmla="*/ 5 w 32"/>
                <a:gd name="T19" fmla="*/ 0 h 99"/>
                <a:gd name="T20" fmla="*/ 2 w 32"/>
                <a:gd name="T21" fmla="*/ 20 h 99"/>
                <a:gd name="T22" fmla="*/ 4 w 32"/>
                <a:gd name="T23" fmla="*/ 33 h 99"/>
                <a:gd name="T24" fmla="*/ 4 w 32"/>
                <a:gd name="T25" fmla="*/ 49 h 99"/>
                <a:gd name="T26" fmla="*/ 0 w 32"/>
                <a:gd name="T27" fmla="*/ 86 h 99"/>
                <a:gd name="T28" fmla="*/ 2 w 32"/>
                <a:gd name="T29" fmla="*/ 91 h 99"/>
                <a:gd name="T30" fmla="*/ 1 w 32"/>
                <a:gd name="T31" fmla="*/ 94 h 99"/>
                <a:gd name="T32" fmla="*/ 8 w 32"/>
                <a:gd name="T33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99">
                  <a:moveTo>
                    <a:pt x="8" y="98"/>
                  </a:moveTo>
                  <a:cubicBezTo>
                    <a:pt x="10" y="99"/>
                    <a:pt x="15" y="97"/>
                    <a:pt x="16" y="95"/>
                  </a:cubicBezTo>
                  <a:cubicBezTo>
                    <a:pt x="17" y="94"/>
                    <a:pt x="17" y="91"/>
                    <a:pt x="14" y="89"/>
                  </a:cubicBezTo>
                  <a:cubicBezTo>
                    <a:pt x="12" y="87"/>
                    <a:pt x="13" y="82"/>
                    <a:pt x="13" y="82"/>
                  </a:cubicBezTo>
                  <a:cubicBezTo>
                    <a:pt x="12" y="82"/>
                    <a:pt x="17" y="61"/>
                    <a:pt x="17" y="58"/>
                  </a:cubicBezTo>
                  <a:cubicBezTo>
                    <a:pt x="16" y="55"/>
                    <a:pt x="19" y="46"/>
                    <a:pt x="19" y="44"/>
                  </a:cubicBezTo>
                  <a:cubicBezTo>
                    <a:pt x="19" y="43"/>
                    <a:pt x="24" y="29"/>
                    <a:pt x="25" y="27"/>
                  </a:cubicBezTo>
                  <a:cubicBezTo>
                    <a:pt x="26" y="26"/>
                    <a:pt x="31" y="11"/>
                    <a:pt x="32" y="8"/>
                  </a:cubicBezTo>
                  <a:cubicBezTo>
                    <a:pt x="32" y="4"/>
                    <a:pt x="30" y="1"/>
                    <a:pt x="30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1" y="15"/>
                    <a:pt x="2" y="20"/>
                  </a:cubicBezTo>
                  <a:cubicBezTo>
                    <a:pt x="4" y="24"/>
                    <a:pt x="4" y="31"/>
                    <a:pt x="4" y="33"/>
                  </a:cubicBezTo>
                  <a:cubicBezTo>
                    <a:pt x="3" y="35"/>
                    <a:pt x="4" y="43"/>
                    <a:pt x="4" y="49"/>
                  </a:cubicBezTo>
                  <a:cubicBezTo>
                    <a:pt x="3" y="55"/>
                    <a:pt x="0" y="84"/>
                    <a:pt x="0" y="86"/>
                  </a:cubicBezTo>
                  <a:cubicBezTo>
                    <a:pt x="1" y="88"/>
                    <a:pt x="2" y="91"/>
                    <a:pt x="2" y="91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3" y="96"/>
                    <a:pt x="8" y="9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20" name="Freeform 225"/>
            <p:cNvSpPr/>
            <p:nvPr/>
          </p:nvSpPr>
          <p:spPr bwMode="auto">
            <a:xfrm>
              <a:off x="-1223962" y="3482559"/>
              <a:ext cx="128588" cy="38100"/>
            </a:xfrm>
            <a:custGeom>
              <a:avLst/>
              <a:gdLst>
                <a:gd name="T0" fmla="*/ 0 w 34"/>
                <a:gd name="T1" fmla="*/ 10 h 10"/>
                <a:gd name="T2" fmla="*/ 12 w 34"/>
                <a:gd name="T3" fmla="*/ 10 h 10"/>
                <a:gd name="T4" fmla="*/ 26 w 34"/>
                <a:gd name="T5" fmla="*/ 9 h 10"/>
                <a:gd name="T6" fmla="*/ 34 w 34"/>
                <a:gd name="T7" fmla="*/ 7 h 10"/>
                <a:gd name="T8" fmla="*/ 32 w 34"/>
                <a:gd name="T9" fmla="*/ 0 h 10"/>
                <a:gd name="T10" fmla="*/ 27 w 34"/>
                <a:gd name="T11" fmla="*/ 4 h 10"/>
                <a:gd name="T12" fmla="*/ 4 w 34"/>
                <a:gd name="T13" fmla="*/ 2 h 10"/>
                <a:gd name="T14" fmla="*/ 0 w 34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0">
                  <a:moveTo>
                    <a:pt x="0" y="10"/>
                  </a:moveTo>
                  <a:cubicBezTo>
                    <a:pt x="0" y="10"/>
                    <a:pt x="11" y="9"/>
                    <a:pt x="12" y="10"/>
                  </a:cubicBezTo>
                  <a:cubicBezTo>
                    <a:pt x="14" y="10"/>
                    <a:pt x="26" y="9"/>
                    <a:pt x="26" y="9"/>
                  </a:cubicBezTo>
                  <a:cubicBezTo>
                    <a:pt x="26" y="9"/>
                    <a:pt x="32" y="8"/>
                    <a:pt x="34" y="7"/>
                  </a:cubicBezTo>
                  <a:cubicBezTo>
                    <a:pt x="34" y="7"/>
                    <a:pt x="34" y="1"/>
                    <a:pt x="32" y="0"/>
                  </a:cubicBezTo>
                  <a:cubicBezTo>
                    <a:pt x="32" y="0"/>
                    <a:pt x="30" y="3"/>
                    <a:pt x="27" y="4"/>
                  </a:cubicBezTo>
                  <a:cubicBezTo>
                    <a:pt x="27" y="4"/>
                    <a:pt x="6" y="3"/>
                    <a:pt x="4" y="2"/>
                  </a:cubicBezTo>
                  <a:cubicBezTo>
                    <a:pt x="4" y="2"/>
                    <a:pt x="2" y="3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21" name="Freeform 226"/>
            <p:cNvSpPr/>
            <p:nvPr/>
          </p:nvSpPr>
          <p:spPr bwMode="auto">
            <a:xfrm>
              <a:off x="-1009650" y="3257134"/>
              <a:ext cx="55563" cy="57150"/>
            </a:xfrm>
            <a:custGeom>
              <a:avLst/>
              <a:gdLst>
                <a:gd name="T0" fmla="*/ 4 w 15"/>
                <a:gd name="T1" fmla="*/ 15 h 15"/>
                <a:gd name="T2" fmla="*/ 10 w 15"/>
                <a:gd name="T3" fmla="*/ 12 h 15"/>
                <a:gd name="T4" fmla="*/ 13 w 15"/>
                <a:gd name="T5" fmla="*/ 3 h 15"/>
                <a:gd name="T6" fmla="*/ 14 w 15"/>
                <a:gd name="T7" fmla="*/ 1 h 15"/>
                <a:gd name="T8" fmla="*/ 11 w 15"/>
                <a:gd name="T9" fmla="*/ 1 h 15"/>
                <a:gd name="T10" fmla="*/ 8 w 15"/>
                <a:gd name="T11" fmla="*/ 3 h 15"/>
                <a:gd name="T12" fmla="*/ 4 w 15"/>
                <a:gd name="T13" fmla="*/ 6 h 15"/>
                <a:gd name="T14" fmla="*/ 4 w 15"/>
                <a:gd name="T15" fmla="*/ 2 h 15"/>
                <a:gd name="T16" fmla="*/ 2 w 15"/>
                <a:gd name="T17" fmla="*/ 5 h 15"/>
                <a:gd name="T18" fmla="*/ 1 w 15"/>
                <a:gd name="T19" fmla="*/ 8 h 15"/>
                <a:gd name="T20" fmla="*/ 1 w 15"/>
                <a:gd name="T21" fmla="*/ 10 h 15"/>
                <a:gd name="T22" fmla="*/ 4 w 15"/>
                <a:gd name="T2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5">
                  <a:moveTo>
                    <a:pt x="4" y="15"/>
                  </a:moveTo>
                  <a:cubicBezTo>
                    <a:pt x="4" y="15"/>
                    <a:pt x="8" y="14"/>
                    <a:pt x="10" y="12"/>
                  </a:cubicBezTo>
                  <a:cubicBezTo>
                    <a:pt x="10" y="12"/>
                    <a:pt x="14" y="5"/>
                    <a:pt x="13" y="3"/>
                  </a:cubicBezTo>
                  <a:cubicBezTo>
                    <a:pt x="13" y="3"/>
                    <a:pt x="15" y="1"/>
                    <a:pt x="14" y="1"/>
                  </a:cubicBezTo>
                  <a:cubicBezTo>
                    <a:pt x="14" y="1"/>
                    <a:pt x="12" y="0"/>
                    <a:pt x="11" y="1"/>
                  </a:cubicBezTo>
                  <a:cubicBezTo>
                    <a:pt x="11" y="1"/>
                    <a:pt x="10" y="0"/>
                    <a:pt x="8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6" y="3"/>
                    <a:pt x="4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0" y="5"/>
                    <a:pt x="1" y="8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3" y="15"/>
                    <a:pt x="4" y="15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22" name="Freeform 227"/>
            <p:cNvSpPr/>
            <p:nvPr/>
          </p:nvSpPr>
          <p:spPr bwMode="auto">
            <a:xfrm>
              <a:off x="-1230312" y="3498434"/>
              <a:ext cx="58738" cy="366713"/>
            </a:xfrm>
            <a:custGeom>
              <a:avLst/>
              <a:gdLst>
                <a:gd name="T0" fmla="*/ 5 w 16"/>
                <a:gd name="T1" fmla="*/ 0 h 98"/>
                <a:gd name="T2" fmla="*/ 2 w 16"/>
                <a:gd name="T3" fmla="*/ 20 h 98"/>
                <a:gd name="T4" fmla="*/ 4 w 16"/>
                <a:gd name="T5" fmla="*/ 33 h 98"/>
                <a:gd name="T6" fmla="*/ 4 w 16"/>
                <a:gd name="T7" fmla="*/ 49 h 98"/>
                <a:gd name="T8" fmla="*/ 0 w 16"/>
                <a:gd name="T9" fmla="*/ 86 h 98"/>
                <a:gd name="T10" fmla="*/ 2 w 16"/>
                <a:gd name="T11" fmla="*/ 91 h 98"/>
                <a:gd name="T12" fmla="*/ 1 w 16"/>
                <a:gd name="T13" fmla="*/ 94 h 98"/>
                <a:gd name="T14" fmla="*/ 8 w 16"/>
                <a:gd name="T15" fmla="*/ 98 h 98"/>
                <a:gd name="T16" fmla="*/ 11 w 16"/>
                <a:gd name="T17" fmla="*/ 98 h 98"/>
                <a:gd name="T18" fmla="*/ 11 w 16"/>
                <a:gd name="T19" fmla="*/ 94 h 98"/>
                <a:gd name="T20" fmla="*/ 6 w 16"/>
                <a:gd name="T21" fmla="*/ 92 h 98"/>
                <a:gd name="T22" fmla="*/ 11 w 16"/>
                <a:gd name="T23" fmla="*/ 89 h 98"/>
                <a:gd name="T24" fmla="*/ 11 w 16"/>
                <a:gd name="T25" fmla="*/ 73 h 98"/>
                <a:gd name="T26" fmla="*/ 13 w 16"/>
                <a:gd name="T27" fmla="*/ 79 h 98"/>
                <a:gd name="T28" fmla="*/ 13 w 16"/>
                <a:gd name="T29" fmla="*/ 78 h 98"/>
                <a:gd name="T30" fmla="*/ 14 w 16"/>
                <a:gd name="T31" fmla="*/ 59 h 98"/>
                <a:gd name="T32" fmla="*/ 13 w 16"/>
                <a:gd name="T33" fmla="*/ 50 h 98"/>
                <a:gd name="T34" fmla="*/ 13 w 16"/>
                <a:gd name="T35" fmla="*/ 58 h 98"/>
                <a:gd name="T36" fmla="*/ 11 w 16"/>
                <a:gd name="T37" fmla="*/ 65 h 98"/>
                <a:gd name="T38" fmla="*/ 11 w 16"/>
                <a:gd name="T39" fmla="*/ 42 h 98"/>
                <a:gd name="T40" fmla="*/ 16 w 16"/>
                <a:gd name="T41" fmla="*/ 40 h 98"/>
                <a:gd name="T42" fmla="*/ 11 w 16"/>
                <a:gd name="T43" fmla="*/ 33 h 98"/>
                <a:gd name="T44" fmla="*/ 14 w 16"/>
                <a:gd name="T45" fmla="*/ 21 h 98"/>
                <a:gd name="T46" fmla="*/ 10 w 16"/>
                <a:gd name="T47" fmla="*/ 19 h 98"/>
                <a:gd name="T48" fmla="*/ 15 w 16"/>
                <a:gd name="T49" fmla="*/ 1 h 98"/>
                <a:gd name="T50" fmla="*/ 5 w 16"/>
                <a:gd name="T5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98">
                  <a:moveTo>
                    <a:pt x="5" y="0"/>
                  </a:moveTo>
                  <a:cubicBezTo>
                    <a:pt x="5" y="0"/>
                    <a:pt x="1" y="15"/>
                    <a:pt x="2" y="20"/>
                  </a:cubicBezTo>
                  <a:cubicBezTo>
                    <a:pt x="4" y="24"/>
                    <a:pt x="4" y="31"/>
                    <a:pt x="4" y="33"/>
                  </a:cubicBezTo>
                  <a:cubicBezTo>
                    <a:pt x="3" y="35"/>
                    <a:pt x="4" y="43"/>
                    <a:pt x="4" y="49"/>
                  </a:cubicBezTo>
                  <a:cubicBezTo>
                    <a:pt x="3" y="55"/>
                    <a:pt x="0" y="84"/>
                    <a:pt x="0" y="86"/>
                  </a:cubicBezTo>
                  <a:cubicBezTo>
                    <a:pt x="1" y="88"/>
                    <a:pt x="2" y="91"/>
                    <a:pt x="2" y="91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3" y="96"/>
                    <a:pt x="8" y="98"/>
                  </a:cubicBezTo>
                  <a:cubicBezTo>
                    <a:pt x="9" y="98"/>
                    <a:pt x="10" y="98"/>
                    <a:pt x="11" y="98"/>
                  </a:cubicBezTo>
                  <a:cubicBezTo>
                    <a:pt x="11" y="96"/>
                    <a:pt x="12" y="95"/>
                    <a:pt x="11" y="94"/>
                  </a:cubicBezTo>
                  <a:cubicBezTo>
                    <a:pt x="9" y="92"/>
                    <a:pt x="6" y="92"/>
                    <a:pt x="6" y="92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7" y="83"/>
                    <a:pt x="11" y="73"/>
                    <a:pt x="11" y="73"/>
                  </a:cubicBezTo>
                  <a:cubicBezTo>
                    <a:pt x="11" y="75"/>
                    <a:pt x="12" y="77"/>
                    <a:pt x="13" y="79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2"/>
                    <a:pt x="14" y="59"/>
                    <a:pt x="14" y="59"/>
                  </a:cubicBezTo>
                  <a:cubicBezTo>
                    <a:pt x="13" y="57"/>
                    <a:pt x="13" y="50"/>
                    <a:pt x="13" y="5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65"/>
                    <a:pt x="11" y="65"/>
                    <a:pt x="11" y="65"/>
                  </a:cubicBezTo>
                  <a:cubicBezTo>
                    <a:pt x="7" y="60"/>
                    <a:pt x="11" y="47"/>
                    <a:pt x="11" y="42"/>
                  </a:cubicBezTo>
                  <a:cubicBezTo>
                    <a:pt x="11" y="38"/>
                    <a:pt x="16" y="40"/>
                    <a:pt x="16" y="40"/>
                  </a:cubicBezTo>
                  <a:cubicBezTo>
                    <a:pt x="16" y="40"/>
                    <a:pt x="11" y="38"/>
                    <a:pt x="11" y="33"/>
                  </a:cubicBezTo>
                  <a:cubicBezTo>
                    <a:pt x="11" y="29"/>
                    <a:pt x="14" y="21"/>
                    <a:pt x="14" y="21"/>
                  </a:cubicBezTo>
                  <a:cubicBezTo>
                    <a:pt x="14" y="21"/>
                    <a:pt x="11" y="23"/>
                    <a:pt x="10" y="19"/>
                  </a:cubicBezTo>
                  <a:cubicBezTo>
                    <a:pt x="9" y="16"/>
                    <a:pt x="13" y="7"/>
                    <a:pt x="15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23" name="Freeform 228"/>
            <p:cNvSpPr/>
            <p:nvPr/>
          </p:nvSpPr>
          <p:spPr bwMode="auto">
            <a:xfrm>
              <a:off x="-1189037" y="3501609"/>
              <a:ext cx="77788" cy="123825"/>
            </a:xfrm>
            <a:custGeom>
              <a:avLst/>
              <a:gdLst>
                <a:gd name="T0" fmla="*/ 1 w 21"/>
                <a:gd name="T1" fmla="*/ 0 h 33"/>
                <a:gd name="T2" fmla="*/ 0 w 21"/>
                <a:gd name="T3" fmla="*/ 5 h 33"/>
                <a:gd name="T4" fmla="*/ 12 w 21"/>
                <a:gd name="T5" fmla="*/ 8 h 33"/>
                <a:gd name="T6" fmla="*/ 14 w 21"/>
                <a:gd name="T7" fmla="*/ 20 h 33"/>
                <a:gd name="T8" fmla="*/ 10 w 21"/>
                <a:gd name="T9" fmla="*/ 24 h 33"/>
                <a:gd name="T10" fmla="*/ 11 w 21"/>
                <a:gd name="T11" fmla="*/ 33 h 33"/>
                <a:gd name="T12" fmla="*/ 14 w 21"/>
                <a:gd name="T13" fmla="*/ 26 h 33"/>
                <a:gd name="T14" fmla="*/ 21 w 21"/>
                <a:gd name="T15" fmla="*/ 7 h 33"/>
                <a:gd name="T16" fmla="*/ 19 w 21"/>
                <a:gd name="T17" fmla="*/ 0 h 33"/>
                <a:gd name="T18" fmla="*/ 1 w 21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3">
                  <a:moveTo>
                    <a:pt x="1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1" y="14"/>
                    <a:pt x="12" y="8"/>
                    <a:pt x="12" y="8"/>
                  </a:cubicBezTo>
                  <a:cubicBezTo>
                    <a:pt x="12" y="8"/>
                    <a:pt x="14" y="17"/>
                    <a:pt x="14" y="20"/>
                  </a:cubicBezTo>
                  <a:cubicBezTo>
                    <a:pt x="14" y="24"/>
                    <a:pt x="10" y="24"/>
                    <a:pt x="10" y="24"/>
                  </a:cubicBezTo>
                  <a:cubicBezTo>
                    <a:pt x="11" y="25"/>
                    <a:pt x="11" y="29"/>
                    <a:pt x="11" y="33"/>
                  </a:cubicBezTo>
                  <a:cubicBezTo>
                    <a:pt x="12" y="30"/>
                    <a:pt x="13" y="27"/>
                    <a:pt x="14" y="26"/>
                  </a:cubicBezTo>
                  <a:cubicBezTo>
                    <a:pt x="15" y="25"/>
                    <a:pt x="20" y="10"/>
                    <a:pt x="21" y="7"/>
                  </a:cubicBezTo>
                  <a:cubicBezTo>
                    <a:pt x="21" y="3"/>
                    <a:pt x="19" y="0"/>
                    <a:pt x="19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24" name="Freeform 229"/>
            <p:cNvSpPr/>
            <p:nvPr/>
          </p:nvSpPr>
          <p:spPr bwMode="auto">
            <a:xfrm>
              <a:off x="-1125537" y="3498434"/>
              <a:ext cx="22225" cy="17463"/>
            </a:xfrm>
            <a:custGeom>
              <a:avLst/>
              <a:gdLst>
                <a:gd name="T0" fmla="*/ 5 w 6"/>
                <a:gd name="T1" fmla="*/ 0 h 5"/>
                <a:gd name="T2" fmla="*/ 4 w 6"/>
                <a:gd name="T3" fmla="*/ 4 h 5"/>
                <a:gd name="T4" fmla="*/ 0 w 6"/>
                <a:gd name="T5" fmla="*/ 5 h 5"/>
                <a:gd name="T6" fmla="*/ 0 w 6"/>
                <a:gd name="T7" fmla="*/ 1 h 5"/>
                <a:gd name="T8" fmla="*/ 5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cubicBezTo>
                    <a:pt x="5" y="0"/>
                    <a:pt x="6" y="4"/>
                    <a:pt x="4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F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25" name="Freeform 230"/>
            <p:cNvSpPr/>
            <p:nvPr/>
          </p:nvSpPr>
          <p:spPr bwMode="auto">
            <a:xfrm>
              <a:off x="-1208087" y="3295234"/>
              <a:ext cx="112713" cy="206375"/>
            </a:xfrm>
            <a:custGeom>
              <a:avLst/>
              <a:gdLst>
                <a:gd name="T0" fmla="*/ 0 w 30"/>
                <a:gd name="T1" fmla="*/ 48 h 55"/>
                <a:gd name="T2" fmla="*/ 12 w 30"/>
                <a:gd name="T3" fmla="*/ 54 h 55"/>
                <a:gd name="T4" fmla="*/ 25 w 30"/>
                <a:gd name="T5" fmla="*/ 54 h 55"/>
                <a:gd name="T6" fmla="*/ 29 w 30"/>
                <a:gd name="T7" fmla="*/ 48 h 55"/>
                <a:gd name="T8" fmla="*/ 27 w 30"/>
                <a:gd name="T9" fmla="*/ 40 h 55"/>
                <a:gd name="T10" fmla="*/ 26 w 30"/>
                <a:gd name="T11" fmla="*/ 29 h 55"/>
                <a:gd name="T12" fmla="*/ 19 w 30"/>
                <a:gd name="T13" fmla="*/ 11 h 55"/>
                <a:gd name="T14" fmla="*/ 23 w 30"/>
                <a:gd name="T15" fmla="*/ 8 h 55"/>
                <a:gd name="T16" fmla="*/ 16 w 30"/>
                <a:gd name="T17" fmla="*/ 2 h 55"/>
                <a:gd name="T18" fmla="*/ 15 w 30"/>
                <a:gd name="T19" fmla="*/ 11 h 55"/>
                <a:gd name="T20" fmla="*/ 13 w 30"/>
                <a:gd name="T21" fmla="*/ 7 h 55"/>
                <a:gd name="T22" fmla="*/ 6 w 30"/>
                <a:gd name="T23" fmla="*/ 0 h 55"/>
                <a:gd name="T24" fmla="*/ 4 w 30"/>
                <a:gd name="T25" fmla="*/ 2 h 55"/>
                <a:gd name="T26" fmla="*/ 9 w 30"/>
                <a:gd name="T27" fmla="*/ 12 h 55"/>
                <a:gd name="T28" fmla="*/ 5 w 30"/>
                <a:gd name="T29" fmla="*/ 18 h 55"/>
                <a:gd name="T30" fmla="*/ 0 w 30"/>
                <a:gd name="T31" fmla="*/ 4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55">
                  <a:moveTo>
                    <a:pt x="0" y="48"/>
                  </a:moveTo>
                  <a:cubicBezTo>
                    <a:pt x="0" y="48"/>
                    <a:pt x="10" y="54"/>
                    <a:pt x="12" y="54"/>
                  </a:cubicBezTo>
                  <a:cubicBezTo>
                    <a:pt x="13" y="55"/>
                    <a:pt x="25" y="54"/>
                    <a:pt x="25" y="54"/>
                  </a:cubicBezTo>
                  <a:cubicBezTo>
                    <a:pt x="25" y="54"/>
                    <a:pt x="28" y="49"/>
                    <a:pt x="29" y="48"/>
                  </a:cubicBezTo>
                  <a:cubicBezTo>
                    <a:pt x="30" y="47"/>
                    <a:pt x="28" y="43"/>
                    <a:pt x="27" y="40"/>
                  </a:cubicBezTo>
                  <a:cubicBezTo>
                    <a:pt x="26" y="37"/>
                    <a:pt x="27" y="31"/>
                    <a:pt x="26" y="29"/>
                  </a:cubicBezTo>
                  <a:cubicBezTo>
                    <a:pt x="26" y="27"/>
                    <a:pt x="28" y="17"/>
                    <a:pt x="19" y="11"/>
                  </a:cubicBezTo>
                  <a:cubicBezTo>
                    <a:pt x="19" y="11"/>
                    <a:pt x="22" y="8"/>
                    <a:pt x="23" y="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10"/>
                    <a:pt x="15" y="11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7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5" y="16"/>
                    <a:pt x="5" y="18"/>
                  </a:cubicBezTo>
                  <a:cubicBezTo>
                    <a:pt x="6" y="20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26" name="Freeform 231"/>
            <p:cNvSpPr/>
            <p:nvPr/>
          </p:nvSpPr>
          <p:spPr bwMode="auto">
            <a:xfrm>
              <a:off x="-1208087" y="3322222"/>
              <a:ext cx="74613" cy="176213"/>
            </a:xfrm>
            <a:custGeom>
              <a:avLst/>
              <a:gdLst>
                <a:gd name="T0" fmla="*/ 8 w 20"/>
                <a:gd name="T1" fmla="*/ 6 h 47"/>
                <a:gd name="T2" fmla="*/ 5 w 20"/>
                <a:gd name="T3" fmla="*/ 12 h 47"/>
                <a:gd name="T4" fmla="*/ 0 w 20"/>
                <a:gd name="T5" fmla="*/ 41 h 47"/>
                <a:gd name="T6" fmla="*/ 12 w 20"/>
                <a:gd name="T7" fmla="*/ 47 h 47"/>
                <a:gd name="T8" fmla="*/ 14 w 20"/>
                <a:gd name="T9" fmla="*/ 47 h 47"/>
                <a:gd name="T10" fmla="*/ 10 w 20"/>
                <a:gd name="T11" fmla="*/ 43 h 47"/>
                <a:gd name="T12" fmla="*/ 9 w 20"/>
                <a:gd name="T13" fmla="*/ 39 h 47"/>
                <a:gd name="T14" fmla="*/ 13 w 20"/>
                <a:gd name="T15" fmla="*/ 42 h 47"/>
                <a:gd name="T16" fmla="*/ 10 w 20"/>
                <a:gd name="T17" fmla="*/ 38 h 47"/>
                <a:gd name="T18" fmla="*/ 19 w 20"/>
                <a:gd name="T19" fmla="*/ 47 h 47"/>
                <a:gd name="T20" fmla="*/ 20 w 20"/>
                <a:gd name="T21" fmla="*/ 47 h 47"/>
                <a:gd name="T22" fmla="*/ 10 w 20"/>
                <a:gd name="T23" fmla="*/ 35 h 47"/>
                <a:gd name="T24" fmla="*/ 12 w 20"/>
                <a:gd name="T25" fmla="*/ 33 h 47"/>
                <a:gd name="T26" fmla="*/ 13 w 20"/>
                <a:gd name="T27" fmla="*/ 31 h 47"/>
                <a:gd name="T28" fmla="*/ 19 w 20"/>
                <a:gd name="T29" fmla="*/ 35 h 47"/>
                <a:gd name="T30" fmla="*/ 13 w 20"/>
                <a:gd name="T31" fmla="*/ 28 h 47"/>
                <a:gd name="T32" fmla="*/ 13 w 20"/>
                <a:gd name="T33" fmla="*/ 26 h 47"/>
                <a:gd name="T34" fmla="*/ 19 w 20"/>
                <a:gd name="T35" fmla="*/ 29 h 47"/>
                <a:gd name="T36" fmla="*/ 13 w 20"/>
                <a:gd name="T37" fmla="*/ 23 h 47"/>
                <a:gd name="T38" fmla="*/ 10 w 20"/>
                <a:gd name="T39" fmla="*/ 20 h 47"/>
                <a:gd name="T40" fmla="*/ 16 w 20"/>
                <a:gd name="T41" fmla="*/ 20 h 47"/>
                <a:gd name="T42" fmla="*/ 10 w 20"/>
                <a:gd name="T43" fmla="*/ 15 h 47"/>
                <a:gd name="T44" fmla="*/ 9 w 20"/>
                <a:gd name="T45" fmla="*/ 8 h 47"/>
                <a:gd name="T46" fmla="*/ 13 w 20"/>
                <a:gd name="T47" fmla="*/ 0 h 47"/>
                <a:gd name="T48" fmla="*/ 8 w 20"/>
                <a:gd name="T4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47">
                  <a:moveTo>
                    <a:pt x="8" y="6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6"/>
                    <a:pt x="0" y="41"/>
                    <a:pt x="0" y="41"/>
                  </a:cubicBezTo>
                  <a:cubicBezTo>
                    <a:pt x="0" y="41"/>
                    <a:pt x="10" y="47"/>
                    <a:pt x="12" y="47"/>
                  </a:cubicBezTo>
                  <a:cubicBezTo>
                    <a:pt x="12" y="47"/>
                    <a:pt x="13" y="47"/>
                    <a:pt x="14" y="47"/>
                  </a:cubicBezTo>
                  <a:cubicBezTo>
                    <a:pt x="12" y="45"/>
                    <a:pt x="10" y="43"/>
                    <a:pt x="10" y="43"/>
                  </a:cubicBezTo>
                  <a:cubicBezTo>
                    <a:pt x="9" y="42"/>
                    <a:pt x="9" y="39"/>
                    <a:pt x="9" y="39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5" y="41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8" y="44"/>
                    <a:pt x="15" y="39"/>
                    <a:pt x="10" y="35"/>
                  </a:cubicBezTo>
                  <a:cubicBezTo>
                    <a:pt x="10" y="35"/>
                    <a:pt x="9" y="32"/>
                    <a:pt x="12" y="33"/>
                  </a:cubicBezTo>
                  <a:cubicBezTo>
                    <a:pt x="12" y="33"/>
                    <a:pt x="11" y="31"/>
                    <a:pt x="13" y="31"/>
                  </a:cubicBezTo>
                  <a:cubicBezTo>
                    <a:pt x="15" y="31"/>
                    <a:pt x="19" y="35"/>
                    <a:pt x="19" y="35"/>
                  </a:cubicBezTo>
                  <a:cubicBezTo>
                    <a:pt x="19" y="35"/>
                    <a:pt x="16" y="29"/>
                    <a:pt x="13" y="28"/>
                  </a:cubicBezTo>
                  <a:cubicBezTo>
                    <a:pt x="13" y="28"/>
                    <a:pt x="11" y="26"/>
                    <a:pt x="13" y="26"/>
                  </a:cubicBezTo>
                  <a:cubicBezTo>
                    <a:pt x="15" y="27"/>
                    <a:pt x="19" y="29"/>
                    <a:pt x="19" y="29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3" y="18"/>
                    <a:pt x="16" y="20"/>
                  </a:cubicBezTo>
                  <a:cubicBezTo>
                    <a:pt x="16" y="20"/>
                    <a:pt x="11" y="17"/>
                    <a:pt x="10" y="15"/>
                  </a:cubicBezTo>
                  <a:cubicBezTo>
                    <a:pt x="10" y="13"/>
                    <a:pt x="9" y="8"/>
                    <a:pt x="9" y="8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27" name="Freeform 232"/>
            <p:cNvSpPr/>
            <p:nvPr/>
          </p:nvSpPr>
          <p:spPr bwMode="auto">
            <a:xfrm>
              <a:off x="-1268412" y="3303172"/>
              <a:ext cx="109538" cy="292100"/>
            </a:xfrm>
            <a:custGeom>
              <a:avLst/>
              <a:gdLst>
                <a:gd name="T0" fmla="*/ 10 w 29"/>
                <a:gd name="T1" fmla="*/ 76 h 78"/>
                <a:gd name="T2" fmla="*/ 18 w 29"/>
                <a:gd name="T3" fmla="*/ 50 h 78"/>
                <a:gd name="T4" fmla="*/ 26 w 29"/>
                <a:gd name="T5" fmla="*/ 34 h 78"/>
                <a:gd name="T6" fmla="*/ 26 w 29"/>
                <a:gd name="T7" fmla="*/ 12 h 78"/>
                <a:gd name="T8" fmla="*/ 20 w 29"/>
                <a:gd name="T9" fmla="*/ 0 h 78"/>
                <a:gd name="T10" fmla="*/ 16 w 29"/>
                <a:gd name="T11" fmla="*/ 2 h 78"/>
                <a:gd name="T12" fmla="*/ 5 w 29"/>
                <a:gd name="T13" fmla="*/ 5 h 78"/>
                <a:gd name="T14" fmla="*/ 7 w 29"/>
                <a:gd name="T15" fmla="*/ 21 h 78"/>
                <a:gd name="T16" fmla="*/ 6 w 29"/>
                <a:gd name="T17" fmla="*/ 30 h 78"/>
                <a:gd name="T18" fmla="*/ 5 w 29"/>
                <a:gd name="T19" fmla="*/ 44 h 78"/>
                <a:gd name="T20" fmla="*/ 1 w 29"/>
                <a:gd name="T21" fmla="*/ 53 h 78"/>
                <a:gd name="T22" fmla="*/ 3 w 29"/>
                <a:gd name="T23" fmla="*/ 55 h 78"/>
                <a:gd name="T24" fmla="*/ 0 w 29"/>
                <a:gd name="T25" fmla="*/ 75 h 78"/>
                <a:gd name="T26" fmla="*/ 10 w 29"/>
                <a:gd name="T27" fmla="*/ 7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78">
                  <a:moveTo>
                    <a:pt x="10" y="76"/>
                  </a:moveTo>
                  <a:cubicBezTo>
                    <a:pt x="10" y="76"/>
                    <a:pt x="15" y="55"/>
                    <a:pt x="18" y="50"/>
                  </a:cubicBezTo>
                  <a:cubicBezTo>
                    <a:pt x="21" y="45"/>
                    <a:pt x="25" y="39"/>
                    <a:pt x="26" y="34"/>
                  </a:cubicBezTo>
                  <a:cubicBezTo>
                    <a:pt x="27" y="29"/>
                    <a:pt x="29" y="19"/>
                    <a:pt x="26" y="12"/>
                  </a:cubicBezTo>
                  <a:cubicBezTo>
                    <a:pt x="26" y="12"/>
                    <a:pt x="23" y="3"/>
                    <a:pt x="20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6" y="3"/>
                    <a:pt x="5" y="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41"/>
                    <a:pt x="5" y="44"/>
                  </a:cubicBezTo>
                  <a:cubicBezTo>
                    <a:pt x="5" y="47"/>
                    <a:pt x="1" y="53"/>
                    <a:pt x="1" y="53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7" y="78"/>
                    <a:pt x="10" y="7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28" name="Freeform 233"/>
            <p:cNvSpPr/>
            <p:nvPr/>
          </p:nvSpPr>
          <p:spPr bwMode="auto">
            <a:xfrm>
              <a:off x="-1246187" y="3426997"/>
              <a:ext cx="74613" cy="74613"/>
            </a:xfrm>
            <a:custGeom>
              <a:avLst/>
              <a:gdLst>
                <a:gd name="T0" fmla="*/ 1 w 20"/>
                <a:gd name="T1" fmla="*/ 1 h 20"/>
                <a:gd name="T2" fmla="*/ 11 w 20"/>
                <a:gd name="T3" fmla="*/ 9 h 20"/>
                <a:gd name="T4" fmla="*/ 14 w 20"/>
                <a:gd name="T5" fmla="*/ 7 h 20"/>
                <a:gd name="T6" fmla="*/ 13 w 20"/>
                <a:gd name="T7" fmla="*/ 0 h 20"/>
                <a:gd name="T8" fmla="*/ 15 w 20"/>
                <a:gd name="T9" fmla="*/ 5 h 20"/>
                <a:gd name="T10" fmla="*/ 16 w 20"/>
                <a:gd name="T11" fmla="*/ 3 h 20"/>
                <a:gd name="T12" fmla="*/ 16 w 20"/>
                <a:gd name="T13" fmla="*/ 0 h 20"/>
                <a:gd name="T14" fmla="*/ 17 w 20"/>
                <a:gd name="T15" fmla="*/ 0 h 20"/>
                <a:gd name="T16" fmla="*/ 20 w 20"/>
                <a:gd name="T17" fmla="*/ 3 h 20"/>
                <a:gd name="T18" fmla="*/ 19 w 20"/>
                <a:gd name="T19" fmla="*/ 20 h 20"/>
                <a:gd name="T20" fmla="*/ 13 w 20"/>
                <a:gd name="T21" fmla="*/ 20 h 20"/>
                <a:gd name="T22" fmla="*/ 0 w 20"/>
                <a:gd name="T23" fmla="*/ 14 h 20"/>
                <a:gd name="T24" fmla="*/ 1 w 20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0">
                  <a:moveTo>
                    <a:pt x="1" y="1"/>
                  </a:moveTo>
                  <a:cubicBezTo>
                    <a:pt x="1" y="1"/>
                    <a:pt x="9" y="9"/>
                    <a:pt x="11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3" y="3"/>
                    <a:pt x="13" y="0"/>
                  </a:cubicBezTo>
                  <a:cubicBezTo>
                    <a:pt x="13" y="0"/>
                    <a:pt x="15" y="5"/>
                    <a:pt x="15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1"/>
                    <a:pt x="16" y="0"/>
                  </a:cubicBezTo>
                  <a:cubicBezTo>
                    <a:pt x="16" y="0"/>
                    <a:pt x="17" y="1"/>
                    <a:pt x="17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29" name="Freeform 234"/>
            <p:cNvSpPr/>
            <p:nvPr/>
          </p:nvSpPr>
          <p:spPr bwMode="auto">
            <a:xfrm>
              <a:off x="-1204912" y="3487322"/>
              <a:ext cx="63500" cy="44450"/>
            </a:xfrm>
            <a:custGeom>
              <a:avLst/>
              <a:gdLst>
                <a:gd name="T0" fmla="*/ 0 w 17"/>
                <a:gd name="T1" fmla="*/ 4 h 12"/>
                <a:gd name="T2" fmla="*/ 4 w 17"/>
                <a:gd name="T3" fmla="*/ 7 h 12"/>
                <a:gd name="T4" fmla="*/ 7 w 17"/>
                <a:gd name="T5" fmla="*/ 9 h 12"/>
                <a:gd name="T6" fmla="*/ 12 w 17"/>
                <a:gd name="T7" fmla="*/ 11 h 12"/>
                <a:gd name="T8" fmla="*/ 15 w 17"/>
                <a:gd name="T9" fmla="*/ 11 h 12"/>
                <a:gd name="T10" fmla="*/ 12 w 17"/>
                <a:gd name="T11" fmla="*/ 7 h 12"/>
                <a:gd name="T12" fmla="*/ 16 w 17"/>
                <a:gd name="T13" fmla="*/ 8 h 12"/>
                <a:gd name="T14" fmla="*/ 14 w 17"/>
                <a:gd name="T15" fmla="*/ 4 h 12"/>
                <a:gd name="T16" fmla="*/ 9 w 17"/>
                <a:gd name="T17" fmla="*/ 2 h 12"/>
                <a:gd name="T18" fmla="*/ 14 w 17"/>
                <a:gd name="T19" fmla="*/ 3 h 12"/>
                <a:gd name="T20" fmla="*/ 16 w 17"/>
                <a:gd name="T21" fmla="*/ 3 h 12"/>
                <a:gd name="T22" fmla="*/ 12 w 17"/>
                <a:gd name="T23" fmla="*/ 1 h 12"/>
                <a:gd name="T24" fmla="*/ 4 w 17"/>
                <a:gd name="T25" fmla="*/ 0 h 12"/>
                <a:gd name="T26" fmla="*/ 0 w 17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2">
                  <a:moveTo>
                    <a:pt x="0" y="4"/>
                  </a:moveTo>
                  <a:cubicBezTo>
                    <a:pt x="0" y="4"/>
                    <a:pt x="2" y="5"/>
                    <a:pt x="4" y="7"/>
                  </a:cubicBezTo>
                  <a:cubicBezTo>
                    <a:pt x="6" y="8"/>
                    <a:pt x="7" y="9"/>
                    <a:pt x="7" y="9"/>
                  </a:cubicBezTo>
                  <a:cubicBezTo>
                    <a:pt x="7" y="9"/>
                    <a:pt x="11" y="12"/>
                    <a:pt x="12" y="11"/>
                  </a:cubicBezTo>
                  <a:cubicBezTo>
                    <a:pt x="12" y="11"/>
                    <a:pt x="15" y="11"/>
                    <a:pt x="15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4" y="10"/>
                    <a:pt x="16" y="8"/>
                  </a:cubicBezTo>
                  <a:cubicBezTo>
                    <a:pt x="16" y="8"/>
                    <a:pt x="15" y="5"/>
                    <a:pt x="14" y="4"/>
                  </a:cubicBezTo>
                  <a:cubicBezTo>
                    <a:pt x="12" y="4"/>
                    <a:pt x="9" y="2"/>
                    <a:pt x="9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4"/>
                    <a:pt x="16" y="3"/>
                  </a:cubicBezTo>
                  <a:cubicBezTo>
                    <a:pt x="17" y="3"/>
                    <a:pt x="12" y="1"/>
                    <a:pt x="12" y="1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30" name="Freeform 235"/>
            <p:cNvSpPr/>
            <p:nvPr/>
          </p:nvSpPr>
          <p:spPr bwMode="auto">
            <a:xfrm>
              <a:off x="-1147762" y="3295234"/>
              <a:ext cx="160338" cy="266700"/>
            </a:xfrm>
            <a:custGeom>
              <a:avLst/>
              <a:gdLst>
                <a:gd name="T0" fmla="*/ 18 w 43"/>
                <a:gd name="T1" fmla="*/ 71 h 71"/>
                <a:gd name="T2" fmla="*/ 22 w 43"/>
                <a:gd name="T3" fmla="*/ 53 h 71"/>
                <a:gd name="T4" fmla="*/ 15 w 43"/>
                <a:gd name="T5" fmla="*/ 38 h 71"/>
                <a:gd name="T6" fmla="*/ 6 w 43"/>
                <a:gd name="T7" fmla="*/ 16 h 71"/>
                <a:gd name="T8" fmla="*/ 3 w 43"/>
                <a:gd name="T9" fmla="*/ 11 h 71"/>
                <a:gd name="T10" fmla="*/ 7 w 43"/>
                <a:gd name="T11" fmla="*/ 8 h 71"/>
                <a:gd name="T12" fmla="*/ 0 w 43"/>
                <a:gd name="T13" fmla="*/ 2 h 71"/>
                <a:gd name="T14" fmla="*/ 10 w 43"/>
                <a:gd name="T15" fmla="*/ 5 h 71"/>
                <a:gd name="T16" fmla="*/ 13 w 43"/>
                <a:gd name="T17" fmla="*/ 9 h 71"/>
                <a:gd name="T18" fmla="*/ 18 w 43"/>
                <a:gd name="T19" fmla="*/ 10 h 71"/>
                <a:gd name="T20" fmla="*/ 21 w 43"/>
                <a:gd name="T21" fmla="*/ 11 h 71"/>
                <a:gd name="T22" fmla="*/ 25 w 43"/>
                <a:gd name="T23" fmla="*/ 8 h 71"/>
                <a:gd name="T24" fmla="*/ 30 w 43"/>
                <a:gd name="T25" fmla="*/ 5 h 71"/>
                <a:gd name="T26" fmla="*/ 34 w 43"/>
                <a:gd name="T27" fmla="*/ 4 h 71"/>
                <a:gd name="T28" fmla="*/ 39 w 43"/>
                <a:gd name="T29" fmla="*/ 0 h 71"/>
                <a:gd name="T30" fmla="*/ 43 w 43"/>
                <a:gd name="T31" fmla="*/ 7 h 71"/>
                <a:gd name="T32" fmla="*/ 36 w 43"/>
                <a:gd name="T33" fmla="*/ 13 h 71"/>
                <a:gd name="T34" fmla="*/ 27 w 43"/>
                <a:gd name="T35" fmla="*/ 19 h 71"/>
                <a:gd name="T36" fmla="*/ 22 w 43"/>
                <a:gd name="T37" fmla="*/ 21 h 71"/>
                <a:gd name="T38" fmla="*/ 17 w 43"/>
                <a:gd name="T39" fmla="*/ 21 h 71"/>
                <a:gd name="T40" fmla="*/ 22 w 43"/>
                <a:gd name="T41" fmla="*/ 35 h 71"/>
                <a:gd name="T42" fmla="*/ 28 w 43"/>
                <a:gd name="T43" fmla="*/ 60 h 71"/>
                <a:gd name="T44" fmla="*/ 18 w 43"/>
                <a:gd name="T4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71">
                  <a:moveTo>
                    <a:pt x="18" y="71"/>
                  </a:moveTo>
                  <a:cubicBezTo>
                    <a:pt x="18" y="71"/>
                    <a:pt x="24" y="57"/>
                    <a:pt x="22" y="53"/>
                  </a:cubicBezTo>
                  <a:cubicBezTo>
                    <a:pt x="20" y="49"/>
                    <a:pt x="15" y="39"/>
                    <a:pt x="15" y="38"/>
                  </a:cubicBezTo>
                  <a:cubicBezTo>
                    <a:pt x="14" y="38"/>
                    <a:pt x="8" y="20"/>
                    <a:pt x="6" y="16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4" y="8"/>
                    <a:pt x="7" y="8"/>
                  </a:cubicBezTo>
                  <a:cubicBezTo>
                    <a:pt x="7" y="8"/>
                    <a:pt x="2" y="5"/>
                    <a:pt x="0" y="2"/>
                  </a:cubicBezTo>
                  <a:cubicBezTo>
                    <a:pt x="0" y="2"/>
                    <a:pt x="7" y="2"/>
                    <a:pt x="10" y="5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7" y="9"/>
                    <a:pt x="18" y="10"/>
                  </a:cubicBezTo>
                  <a:cubicBezTo>
                    <a:pt x="18" y="10"/>
                    <a:pt x="20" y="10"/>
                    <a:pt x="21" y="11"/>
                  </a:cubicBezTo>
                  <a:cubicBezTo>
                    <a:pt x="21" y="11"/>
                    <a:pt x="23" y="8"/>
                    <a:pt x="25" y="8"/>
                  </a:cubicBezTo>
                  <a:cubicBezTo>
                    <a:pt x="27" y="7"/>
                    <a:pt x="30" y="6"/>
                    <a:pt x="30" y="5"/>
                  </a:cubicBezTo>
                  <a:cubicBezTo>
                    <a:pt x="31" y="5"/>
                    <a:pt x="33" y="4"/>
                    <a:pt x="34" y="4"/>
                  </a:cubicBezTo>
                  <a:cubicBezTo>
                    <a:pt x="35" y="3"/>
                    <a:pt x="36" y="1"/>
                    <a:pt x="39" y="0"/>
                  </a:cubicBezTo>
                  <a:cubicBezTo>
                    <a:pt x="39" y="0"/>
                    <a:pt x="43" y="4"/>
                    <a:pt x="43" y="7"/>
                  </a:cubicBezTo>
                  <a:cubicBezTo>
                    <a:pt x="43" y="9"/>
                    <a:pt x="37" y="13"/>
                    <a:pt x="36" y="13"/>
                  </a:cubicBezTo>
                  <a:cubicBezTo>
                    <a:pt x="35" y="14"/>
                    <a:pt x="27" y="19"/>
                    <a:pt x="27" y="19"/>
                  </a:cubicBezTo>
                  <a:cubicBezTo>
                    <a:pt x="27" y="19"/>
                    <a:pt x="23" y="20"/>
                    <a:pt x="22" y="21"/>
                  </a:cubicBezTo>
                  <a:cubicBezTo>
                    <a:pt x="20" y="21"/>
                    <a:pt x="17" y="21"/>
                    <a:pt x="17" y="21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5"/>
                    <a:pt x="28" y="56"/>
                    <a:pt x="28" y="60"/>
                  </a:cubicBezTo>
                  <a:cubicBezTo>
                    <a:pt x="28" y="64"/>
                    <a:pt x="25" y="70"/>
                    <a:pt x="18" y="71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31" name="Freeform 236"/>
            <p:cNvSpPr/>
            <p:nvPr/>
          </p:nvSpPr>
          <p:spPr bwMode="auto">
            <a:xfrm>
              <a:off x="-1114425" y="3314284"/>
              <a:ext cx="127000" cy="198438"/>
            </a:xfrm>
            <a:custGeom>
              <a:avLst/>
              <a:gdLst>
                <a:gd name="T0" fmla="*/ 22 w 34"/>
                <a:gd name="T1" fmla="*/ 10 h 53"/>
                <a:gd name="T2" fmla="*/ 26 w 34"/>
                <a:gd name="T3" fmla="*/ 4 h 53"/>
                <a:gd name="T4" fmla="*/ 23 w 34"/>
                <a:gd name="T5" fmla="*/ 6 h 53"/>
                <a:gd name="T6" fmla="*/ 23 w 34"/>
                <a:gd name="T7" fmla="*/ 0 h 53"/>
                <a:gd name="T8" fmla="*/ 21 w 34"/>
                <a:gd name="T9" fmla="*/ 0 h 53"/>
                <a:gd name="T10" fmla="*/ 19 w 34"/>
                <a:gd name="T11" fmla="*/ 1 h 53"/>
                <a:gd name="T12" fmla="*/ 21 w 34"/>
                <a:gd name="T13" fmla="*/ 5 h 53"/>
                <a:gd name="T14" fmla="*/ 13 w 34"/>
                <a:gd name="T15" fmla="*/ 14 h 53"/>
                <a:gd name="T16" fmla="*/ 16 w 34"/>
                <a:gd name="T17" fmla="*/ 5 h 53"/>
                <a:gd name="T18" fmla="*/ 8 w 34"/>
                <a:gd name="T19" fmla="*/ 14 h 53"/>
                <a:gd name="T20" fmla="*/ 8 w 34"/>
                <a:gd name="T21" fmla="*/ 13 h 53"/>
                <a:gd name="T22" fmla="*/ 11 w 34"/>
                <a:gd name="T23" fmla="*/ 9 h 53"/>
                <a:gd name="T24" fmla="*/ 6 w 34"/>
                <a:gd name="T25" fmla="*/ 12 h 53"/>
                <a:gd name="T26" fmla="*/ 10 w 34"/>
                <a:gd name="T27" fmla="*/ 7 h 53"/>
                <a:gd name="T28" fmla="*/ 6 w 34"/>
                <a:gd name="T29" fmla="*/ 11 h 53"/>
                <a:gd name="T30" fmla="*/ 8 w 34"/>
                <a:gd name="T31" fmla="*/ 5 h 53"/>
                <a:gd name="T32" fmla="*/ 7 w 34"/>
                <a:gd name="T33" fmla="*/ 4 h 53"/>
                <a:gd name="T34" fmla="*/ 5 w 34"/>
                <a:gd name="T35" fmla="*/ 12 h 53"/>
                <a:gd name="T36" fmla="*/ 2 w 34"/>
                <a:gd name="T37" fmla="*/ 16 h 53"/>
                <a:gd name="T38" fmla="*/ 3 w 34"/>
                <a:gd name="T39" fmla="*/ 8 h 53"/>
                <a:gd name="T40" fmla="*/ 1 w 34"/>
                <a:gd name="T41" fmla="*/ 14 h 53"/>
                <a:gd name="T42" fmla="*/ 0 w 34"/>
                <a:gd name="T43" fmla="*/ 17 h 53"/>
                <a:gd name="T44" fmla="*/ 4 w 34"/>
                <a:gd name="T45" fmla="*/ 28 h 53"/>
                <a:gd name="T46" fmla="*/ 10 w 34"/>
                <a:gd name="T47" fmla="*/ 38 h 53"/>
                <a:gd name="T48" fmla="*/ 13 w 34"/>
                <a:gd name="T49" fmla="*/ 44 h 53"/>
                <a:gd name="T50" fmla="*/ 18 w 34"/>
                <a:gd name="T51" fmla="*/ 53 h 53"/>
                <a:gd name="T52" fmla="*/ 19 w 34"/>
                <a:gd name="T53" fmla="*/ 52 h 53"/>
                <a:gd name="T54" fmla="*/ 13 w 34"/>
                <a:gd name="T55" fmla="*/ 30 h 53"/>
                <a:gd name="T56" fmla="*/ 8 w 34"/>
                <a:gd name="T57" fmla="*/ 16 h 53"/>
                <a:gd name="T58" fmla="*/ 13 w 34"/>
                <a:gd name="T59" fmla="*/ 16 h 53"/>
                <a:gd name="T60" fmla="*/ 18 w 34"/>
                <a:gd name="T61" fmla="*/ 14 h 53"/>
                <a:gd name="T62" fmla="*/ 27 w 34"/>
                <a:gd name="T63" fmla="*/ 8 h 53"/>
                <a:gd name="T64" fmla="*/ 34 w 34"/>
                <a:gd name="T65" fmla="*/ 2 h 53"/>
                <a:gd name="T66" fmla="*/ 34 w 34"/>
                <a:gd name="T67" fmla="*/ 1 h 53"/>
                <a:gd name="T68" fmla="*/ 28 w 34"/>
                <a:gd name="T69" fmla="*/ 5 h 53"/>
                <a:gd name="T70" fmla="*/ 22 w 34"/>
                <a:gd name="T71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" h="53">
                  <a:moveTo>
                    <a:pt x="22" y="10"/>
                  </a:moveTo>
                  <a:cubicBezTo>
                    <a:pt x="22" y="10"/>
                    <a:pt x="26" y="5"/>
                    <a:pt x="26" y="4"/>
                  </a:cubicBezTo>
                  <a:cubicBezTo>
                    <a:pt x="26" y="4"/>
                    <a:pt x="24" y="6"/>
                    <a:pt x="23" y="6"/>
                  </a:cubicBezTo>
                  <a:cubicBezTo>
                    <a:pt x="23" y="6"/>
                    <a:pt x="24" y="2"/>
                    <a:pt x="23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21" y="0"/>
                    <a:pt x="20" y="1"/>
                    <a:pt x="19" y="1"/>
                  </a:cubicBezTo>
                  <a:cubicBezTo>
                    <a:pt x="21" y="2"/>
                    <a:pt x="22" y="3"/>
                    <a:pt x="21" y="5"/>
                  </a:cubicBezTo>
                  <a:cubicBezTo>
                    <a:pt x="20" y="8"/>
                    <a:pt x="24" y="10"/>
                    <a:pt x="13" y="14"/>
                  </a:cubicBezTo>
                  <a:cubicBezTo>
                    <a:pt x="13" y="14"/>
                    <a:pt x="18" y="11"/>
                    <a:pt x="16" y="5"/>
                  </a:cubicBezTo>
                  <a:cubicBezTo>
                    <a:pt x="16" y="5"/>
                    <a:pt x="16" y="12"/>
                    <a:pt x="8" y="14"/>
                  </a:cubicBezTo>
                  <a:cubicBezTo>
                    <a:pt x="8" y="14"/>
                    <a:pt x="7" y="13"/>
                    <a:pt x="8" y="13"/>
                  </a:cubicBezTo>
                  <a:cubicBezTo>
                    <a:pt x="8" y="12"/>
                    <a:pt x="11" y="10"/>
                    <a:pt x="11" y="9"/>
                  </a:cubicBezTo>
                  <a:cubicBezTo>
                    <a:pt x="11" y="9"/>
                    <a:pt x="8" y="12"/>
                    <a:pt x="6" y="12"/>
                  </a:cubicBezTo>
                  <a:cubicBezTo>
                    <a:pt x="6" y="12"/>
                    <a:pt x="10" y="9"/>
                    <a:pt x="10" y="7"/>
                  </a:cubicBezTo>
                  <a:cubicBezTo>
                    <a:pt x="10" y="7"/>
                    <a:pt x="8" y="10"/>
                    <a:pt x="6" y="11"/>
                  </a:cubicBezTo>
                  <a:cubicBezTo>
                    <a:pt x="6" y="11"/>
                    <a:pt x="8" y="10"/>
                    <a:pt x="8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6"/>
                    <a:pt x="8" y="9"/>
                    <a:pt x="5" y="12"/>
                  </a:cubicBezTo>
                  <a:cubicBezTo>
                    <a:pt x="5" y="12"/>
                    <a:pt x="3" y="11"/>
                    <a:pt x="2" y="16"/>
                  </a:cubicBezTo>
                  <a:cubicBezTo>
                    <a:pt x="2" y="16"/>
                    <a:pt x="3" y="11"/>
                    <a:pt x="3" y="8"/>
                  </a:cubicBezTo>
                  <a:cubicBezTo>
                    <a:pt x="3" y="8"/>
                    <a:pt x="2" y="10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21"/>
                    <a:pt x="3" y="25"/>
                    <a:pt x="4" y="2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45"/>
                    <a:pt x="13" y="30"/>
                    <a:pt x="13" y="3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11" y="16"/>
                    <a:pt x="13" y="16"/>
                  </a:cubicBezTo>
                  <a:cubicBezTo>
                    <a:pt x="14" y="15"/>
                    <a:pt x="18" y="14"/>
                    <a:pt x="18" y="14"/>
                  </a:cubicBezTo>
                  <a:cubicBezTo>
                    <a:pt x="18" y="14"/>
                    <a:pt x="26" y="9"/>
                    <a:pt x="27" y="8"/>
                  </a:cubicBezTo>
                  <a:cubicBezTo>
                    <a:pt x="28" y="8"/>
                    <a:pt x="34" y="4"/>
                    <a:pt x="34" y="2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2" y="2"/>
                    <a:pt x="28" y="4"/>
                    <a:pt x="28" y="5"/>
                  </a:cubicBezTo>
                  <a:cubicBezTo>
                    <a:pt x="27" y="6"/>
                    <a:pt x="23" y="9"/>
                    <a:pt x="2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32" name="Freeform 237"/>
            <p:cNvSpPr/>
            <p:nvPr/>
          </p:nvSpPr>
          <p:spPr bwMode="auto">
            <a:xfrm>
              <a:off x="-1249362" y="3306347"/>
              <a:ext cx="82550" cy="139700"/>
            </a:xfrm>
            <a:custGeom>
              <a:avLst/>
              <a:gdLst>
                <a:gd name="T0" fmla="*/ 0 w 22"/>
                <a:gd name="T1" fmla="*/ 4 h 37"/>
                <a:gd name="T2" fmla="*/ 2 w 22"/>
                <a:gd name="T3" fmla="*/ 20 h 37"/>
                <a:gd name="T4" fmla="*/ 1 w 22"/>
                <a:gd name="T5" fmla="*/ 29 h 37"/>
                <a:gd name="T6" fmla="*/ 1 w 22"/>
                <a:gd name="T7" fmla="*/ 35 h 37"/>
                <a:gd name="T8" fmla="*/ 4 w 22"/>
                <a:gd name="T9" fmla="*/ 37 h 37"/>
                <a:gd name="T10" fmla="*/ 4 w 22"/>
                <a:gd name="T11" fmla="*/ 26 h 37"/>
                <a:gd name="T12" fmla="*/ 5 w 22"/>
                <a:gd name="T13" fmla="*/ 21 h 37"/>
                <a:gd name="T14" fmla="*/ 11 w 22"/>
                <a:gd name="T15" fmla="*/ 11 h 37"/>
                <a:gd name="T16" fmla="*/ 6 w 22"/>
                <a:gd name="T17" fmla="*/ 17 h 37"/>
                <a:gd name="T18" fmla="*/ 3 w 22"/>
                <a:gd name="T19" fmla="*/ 4 h 37"/>
                <a:gd name="T20" fmla="*/ 12 w 22"/>
                <a:gd name="T21" fmla="*/ 2 h 37"/>
                <a:gd name="T22" fmla="*/ 14 w 22"/>
                <a:gd name="T23" fmla="*/ 5 h 37"/>
                <a:gd name="T24" fmla="*/ 16 w 22"/>
                <a:gd name="T25" fmla="*/ 6 h 37"/>
                <a:gd name="T26" fmla="*/ 14 w 22"/>
                <a:gd name="T27" fmla="*/ 7 h 37"/>
                <a:gd name="T28" fmla="*/ 20 w 22"/>
                <a:gd name="T29" fmla="*/ 29 h 37"/>
                <a:gd name="T30" fmla="*/ 18 w 22"/>
                <a:gd name="T31" fmla="*/ 34 h 37"/>
                <a:gd name="T32" fmla="*/ 20 w 22"/>
                <a:gd name="T33" fmla="*/ 36 h 37"/>
                <a:gd name="T34" fmla="*/ 21 w 22"/>
                <a:gd name="T35" fmla="*/ 33 h 37"/>
                <a:gd name="T36" fmla="*/ 22 w 22"/>
                <a:gd name="T37" fmla="*/ 31 h 37"/>
                <a:gd name="T38" fmla="*/ 15 w 22"/>
                <a:gd name="T39" fmla="*/ 8 h 37"/>
                <a:gd name="T40" fmla="*/ 17 w 22"/>
                <a:gd name="T41" fmla="*/ 6 h 37"/>
                <a:gd name="T42" fmla="*/ 13 w 22"/>
                <a:gd name="T43" fmla="*/ 4 h 37"/>
                <a:gd name="T44" fmla="*/ 12 w 22"/>
                <a:gd name="T45" fmla="*/ 0 h 37"/>
                <a:gd name="T46" fmla="*/ 11 w 22"/>
                <a:gd name="T47" fmla="*/ 1 h 37"/>
                <a:gd name="T48" fmla="*/ 0 w 22"/>
                <a:gd name="T4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37">
                  <a:moveTo>
                    <a:pt x="0" y="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32"/>
                    <a:pt x="1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5" y="22"/>
                    <a:pt x="5" y="21"/>
                  </a:cubicBezTo>
                  <a:cubicBezTo>
                    <a:pt x="6" y="19"/>
                    <a:pt x="11" y="11"/>
                    <a:pt x="11" y="11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9"/>
                    <a:pt x="3" y="4"/>
                    <a:pt x="3" y="4"/>
                  </a:cubicBezTo>
                  <a:cubicBezTo>
                    <a:pt x="4" y="2"/>
                    <a:pt x="12" y="2"/>
                    <a:pt x="12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20" y="28"/>
                    <a:pt x="20" y="29"/>
                  </a:cubicBezTo>
                  <a:cubicBezTo>
                    <a:pt x="20" y="30"/>
                    <a:pt x="18" y="34"/>
                    <a:pt x="18" y="34"/>
                  </a:cubicBezTo>
                  <a:cubicBezTo>
                    <a:pt x="18" y="34"/>
                    <a:pt x="19" y="35"/>
                    <a:pt x="20" y="36"/>
                  </a:cubicBezTo>
                  <a:cubicBezTo>
                    <a:pt x="21" y="35"/>
                    <a:pt x="21" y="34"/>
                    <a:pt x="21" y="33"/>
                  </a:cubicBezTo>
                  <a:cubicBezTo>
                    <a:pt x="21" y="32"/>
                    <a:pt x="21" y="31"/>
                    <a:pt x="22" y="31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33" name="Freeform 238"/>
            <p:cNvSpPr/>
            <p:nvPr/>
          </p:nvSpPr>
          <p:spPr bwMode="auto">
            <a:xfrm>
              <a:off x="-1268412" y="3474622"/>
              <a:ext cx="63500" cy="120650"/>
            </a:xfrm>
            <a:custGeom>
              <a:avLst/>
              <a:gdLst>
                <a:gd name="T0" fmla="*/ 10 w 17"/>
                <a:gd name="T1" fmla="*/ 30 h 32"/>
                <a:gd name="T2" fmla="*/ 17 w 17"/>
                <a:gd name="T3" fmla="*/ 6 h 32"/>
                <a:gd name="T4" fmla="*/ 15 w 17"/>
                <a:gd name="T5" fmla="*/ 7 h 32"/>
                <a:gd name="T6" fmla="*/ 10 w 17"/>
                <a:gd name="T7" fmla="*/ 19 h 32"/>
                <a:gd name="T8" fmla="*/ 6 w 17"/>
                <a:gd name="T9" fmla="*/ 27 h 32"/>
                <a:gd name="T10" fmla="*/ 5 w 17"/>
                <a:gd name="T11" fmla="*/ 22 h 32"/>
                <a:gd name="T12" fmla="*/ 6 w 17"/>
                <a:gd name="T13" fmla="*/ 7 h 32"/>
                <a:gd name="T14" fmla="*/ 6 w 17"/>
                <a:gd name="T15" fmla="*/ 2 h 32"/>
                <a:gd name="T16" fmla="*/ 5 w 17"/>
                <a:gd name="T17" fmla="*/ 0 h 32"/>
                <a:gd name="T18" fmla="*/ 1 w 17"/>
                <a:gd name="T19" fmla="*/ 7 h 32"/>
                <a:gd name="T20" fmla="*/ 3 w 17"/>
                <a:gd name="T21" fmla="*/ 9 h 32"/>
                <a:gd name="T22" fmla="*/ 0 w 17"/>
                <a:gd name="T23" fmla="*/ 29 h 32"/>
                <a:gd name="T24" fmla="*/ 10 w 17"/>
                <a:gd name="T25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2">
                  <a:moveTo>
                    <a:pt x="10" y="30"/>
                  </a:moveTo>
                  <a:cubicBezTo>
                    <a:pt x="10" y="30"/>
                    <a:pt x="14" y="14"/>
                    <a:pt x="17" y="6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5" y="7"/>
                    <a:pt x="10" y="16"/>
                    <a:pt x="10" y="19"/>
                  </a:cubicBezTo>
                  <a:cubicBezTo>
                    <a:pt x="9" y="22"/>
                    <a:pt x="6" y="27"/>
                    <a:pt x="6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7" y="9"/>
                    <a:pt x="6" y="7"/>
                  </a:cubicBezTo>
                  <a:cubicBezTo>
                    <a:pt x="6" y="6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3"/>
                    <a:pt x="1" y="7"/>
                    <a:pt x="1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7" y="32"/>
                    <a:pt x="10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34" name="Freeform 239"/>
            <p:cNvSpPr/>
            <p:nvPr/>
          </p:nvSpPr>
          <p:spPr bwMode="auto">
            <a:xfrm>
              <a:off x="-1309687" y="3317459"/>
              <a:ext cx="123825" cy="195263"/>
            </a:xfrm>
            <a:custGeom>
              <a:avLst/>
              <a:gdLst>
                <a:gd name="T0" fmla="*/ 20 w 33"/>
                <a:gd name="T1" fmla="*/ 24 h 52"/>
                <a:gd name="T2" fmla="*/ 21 w 33"/>
                <a:gd name="T3" fmla="*/ 6 h 52"/>
                <a:gd name="T4" fmla="*/ 16 w 33"/>
                <a:gd name="T5" fmla="*/ 1 h 52"/>
                <a:gd name="T6" fmla="*/ 13 w 33"/>
                <a:gd name="T7" fmla="*/ 9 h 52"/>
                <a:gd name="T8" fmla="*/ 2 w 33"/>
                <a:gd name="T9" fmla="*/ 29 h 52"/>
                <a:gd name="T10" fmla="*/ 11 w 33"/>
                <a:gd name="T11" fmla="*/ 42 h 52"/>
                <a:gd name="T12" fmla="*/ 27 w 33"/>
                <a:gd name="T13" fmla="*/ 52 h 52"/>
                <a:gd name="T14" fmla="*/ 32 w 33"/>
                <a:gd name="T15" fmla="*/ 44 h 52"/>
                <a:gd name="T16" fmla="*/ 27 w 33"/>
                <a:gd name="T17" fmla="*/ 40 h 52"/>
                <a:gd name="T18" fmla="*/ 17 w 33"/>
                <a:gd name="T19" fmla="*/ 29 h 52"/>
                <a:gd name="T20" fmla="*/ 17 w 33"/>
                <a:gd name="T21" fmla="*/ 26 h 52"/>
                <a:gd name="T22" fmla="*/ 20 w 33"/>
                <a:gd name="T23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52">
                  <a:moveTo>
                    <a:pt x="20" y="24"/>
                  </a:moveTo>
                  <a:cubicBezTo>
                    <a:pt x="20" y="24"/>
                    <a:pt x="25" y="12"/>
                    <a:pt x="21" y="6"/>
                  </a:cubicBezTo>
                  <a:cubicBezTo>
                    <a:pt x="18" y="0"/>
                    <a:pt x="16" y="1"/>
                    <a:pt x="16" y="1"/>
                  </a:cubicBezTo>
                  <a:cubicBezTo>
                    <a:pt x="16" y="1"/>
                    <a:pt x="13" y="8"/>
                    <a:pt x="13" y="9"/>
                  </a:cubicBezTo>
                  <a:cubicBezTo>
                    <a:pt x="12" y="9"/>
                    <a:pt x="0" y="23"/>
                    <a:pt x="2" y="29"/>
                  </a:cubicBezTo>
                  <a:cubicBezTo>
                    <a:pt x="2" y="29"/>
                    <a:pt x="7" y="40"/>
                    <a:pt x="11" y="42"/>
                  </a:cubicBezTo>
                  <a:cubicBezTo>
                    <a:pt x="15" y="44"/>
                    <a:pt x="23" y="51"/>
                    <a:pt x="27" y="52"/>
                  </a:cubicBezTo>
                  <a:cubicBezTo>
                    <a:pt x="27" y="52"/>
                    <a:pt x="33" y="48"/>
                    <a:pt x="32" y="44"/>
                  </a:cubicBezTo>
                  <a:cubicBezTo>
                    <a:pt x="32" y="44"/>
                    <a:pt x="30" y="43"/>
                    <a:pt x="27" y="40"/>
                  </a:cubicBezTo>
                  <a:cubicBezTo>
                    <a:pt x="24" y="37"/>
                    <a:pt x="18" y="31"/>
                    <a:pt x="17" y="29"/>
                  </a:cubicBezTo>
                  <a:cubicBezTo>
                    <a:pt x="15" y="28"/>
                    <a:pt x="15" y="28"/>
                    <a:pt x="17" y="26"/>
                  </a:cubicBezTo>
                  <a:cubicBezTo>
                    <a:pt x="20" y="24"/>
                    <a:pt x="20" y="24"/>
                    <a:pt x="20" y="2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35" name="Freeform 240"/>
            <p:cNvSpPr/>
            <p:nvPr/>
          </p:nvSpPr>
          <p:spPr bwMode="auto">
            <a:xfrm>
              <a:off x="-1309687" y="3322222"/>
              <a:ext cx="115888" cy="190500"/>
            </a:xfrm>
            <a:custGeom>
              <a:avLst/>
              <a:gdLst>
                <a:gd name="T0" fmla="*/ 24 w 31"/>
                <a:gd name="T1" fmla="*/ 45 h 51"/>
                <a:gd name="T2" fmla="*/ 21 w 31"/>
                <a:gd name="T3" fmla="*/ 42 h 51"/>
                <a:gd name="T4" fmla="*/ 19 w 31"/>
                <a:gd name="T5" fmla="*/ 37 h 51"/>
                <a:gd name="T6" fmla="*/ 13 w 31"/>
                <a:gd name="T7" fmla="*/ 34 h 51"/>
                <a:gd name="T8" fmla="*/ 7 w 31"/>
                <a:gd name="T9" fmla="*/ 30 h 51"/>
                <a:gd name="T10" fmla="*/ 8 w 31"/>
                <a:gd name="T11" fmla="*/ 31 h 51"/>
                <a:gd name="T12" fmla="*/ 14 w 31"/>
                <a:gd name="T13" fmla="*/ 30 h 51"/>
                <a:gd name="T14" fmla="*/ 6 w 31"/>
                <a:gd name="T15" fmla="*/ 28 h 51"/>
                <a:gd name="T16" fmla="*/ 7 w 31"/>
                <a:gd name="T17" fmla="*/ 27 h 51"/>
                <a:gd name="T18" fmla="*/ 4 w 31"/>
                <a:gd name="T19" fmla="*/ 26 h 51"/>
                <a:gd name="T20" fmla="*/ 15 w 31"/>
                <a:gd name="T21" fmla="*/ 25 h 51"/>
                <a:gd name="T22" fmla="*/ 5 w 31"/>
                <a:gd name="T23" fmla="*/ 22 h 51"/>
                <a:gd name="T24" fmla="*/ 7 w 31"/>
                <a:gd name="T25" fmla="*/ 20 h 51"/>
                <a:gd name="T26" fmla="*/ 7 w 31"/>
                <a:gd name="T27" fmla="*/ 18 h 51"/>
                <a:gd name="T28" fmla="*/ 10 w 31"/>
                <a:gd name="T29" fmla="*/ 18 h 51"/>
                <a:gd name="T30" fmla="*/ 8 w 31"/>
                <a:gd name="T31" fmla="*/ 17 h 51"/>
                <a:gd name="T32" fmla="*/ 16 w 31"/>
                <a:gd name="T33" fmla="*/ 15 h 51"/>
                <a:gd name="T34" fmla="*/ 12 w 31"/>
                <a:gd name="T35" fmla="*/ 12 h 51"/>
                <a:gd name="T36" fmla="*/ 17 w 31"/>
                <a:gd name="T37" fmla="*/ 13 h 51"/>
                <a:gd name="T38" fmla="*/ 14 w 31"/>
                <a:gd name="T39" fmla="*/ 10 h 51"/>
                <a:gd name="T40" fmla="*/ 15 w 31"/>
                <a:gd name="T41" fmla="*/ 7 h 51"/>
                <a:gd name="T42" fmla="*/ 18 w 31"/>
                <a:gd name="T43" fmla="*/ 3 h 51"/>
                <a:gd name="T44" fmla="*/ 17 w 31"/>
                <a:gd name="T45" fmla="*/ 0 h 51"/>
                <a:gd name="T46" fmla="*/ 16 w 31"/>
                <a:gd name="T47" fmla="*/ 0 h 51"/>
                <a:gd name="T48" fmla="*/ 13 w 31"/>
                <a:gd name="T49" fmla="*/ 8 h 51"/>
                <a:gd name="T50" fmla="*/ 2 w 31"/>
                <a:gd name="T51" fmla="*/ 28 h 51"/>
                <a:gd name="T52" fmla="*/ 11 w 31"/>
                <a:gd name="T53" fmla="*/ 41 h 51"/>
                <a:gd name="T54" fmla="*/ 27 w 31"/>
                <a:gd name="T55" fmla="*/ 51 h 51"/>
                <a:gd name="T56" fmla="*/ 31 w 31"/>
                <a:gd name="T57" fmla="*/ 47 h 51"/>
                <a:gd name="T58" fmla="*/ 24 w 31"/>
                <a:gd name="T5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51">
                  <a:moveTo>
                    <a:pt x="24" y="45"/>
                  </a:moveTo>
                  <a:cubicBezTo>
                    <a:pt x="24" y="45"/>
                    <a:pt x="21" y="43"/>
                    <a:pt x="21" y="42"/>
                  </a:cubicBezTo>
                  <a:cubicBezTo>
                    <a:pt x="20" y="42"/>
                    <a:pt x="19" y="37"/>
                    <a:pt x="19" y="37"/>
                  </a:cubicBezTo>
                  <a:cubicBezTo>
                    <a:pt x="19" y="37"/>
                    <a:pt x="15" y="34"/>
                    <a:pt x="13" y="34"/>
                  </a:cubicBezTo>
                  <a:cubicBezTo>
                    <a:pt x="10" y="35"/>
                    <a:pt x="4" y="29"/>
                    <a:pt x="7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1" y="32"/>
                    <a:pt x="14" y="30"/>
                    <a:pt x="14" y="30"/>
                  </a:cubicBezTo>
                  <a:cubicBezTo>
                    <a:pt x="14" y="30"/>
                    <a:pt x="7" y="29"/>
                    <a:pt x="6" y="28"/>
                  </a:cubicBezTo>
                  <a:cubicBezTo>
                    <a:pt x="5" y="28"/>
                    <a:pt x="7" y="27"/>
                    <a:pt x="7" y="27"/>
                  </a:cubicBezTo>
                  <a:cubicBezTo>
                    <a:pt x="6" y="27"/>
                    <a:pt x="4" y="26"/>
                    <a:pt x="4" y="26"/>
                  </a:cubicBezTo>
                  <a:cubicBezTo>
                    <a:pt x="6" y="23"/>
                    <a:pt x="15" y="25"/>
                    <a:pt x="15" y="25"/>
                  </a:cubicBezTo>
                  <a:cubicBezTo>
                    <a:pt x="14" y="23"/>
                    <a:pt x="7" y="22"/>
                    <a:pt x="5" y="22"/>
                  </a:cubicBezTo>
                  <a:cubicBezTo>
                    <a:pt x="6" y="21"/>
                    <a:pt x="8" y="20"/>
                    <a:pt x="7" y="20"/>
                  </a:cubicBezTo>
                  <a:cubicBezTo>
                    <a:pt x="6" y="20"/>
                    <a:pt x="7" y="18"/>
                    <a:pt x="7" y="18"/>
                  </a:cubicBezTo>
                  <a:cubicBezTo>
                    <a:pt x="8" y="17"/>
                    <a:pt x="10" y="18"/>
                    <a:pt x="10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6"/>
                    <a:pt x="16" y="15"/>
                    <a:pt x="16" y="15"/>
                  </a:cubicBezTo>
                  <a:cubicBezTo>
                    <a:pt x="15" y="14"/>
                    <a:pt x="12" y="12"/>
                    <a:pt x="12" y="12"/>
                  </a:cubicBezTo>
                  <a:cubicBezTo>
                    <a:pt x="14" y="11"/>
                    <a:pt x="17" y="13"/>
                    <a:pt x="17" y="13"/>
                  </a:cubicBezTo>
                  <a:cubicBezTo>
                    <a:pt x="17" y="13"/>
                    <a:pt x="14" y="10"/>
                    <a:pt x="14" y="10"/>
                  </a:cubicBezTo>
                  <a:cubicBezTo>
                    <a:pt x="14" y="10"/>
                    <a:pt x="15" y="8"/>
                    <a:pt x="15" y="7"/>
                  </a:cubicBezTo>
                  <a:cubicBezTo>
                    <a:pt x="15" y="5"/>
                    <a:pt x="18" y="3"/>
                    <a:pt x="18" y="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3" y="7"/>
                    <a:pt x="13" y="8"/>
                  </a:cubicBezTo>
                  <a:cubicBezTo>
                    <a:pt x="12" y="8"/>
                    <a:pt x="0" y="22"/>
                    <a:pt x="2" y="28"/>
                  </a:cubicBezTo>
                  <a:cubicBezTo>
                    <a:pt x="2" y="28"/>
                    <a:pt x="7" y="39"/>
                    <a:pt x="11" y="41"/>
                  </a:cubicBezTo>
                  <a:cubicBezTo>
                    <a:pt x="15" y="43"/>
                    <a:pt x="23" y="50"/>
                    <a:pt x="27" y="51"/>
                  </a:cubicBezTo>
                  <a:cubicBezTo>
                    <a:pt x="27" y="51"/>
                    <a:pt x="29" y="49"/>
                    <a:pt x="31" y="47"/>
                  </a:cubicBezTo>
                  <a:cubicBezTo>
                    <a:pt x="29" y="46"/>
                    <a:pt x="24" y="45"/>
                    <a:pt x="24" y="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36" name="Freeform 241"/>
            <p:cNvSpPr>
              <a:spLocks noEditPoints="1"/>
            </p:cNvSpPr>
            <p:nvPr/>
          </p:nvSpPr>
          <p:spPr bwMode="auto">
            <a:xfrm>
              <a:off x="-1200150" y="3220622"/>
              <a:ext cx="66675" cy="85725"/>
            </a:xfrm>
            <a:custGeom>
              <a:avLst/>
              <a:gdLst>
                <a:gd name="T0" fmla="*/ 17 w 18"/>
                <a:gd name="T1" fmla="*/ 14 h 23"/>
                <a:gd name="T2" fmla="*/ 17 w 18"/>
                <a:gd name="T3" fmla="*/ 13 h 23"/>
                <a:gd name="T4" fmla="*/ 17 w 18"/>
                <a:gd name="T5" fmla="*/ 13 h 23"/>
                <a:gd name="T6" fmla="*/ 17 w 18"/>
                <a:gd name="T7" fmla="*/ 11 h 23"/>
                <a:gd name="T8" fmla="*/ 17 w 18"/>
                <a:gd name="T9" fmla="*/ 11 h 23"/>
                <a:gd name="T10" fmla="*/ 17 w 18"/>
                <a:gd name="T11" fmla="*/ 11 h 23"/>
                <a:gd name="T12" fmla="*/ 17 w 18"/>
                <a:gd name="T13" fmla="*/ 11 h 23"/>
                <a:gd name="T14" fmla="*/ 17 w 18"/>
                <a:gd name="T15" fmla="*/ 11 h 23"/>
                <a:gd name="T16" fmla="*/ 17 w 18"/>
                <a:gd name="T17" fmla="*/ 10 h 23"/>
                <a:gd name="T18" fmla="*/ 17 w 18"/>
                <a:gd name="T19" fmla="*/ 10 h 23"/>
                <a:gd name="T20" fmla="*/ 17 w 18"/>
                <a:gd name="T21" fmla="*/ 10 h 23"/>
                <a:gd name="T22" fmla="*/ 17 w 18"/>
                <a:gd name="T23" fmla="*/ 10 h 23"/>
                <a:gd name="T24" fmla="*/ 17 w 18"/>
                <a:gd name="T25" fmla="*/ 10 h 23"/>
                <a:gd name="T26" fmla="*/ 17 w 18"/>
                <a:gd name="T27" fmla="*/ 10 h 23"/>
                <a:gd name="T28" fmla="*/ 17 w 18"/>
                <a:gd name="T29" fmla="*/ 9 h 23"/>
                <a:gd name="T30" fmla="*/ 17 w 18"/>
                <a:gd name="T31" fmla="*/ 5 h 23"/>
                <a:gd name="T32" fmla="*/ 13 w 18"/>
                <a:gd name="T33" fmla="*/ 1 h 23"/>
                <a:gd name="T34" fmla="*/ 12 w 18"/>
                <a:gd name="T35" fmla="*/ 5 h 23"/>
                <a:gd name="T36" fmla="*/ 8 w 18"/>
                <a:gd name="T37" fmla="*/ 0 h 23"/>
                <a:gd name="T38" fmla="*/ 3 w 18"/>
                <a:gd name="T39" fmla="*/ 4 h 23"/>
                <a:gd name="T40" fmla="*/ 3 w 18"/>
                <a:gd name="T41" fmla="*/ 10 h 23"/>
                <a:gd name="T42" fmla="*/ 2 w 18"/>
                <a:gd name="T43" fmla="*/ 10 h 23"/>
                <a:gd name="T44" fmla="*/ 3 w 18"/>
                <a:gd name="T45" fmla="*/ 15 h 23"/>
                <a:gd name="T46" fmla="*/ 4 w 18"/>
                <a:gd name="T47" fmla="*/ 16 h 23"/>
                <a:gd name="T48" fmla="*/ 8 w 18"/>
                <a:gd name="T49" fmla="*/ 22 h 23"/>
                <a:gd name="T50" fmla="*/ 13 w 18"/>
                <a:gd name="T51" fmla="*/ 23 h 23"/>
                <a:gd name="T52" fmla="*/ 14 w 18"/>
                <a:gd name="T53" fmla="*/ 22 h 23"/>
                <a:gd name="T54" fmla="*/ 14 w 18"/>
                <a:gd name="T55" fmla="*/ 22 h 23"/>
                <a:gd name="T56" fmla="*/ 16 w 18"/>
                <a:gd name="T57" fmla="*/ 18 h 23"/>
                <a:gd name="T58" fmla="*/ 17 w 18"/>
                <a:gd name="T59" fmla="*/ 14 h 23"/>
                <a:gd name="T60" fmla="*/ 10 w 18"/>
                <a:gd name="T61" fmla="*/ 21 h 23"/>
                <a:gd name="T62" fmla="*/ 8 w 18"/>
                <a:gd name="T63" fmla="*/ 16 h 23"/>
                <a:gd name="T64" fmla="*/ 9 w 18"/>
                <a:gd name="T65" fmla="*/ 15 h 23"/>
                <a:gd name="T66" fmla="*/ 8 w 18"/>
                <a:gd name="T67" fmla="*/ 15 h 23"/>
                <a:gd name="T68" fmla="*/ 6 w 18"/>
                <a:gd name="T69" fmla="*/ 12 h 23"/>
                <a:gd name="T70" fmla="*/ 7 w 18"/>
                <a:gd name="T71" fmla="*/ 12 h 23"/>
                <a:gd name="T72" fmla="*/ 8 w 18"/>
                <a:gd name="T73" fmla="*/ 9 h 23"/>
                <a:gd name="T74" fmla="*/ 8 w 18"/>
                <a:gd name="T75" fmla="*/ 8 h 23"/>
                <a:gd name="T76" fmla="*/ 12 w 18"/>
                <a:gd name="T77" fmla="*/ 6 h 23"/>
                <a:gd name="T78" fmla="*/ 16 w 18"/>
                <a:gd name="T79" fmla="*/ 9 h 23"/>
                <a:gd name="T80" fmla="*/ 16 w 18"/>
                <a:gd name="T81" fmla="*/ 10 h 23"/>
                <a:gd name="T82" fmla="*/ 17 w 18"/>
                <a:gd name="T83" fmla="*/ 14 h 23"/>
                <a:gd name="T84" fmla="*/ 14 w 18"/>
                <a:gd name="T85" fmla="*/ 21 h 23"/>
                <a:gd name="T86" fmla="*/ 10 w 18"/>
                <a:gd name="T87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" h="23">
                  <a:moveTo>
                    <a:pt x="17" y="14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9"/>
                    <a:pt x="17" y="9"/>
                  </a:cubicBezTo>
                  <a:cubicBezTo>
                    <a:pt x="17" y="9"/>
                    <a:pt x="17" y="6"/>
                    <a:pt x="17" y="5"/>
                  </a:cubicBezTo>
                  <a:cubicBezTo>
                    <a:pt x="17" y="4"/>
                    <a:pt x="15" y="2"/>
                    <a:pt x="13" y="1"/>
                  </a:cubicBezTo>
                  <a:cubicBezTo>
                    <a:pt x="13" y="2"/>
                    <a:pt x="12" y="4"/>
                    <a:pt x="12" y="5"/>
                  </a:cubicBezTo>
                  <a:cubicBezTo>
                    <a:pt x="11" y="4"/>
                    <a:pt x="8" y="2"/>
                    <a:pt x="8" y="0"/>
                  </a:cubicBezTo>
                  <a:cubicBezTo>
                    <a:pt x="6" y="1"/>
                    <a:pt x="4" y="3"/>
                    <a:pt x="3" y="4"/>
                  </a:cubicBezTo>
                  <a:cubicBezTo>
                    <a:pt x="2" y="5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1"/>
                    <a:pt x="2" y="15"/>
                    <a:pt x="3" y="15"/>
                  </a:cubicBezTo>
                  <a:cubicBezTo>
                    <a:pt x="3" y="16"/>
                    <a:pt x="4" y="16"/>
                    <a:pt x="4" y="16"/>
                  </a:cubicBezTo>
                  <a:cubicBezTo>
                    <a:pt x="4" y="16"/>
                    <a:pt x="7" y="21"/>
                    <a:pt x="8" y="22"/>
                  </a:cubicBezTo>
                  <a:cubicBezTo>
                    <a:pt x="9" y="23"/>
                    <a:pt x="13" y="22"/>
                    <a:pt x="13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6" y="19"/>
                    <a:pt x="16" y="18"/>
                  </a:cubicBezTo>
                  <a:cubicBezTo>
                    <a:pt x="17" y="18"/>
                    <a:pt x="18" y="16"/>
                    <a:pt x="17" y="14"/>
                  </a:cubicBezTo>
                  <a:close/>
                  <a:moveTo>
                    <a:pt x="10" y="21"/>
                  </a:moveTo>
                  <a:cubicBezTo>
                    <a:pt x="9" y="20"/>
                    <a:pt x="8" y="16"/>
                    <a:pt x="8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4"/>
                    <a:pt x="6" y="12"/>
                    <a:pt x="6" y="12"/>
                  </a:cubicBezTo>
                  <a:cubicBezTo>
                    <a:pt x="6" y="11"/>
                    <a:pt x="7" y="12"/>
                    <a:pt x="7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11" y="7"/>
                    <a:pt x="12" y="6"/>
                  </a:cubicBezTo>
                  <a:cubicBezTo>
                    <a:pt x="16" y="8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7" y="13"/>
                    <a:pt x="17" y="14"/>
                  </a:cubicBezTo>
                  <a:cubicBezTo>
                    <a:pt x="16" y="18"/>
                    <a:pt x="14" y="21"/>
                    <a:pt x="14" y="21"/>
                  </a:cubicBezTo>
                  <a:cubicBezTo>
                    <a:pt x="14" y="21"/>
                    <a:pt x="12" y="22"/>
                    <a:pt x="10" y="21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  <p:sp>
          <p:nvSpPr>
            <p:cNvPr id="37" name="Freeform 242"/>
            <p:cNvSpPr/>
            <p:nvPr/>
          </p:nvSpPr>
          <p:spPr bwMode="auto">
            <a:xfrm>
              <a:off x="-1196975" y="3215859"/>
              <a:ext cx="66675" cy="57150"/>
            </a:xfrm>
            <a:custGeom>
              <a:avLst/>
              <a:gdLst>
                <a:gd name="T0" fmla="*/ 2 w 18"/>
                <a:gd name="T1" fmla="*/ 11 h 15"/>
                <a:gd name="T2" fmla="*/ 3 w 18"/>
                <a:gd name="T3" fmla="*/ 15 h 15"/>
                <a:gd name="T4" fmla="*/ 4 w 18"/>
                <a:gd name="T5" fmla="*/ 15 h 15"/>
                <a:gd name="T6" fmla="*/ 4 w 18"/>
                <a:gd name="T7" fmla="*/ 12 h 15"/>
                <a:gd name="T8" fmla="*/ 7 w 18"/>
                <a:gd name="T9" fmla="*/ 8 h 15"/>
                <a:gd name="T10" fmla="*/ 12 w 18"/>
                <a:gd name="T11" fmla="*/ 7 h 15"/>
                <a:gd name="T12" fmla="*/ 16 w 18"/>
                <a:gd name="T13" fmla="*/ 9 h 15"/>
                <a:gd name="T14" fmla="*/ 16 w 18"/>
                <a:gd name="T15" fmla="*/ 11 h 15"/>
                <a:gd name="T16" fmla="*/ 17 w 18"/>
                <a:gd name="T17" fmla="*/ 10 h 15"/>
                <a:gd name="T18" fmla="*/ 17 w 18"/>
                <a:gd name="T19" fmla="*/ 5 h 15"/>
                <a:gd name="T20" fmla="*/ 11 w 18"/>
                <a:gd name="T21" fmla="*/ 0 h 15"/>
                <a:gd name="T22" fmla="*/ 9 w 18"/>
                <a:gd name="T23" fmla="*/ 0 h 15"/>
                <a:gd name="T24" fmla="*/ 7 w 18"/>
                <a:gd name="T25" fmla="*/ 0 h 15"/>
                <a:gd name="T26" fmla="*/ 0 w 18"/>
                <a:gd name="T27" fmla="*/ 5 h 15"/>
                <a:gd name="T28" fmla="*/ 0 w 18"/>
                <a:gd name="T29" fmla="*/ 11 h 15"/>
                <a:gd name="T30" fmla="*/ 2 w 18"/>
                <a:gd name="T3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5">
                  <a:moveTo>
                    <a:pt x="2" y="11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6" y="9"/>
                    <a:pt x="7" y="8"/>
                  </a:cubicBezTo>
                  <a:cubicBezTo>
                    <a:pt x="7" y="8"/>
                    <a:pt x="10" y="7"/>
                    <a:pt x="12" y="7"/>
                  </a:cubicBezTo>
                  <a:cubicBezTo>
                    <a:pt x="12" y="7"/>
                    <a:pt x="15" y="9"/>
                    <a:pt x="16" y="9"/>
                  </a:cubicBezTo>
                  <a:cubicBezTo>
                    <a:pt x="16" y="9"/>
                    <a:pt x="16" y="11"/>
                    <a:pt x="16" y="11"/>
                  </a:cubicBezTo>
                  <a:cubicBezTo>
                    <a:pt x="16" y="11"/>
                    <a:pt x="16" y="11"/>
                    <a:pt x="17" y="10"/>
                  </a:cubicBezTo>
                  <a:cubicBezTo>
                    <a:pt x="18" y="9"/>
                    <a:pt x="17" y="6"/>
                    <a:pt x="17" y="5"/>
                  </a:cubicBezTo>
                  <a:cubicBezTo>
                    <a:pt x="17" y="4"/>
                    <a:pt x="13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0" y="4"/>
                    <a:pt x="0" y="5"/>
                  </a:cubicBezTo>
                  <a:cubicBezTo>
                    <a:pt x="0" y="6"/>
                    <a:pt x="0" y="6"/>
                    <a:pt x="0" y="11"/>
                  </a:cubicBezTo>
                  <a:lnTo>
                    <a:pt x="2" y="11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350"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endParaRPr>
            </a:p>
          </p:txBody>
        </p:sp>
      </p:grpSp>
      <p:sp>
        <p:nvSpPr>
          <p:cNvPr id="38" name="文本框 78"/>
          <p:cNvSpPr txBox="1"/>
          <p:nvPr/>
        </p:nvSpPr>
        <p:spPr>
          <a:xfrm>
            <a:off x="165032" y="1006221"/>
            <a:ext cx="8966335" cy="159080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algn="ctr" defTabSz="685141"/>
            <a:r>
              <a:rPr lang="ru-RU" altLang="zh-CN" sz="2000" dirty="0">
                <a:solidFill>
                  <a:srgbClr val="4D8986"/>
                </a:solidFill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rPr>
              <a:t>III </a:t>
            </a:r>
            <a:r>
              <a:rPr lang="ru-RU" altLang="zh-CN" sz="2000" dirty="0" smtClean="0">
                <a:solidFill>
                  <a:srgbClr val="4D8986"/>
                </a:solidFill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rPr>
              <a:t>Всероссийская научно-практическая конференция </a:t>
            </a:r>
            <a:endParaRPr lang="en-US" altLang="zh-CN" sz="2000" dirty="0" smtClean="0">
              <a:solidFill>
                <a:srgbClr val="4D8986"/>
              </a:solidFill>
              <a:latin typeface="Days" panose="02000505050000020004" pitchFamily="2" charset="0"/>
              <a:ea typeface="微软雅黑" panose="020B0503020204020204" pitchFamily="34" charset="-122"/>
              <a:cs typeface="Montserrat SemiBold" panose="00000700000000000000" charset="0"/>
            </a:endParaRPr>
          </a:p>
          <a:p>
            <a:pPr algn="ctr" defTabSz="685141"/>
            <a:r>
              <a:rPr lang="ru-RU" altLang="zh-CN" sz="2000" dirty="0" smtClean="0">
                <a:solidFill>
                  <a:srgbClr val="4D8986"/>
                </a:solidFill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rPr>
              <a:t>с международным </a:t>
            </a:r>
            <a:r>
              <a:rPr lang="ru-RU" altLang="zh-CN" sz="2000" dirty="0">
                <a:solidFill>
                  <a:srgbClr val="4D8986"/>
                </a:solidFill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rPr>
              <a:t>участием </a:t>
            </a:r>
            <a:endParaRPr lang="ru-RU" altLang="zh-CN" sz="2000" dirty="0" smtClean="0">
              <a:solidFill>
                <a:srgbClr val="4D8986"/>
              </a:solidFill>
              <a:latin typeface="Days" panose="02000505050000020004" pitchFamily="2" charset="0"/>
              <a:ea typeface="微软雅黑" panose="020B0503020204020204" pitchFamily="34" charset="-122"/>
              <a:cs typeface="Montserrat SemiBold" panose="00000700000000000000" charset="0"/>
            </a:endParaRPr>
          </a:p>
          <a:p>
            <a:pPr algn="ctr" defTabSz="685141"/>
            <a:r>
              <a:rPr lang="ru-RU" altLang="zh-CN" sz="2000" dirty="0" smtClean="0">
                <a:solidFill>
                  <a:srgbClr val="4D8986"/>
                </a:solidFill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rPr>
              <a:t>«</a:t>
            </a:r>
            <a:r>
              <a:rPr lang="ru-RU" altLang="zh-CN" sz="2000" dirty="0">
                <a:solidFill>
                  <a:srgbClr val="4D8986"/>
                </a:solidFill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rPr>
              <a:t>Тьюторское </a:t>
            </a:r>
            <a:r>
              <a:rPr lang="ru-RU" altLang="zh-CN" sz="2000" dirty="0" smtClean="0">
                <a:solidFill>
                  <a:srgbClr val="4D8986"/>
                </a:solidFill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rPr>
              <a:t>сопровождение </a:t>
            </a:r>
            <a:r>
              <a:rPr lang="ru-RU" altLang="zh-CN" sz="2000" dirty="0">
                <a:solidFill>
                  <a:srgbClr val="4D8986"/>
                </a:solidFill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rPr>
              <a:t>в </a:t>
            </a:r>
            <a:r>
              <a:rPr lang="ru-RU" altLang="zh-CN" sz="2000" dirty="0" smtClean="0">
                <a:solidFill>
                  <a:srgbClr val="4D8986"/>
                </a:solidFill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rPr>
              <a:t>системе </a:t>
            </a:r>
            <a:r>
              <a:rPr lang="ru-RU" altLang="zh-CN" sz="2000" dirty="0">
                <a:solidFill>
                  <a:srgbClr val="4D8986"/>
                </a:solidFill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rPr>
              <a:t>общего</a:t>
            </a:r>
            <a:r>
              <a:rPr lang="ru-RU" altLang="zh-CN" sz="2000" dirty="0" smtClean="0">
                <a:solidFill>
                  <a:srgbClr val="4D8986"/>
                </a:solidFill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rPr>
              <a:t>,  дополнительного и профессионального образования</a:t>
            </a:r>
            <a:r>
              <a:rPr lang="ru-RU" altLang="zh-CN" sz="2000" dirty="0">
                <a:solidFill>
                  <a:srgbClr val="4D8986"/>
                </a:solidFill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rPr>
              <a:t>» </a:t>
            </a:r>
            <a:endParaRPr lang="ru-RU" altLang="zh-CN" sz="2000" dirty="0" smtClean="0">
              <a:solidFill>
                <a:srgbClr val="4D8986"/>
              </a:solidFill>
              <a:latin typeface="Days" panose="02000505050000020004" pitchFamily="2" charset="0"/>
              <a:ea typeface="微软雅黑" panose="020B0503020204020204" pitchFamily="34" charset="-122"/>
              <a:cs typeface="Montserrat SemiBold" panose="00000700000000000000" charset="0"/>
            </a:endParaRPr>
          </a:p>
          <a:p>
            <a:pPr algn="ctr" defTabSz="685141"/>
            <a:r>
              <a:rPr lang="ru-RU" altLang="zh-CN" sz="2000" dirty="0" smtClean="0">
                <a:solidFill>
                  <a:srgbClr val="4D8986"/>
                </a:solidFill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rPr>
              <a:t>(</a:t>
            </a:r>
            <a:r>
              <a:rPr lang="ru-RU" altLang="zh-CN" sz="2000" dirty="0">
                <a:solidFill>
                  <a:srgbClr val="4D8986"/>
                </a:solidFill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rPr>
              <a:t>15.02.2021 года – 25.02.2021 года)</a:t>
            </a:r>
            <a:endParaRPr lang="zh-CN" altLang="en-US" sz="2000" dirty="0">
              <a:solidFill>
                <a:srgbClr val="4D8986"/>
              </a:solidFill>
              <a:latin typeface="Days" panose="02000505050000020004" pitchFamily="2" charset="0"/>
              <a:ea typeface="微软雅黑" panose="020B0503020204020204" pitchFamily="34" charset="-122"/>
              <a:cs typeface="Montserrat SemiBold" panose="00000700000000000000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4593840" y="3675112"/>
            <a:ext cx="4481982" cy="107721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r>
              <a:rPr lang="ru-RU" altLang="zh-CN" sz="1600" dirty="0" smtClean="0">
                <a:solidFill>
                  <a:schemeClr val="bg1"/>
                </a:solidFill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rPr>
              <a:t>«</a:t>
            </a:r>
            <a:r>
              <a:rPr lang="ru-RU" altLang="zh-CN" sz="1600" dirty="0">
                <a:solidFill>
                  <a:schemeClr val="bg1"/>
                </a:solidFill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rPr>
              <a:t>Информационно-образовательная среда как ресурс индивидуализации обучающихся</a:t>
            </a:r>
            <a:r>
              <a:rPr lang="ru-RU" altLang="zh-CN" sz="1600" dirty="0" smtClean="0">
                <a:solidFill>
                  <a:schemeClr val="bg1"/>
                </a:solidFill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rPr>
              <a:t>»</a:t>
            </a:r>
          </a:p>
          <a:p>
            <a:pPr algn="r"/>
            <a:r>
              <a:rPr lang="ru-RU" altLang="zh-CN" sz="1600" dirty="0" smtClean="0">
                <a:solidFill>
                  <a:schemeClr val="bg1"/>
                </a:solidFill>
                <a:latin typeface="Days" panose="02000505050000020004" pitchFamily="2" charset="0"/>
                <a:ea typeface="微软雅黑" panose="020B0503020204020204" pitchFamily="34" charset="-122"/>
                <a:cs typeface="Montserrat SemiBold" panose="00000700000000000000" charset="0"/>
              </a:rPr>
              <a:t>25 докладов работников лицея</a:t>
            </a:r>
            <a:endParaRPr lang="en-US" altLang="zh-CN" sz="1600" dirty="0">
              <a:solidFill>
                <a:schemeClr val="bg1"/>
              </a:solidFill>
              <a:latin typeface="Days" panose="02000505050000020004" pitchFamily="2" charset="0"/>
              <a:ea typeface="微软雅黑" panose="020B0503020204020204" pitchFamily="34" charset="-122"/>
              <a:cs typeface="Montserrat SemiBold" panose="00000700000000000000" charset="0"/>
            </a:endParaRPr>
          </a:p>
        </p:txBody>
      </p:sp>
      <p:sp>
        <p:nvSpPr>
          <p:cNvPr id="40" name="任意多边形: 形状 17"/>
          <p:cNvSpPr/>
          <p:nvPr/>
        </p:nvSpPr>
        <p:spPr bwMode="auto">
          <a:xfrm>
            <a:off x="2533544" y="3853161"/>
            <a:ext cx="232794" cy="241924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800" dirty="0">
              <a:latin typeface="Elsie" panose="02000000000000000000" charset="0"/>
            </a:endParaRPr>
          </a:p>
        </p:txBody>
      </p:sp>
      <p:sp>
        <p:nvSpPr>
          <p:cNvPr id="41" name="矩形 18"/>
          <p:cNvSpPr/>
          <p:nvPr/>
        </p:nvSpPr>
        <p:spPr>
          <a:xfrm>
            <a:off x="2628587" y="4513485"/>
            <a:ext cx="512000" cy="246218"/>
          </a:xfrm>
          <a:prstGeom prst="rect">
            <a:avLst/>
          </a:prstGeom>
        </p:spPr>
        <p:txBody>
          <a:bodyPr wrap="none">
            <a:normAutofit fontScale="42500" lnSpcReduction="20000"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Elsie" panose="02000000000000000000" charset="0"/>
              </a:rPr>
              <a:t>+15%</a:t>
            </a:r>
          </a:p>
        </p:txBody>
      </p:sp>
      <p:sp>
        <p:nvSpPr>
          <p:cNvPr id="42" name="Freeform 5"/>
          <p:cNvSpPr/>
          <p:nvPr/>
        </p:nvSpPr>
        <p:spPr bwMode="auto">
          <a:xfrm>
            <a:off x="1795554" y="3225991"/>
            <a:ext cx="2340591" cy="1707959"/>
          </a:xfrm>
          <a:custGeom>
            <a:avLst/>
            <a:gdLst>
              <a:gd name="T0" fmla="*/ 282 w 3216"/>
              <a:gd name="T1" fmla="*/ 0 h 2855"/>
              <a:gd name="T2" fmla="*/ 2934 w 3216"/>
              <a:gd name="T3" fmla="*/ 0 h 2855"/>
              <a:gd name="T4" fmla="*/ 3216 w 3216"/>
              <a:gd name="T5" fmla="*/ 282 h 2855"/>
              <a:gd name="T6" fmla="*/ 3216 w 3216"/>
              <a:gd name="T7" fmla="*/ 2006 h 2855"/>
              <a:gd name="T8" fmla="*/ 3043 w 3216"/>
              <a:gd name="T9" fmla="*/ 2266 h 2855"/>
              <a:gd name="T10" fmla="*/ 1717 w 3216"/>
              <a:gd name="T11" fmla="*/ 2825 h 2855"/>
              <a:gd name="T12" fmla="*/ 1498 w 3216"/>
              <a:gd name="T13" fmla="*/ 2825 h 2855"/>
              <a:gd name="T14" fmla="*/ 173 w 3216"/>
              <a:gd name="T15" fmla="*/ 2266 h 2855"/>
              <a:gd name="T16" fmla="*/ 0 w 3216"/>
              <a:gd name="T17" fmla="*/ 2006 h 2855"/>
              <a:gd name="T18" fmla="*/ 0 w 3216"/>
              <a:gd name="T19" fmla="*/ 282 h 2855"/>
              <a:gd name="T20" fmla="*/ 282 w 3216"/>
              <a:gd name="T21" fmla="*/ 0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16" h="2855">
                <a:moveTo>
                  <a:pt x="282" y="0"/>
                </a:moveTo>
                <a:lnTo>
                  <a:pt x="2934" y="0"/>
                </a:lnTo>
                <a:cubicBezTo>
                  <a:pt x="3089" y="0"/>
                  <a:pt x="3216" y="127"/>
                  <a:pt x="3216" y="282"/>
                </a:cubicBezTo>
                <a:lnTo>
                  <a:pt x="3216" y="2006"/>
                </a:lnTo>
                <a:cubicBezTo>
                  <a:pt x="3216" y="2122"/>
                  <a:pt x="3150" y="2221"/>
                  <a:pt x="3043" y="2266"/>
                </a:cubicBezTo>
                <a:lnTo>
                  <a:pt x="1717" y="2825"/>
                </a:lnTo>
                <a:cubicBezTo>
                  <a:pt x="1645" y="2855"/>
                  <a:pt x="1571" y="2855"/>
                  <a:pt x="1498" y="2825"/>
                </a:cubicBezTo>
                <a:lnTo>
                  <a:pt x="173" y="2266"/>
                </a:lnTo>
                <a:cubicBezTo>
                  <a:pt x="66" y="2221"/>
                  <a:pt x="0" y="2122"/>
                  <a:pt x="0" y="2006"/>
                </a:cubicBezTo>
                <a:lnTo>
                  <a:pt x="0" y="282"/>
                </a:lnTo>
                <a:cubicBezTo>
                  <a:pt x="0" y="127"/>
                  <a:pt x="127" y="0"/>
                  <a:pt x="282" y="0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glow rad="127000">
              <a:schemeClr val="accent3"/>
            </a:glow>
            <a:innerShdw blurRad="1270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Elsie" panose="02000000000000000000" charset="0"/>
            </a:endParaRPr>
          </a:p>
        </p:txBody>
      </p:sp>
      <p:sp>
        <p:nvSpPr>
          <p:cNvPr id="43" name="Freeform 6"/>
          <p:cNvSpPr/>
          <p:nvPr/>
        </p:nvSpPr>
        <p:spPr bwMode="auto">
          <a:xfrm>
            <a:off x="2160984" y="2992053"/>
            <a:ext cx="1541638" cy="550895"/>
          </a:xfrm>
          <a:custGeom>
            <a:avLst/>
            <a:gdLst>
              <a:gd name="T0" fmla="*/ 106 w 2118"/>
              <a:gd name="T1" fmla="*/ 0 h 920"/>
              <a:gd name="T2" fmla="*/ 2012 w 2118"/>
              <a:gd name="T3" fmla="*/ 0 h 920"/>
              <a:gd name="T4" fmla="*/ 2118 w 2118"/>
              <a:gd name="T5" fmla="*/ 106 h 920"/>
              <a:gd name="T6" fmla="*/ 2118 w 2118"/>
              <a:gd name="T7" fmla="*/ 410 h 920"/>
              <a:gd name="T8" fmla="*/ 2053 w 2118"/>
              <a:gd name="T9" fmla="*/ 507 h 920"/>
              <a:gd name="T10" fmla="*/ 1100 w 2118"/>
              <a:gd name="T11" fmla="*/ 909 h 920"/>
              <a:gd name="T12" fmla="*/ 1018 w 2118"/>
              <a:gd name="T13" fmla="*/ 909 h 920"/>
              <a:gd name="T14" fmla="*/ 65 w 2118"/>
              <a:gd name="T15" fmla="*/ 507 h 920"/>
              <a:gd name="T16" fmla="*/ 0 w 2118"/>
              <a:gd name="T17" fmla="*/ 410 h 920"/>
              <a:gd name="T18" fmla="*/ 0 w 2118"/>
              <a:gd name="T19" fmla="*/ 106 h 920"/>
              <a:gd name="T20" fmla="*/ 106 w 2118"/>
              <a:gd name="T21" fmla="*/ 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8" h="920">
                <a:moveTo>
                  <a:pt x="106" y="0"/>
                </a:moveTo>
                <a:lnTo>
                  <a:pt x="2012" y="0"/>
                </a:lnTo>
                <a:cubicBezTo>
                  <a:pt x="2070" y="0"/>
                  <a:pt x="2118" y="48"/>
                  <a:pt x="2118" y="106"/>
                </a:cubicBezTo>
                <a:lnTo>
                  <a:pt x="2118" y="410"/>
                </a:lnTo>
                <a:cubicBezTo>
                  <a:pt x="2118" y="453"/>
                  <a:pt x="2093" y="490"/>
                  <a:pt x="2053" y="507"/>
                </a:cubicBezTo>
                <a:lnTo>
                  <a:pt x="1100" y="909"/>
                </a:lnTo>
                <a:cubicBezTo>
                  <a:pt x="1073" y="920"/>
                  <a:pt x="1045" y="920"/>
                  <a:pt x="1018" y="909"/>
                </a:cubicBezTo>
                <a:lnTo>
                  <a:pt x="65" y="507"/>
                </a:lnTo>
                <a:cubicBezTo>
                  <a:pt x="25" y="490"/>
                  <a:pt x="0" y="453"/>
                  <a:pt x="0" y="410"/>
                </a:cubicBezTo>
                <a:lnTo>
                  <a:pt x="0" y="106"/>
                </a:lnTo>
                <a:cubicBezTo>
                  <a:pt x="0" y="48"/>
                  <a:pt x="48" y="0"/>
                  <a:pt x="106" y="0"/>
                </a:cubicBezTo>
                <a:close/>
              </a:path>
            </a:pathLst>
          </a:custGeom>
          <a:solidFill>
            <a:schemeClr val="accent2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glow rad="127000">
              <a:schemeClr val="accent3"/>
            </a:glow>
            <a:outerShdw blurRad="228600" dist="762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Elsie" panose="02000000000000000000" charset="0"/>
            </a:endParaRPr>
          </a:p>
        </p:txBody>
      </p:sp>
      <p:sp>
        <p:nvSpPr>
          <p:cNvPr id="44" name="矩形 12"/>
          <p:cNvSpPr/>
          <p:nvPr/>
        </p:nvSpPr>
        <p:spPr>
          <a:xfrm>
            <a:off x="1791062" y="3701916"/>
            <a:ext cx="23754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500" b="1" dirty="0" smtClean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МАСТЕР-КЛАСС </a:t>
            </a:r>
          </a:p>
          <a:p>
            <a:pPr algn="ctr"/>
            <a:endParaRPr lang="ru-RU" altLang="zh-CN" sz="1500" b="1" dirty="0" smtClean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  <a:p>
            <a:pPr algn="ctr"/>
            <a:r>
              <a:rPr lang="ru-RU" altLang="zh-CN" sz="1500" b="1" dirty="0" smtClean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ВЕБИНАР </a:t>
            </a:r>
            <a:endParaRPr lang="en-US" altLang="zh-CN" sz="1500" b="1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</p:txBody>
      </p:sp>
      <p:grpSp>
        <p:nvGrpSpPr>
          <p:cNvPr id="45" name="组合 22"/>
          <p:cNvGrpSpPr/>
          <p:nvPr/>
        </p:nvGrpSpPr>
        <p:grpSpPr>
          <a:xfrm>
            <a:off x="2737213" y="3067401"/>
            <a:ext cx="403373" cy="383778"/>
            <a:chOff x="6007636" y="4287159"/>
            <a:chExt cx="438051" cy="389258"/>
          </a:xfrm>
          <a:solidFill>
            <a:schemeClr val="bg1"/>
          </a:solidFill>
          <a:effectLst>
            <a:glow rad="127000">
              <a:schemeClr val="accent3"/>
            </a:glow>
          </a:effectLst>
        </p:grpSpPr>
        <p:sp>
          <p:nvSpPr>
            <p:cNvPr id="46" name="Freeform 824"/>
            <p:cNvSpPr>
              <a:spLocks noEditPoints="1"/>
            </p:cNvSpPr>
            <p:nvPr/>
          </p:nvSpPr>
          <p:spPr bwMode="auto">
            <a:xfrm>
              <a:off x="6007636" y="4287159"/>
              <a:ext cx="438051" cy="389258"/>
            </a:xfrm>
            <a:custGeom>
              <a:avLst/>
              <a:gdLst>
                <a:gd name="T0" fmla="*/ 166 w 171"/>
                <a:gd name="T1" fmla="*/ 0 h 152"/>
                <a:gd name="T2" fmla="*/ 6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6 w 171"/>
                <a:gd name="T9" fmla="*/ 152 h 152"/>
                <a:gd name="T10" fmla="*/ 166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5 w 171"/>
                <a:gd name="T25" fmla="*/ 19 h 152"/>
                <a:gd name="T26" fmla="*/ 132 w 171"/>
                <a:gd name="T27" fmla="*/ 12 h 152"/>
                <a:gd name="T28" fmla="*/ 111 w 171"/>
                <a:gd name="T29" fmla="*/ 12 h 152"/>
                <a:gd name="T30" fmla="*/ 118 w 171"/>
                <a:gd name="T31" fmla="*/ 19 h 152"/>
                <a:gd name="T32" fmla="*/ 111 w 171"/>
                <a:gd name="T33" fmla="*/ 26 h 152"/>
                <a:gd name="T34" fmla="*/ 103 w 171"/>
                <a:gd name="T35" fmla="*/ 19 h 152"/>
                <a:gd name="T36" fmla="*/ 111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5" y="23"/>
                    <a:pt x="125" y="19"/>
                  </a:cubicBezTo>
                  <a:cubicBezTo>
                    <a:pt x="125" y="15"/>
                    <a:pt x="128" y="12"/>
                    <a:pt x="132" y="12"/>
                  </a:cubicBezTo>
                  <a:close/>
                  <a:moveTo>
                    <a:pt x="111" y="12"/>
                  </a:moveTo>
                  <a:cubicBezTo>
                    <a:pt x="115" y="12"/>
                    <a:pt x="118" y="15"/>
                    <a:pt x="118" y="19"/>
                  </a:cubicBezTo>
                  <a:cubicBezTo>
                    <a:pt x="118" y="23"/>
                    <a:pt x="115" y="26"/>
                    <a:pt x="111" y="26"/>
                  </a:cubicBezTo>
                  <a:cubicBezTo>
                    <a:pt x="107" y="26"/>
                    <a:pt x="103" y="23"/>
                    <a:pt x="103" y="19"/>
                  </a:cubicBezTo>
                  <a:cubicBezTo>
                    <a:pt x="103" y="15"/>
                    <a:pt x="107" y="12"/>
                    <a:pt x="111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Elsie" panose="02000000000000000000" charset="0"/>
              </a:endParaRPr>
            </a:p>
          </p:txBody>
        </p:sp>
        <p:sp>
          <p:nvSpPr>
            <p:cNvPr id="47" name="Freeform 825"/>
            <p:cNvSpPr/>
            <p:nvPr/>
          </p:nvSpPr>
          <p:spPr bwMode="auto">
            <a:xfrm>
              <a:off x="6287381" y="4404262"/>
              <a:ext cx="40119" cy="33613"/>
            </a:xfrm>
            <a:custGeom>
              <a:avLst/>
              <a:gdLst>
                <a:gd name="T0" fmla="*/ 16 w 16"/>
                <a:gd name="T1" fmla="*/ 11 h 13"/>
                <a:gd name="T2" fmla="*/ 13 w 16"/>
                <a:gd name="T3" fmla="*/ 13 h 13"/>
                <a:gd name="T4" fmla="*/ 2 w 16"/>
                <a:gd name="T5" fmla="*/ 13 h 13"/>
                <a:gd name="T6" fmla="*/ 0 w 16"/>
                <a:gd name="T7" fmla="*/ 11 h 13"/>
                <a:gd name="T8" fmla="*/ 0 w 16"/>
                <a:gd name="T9" fmla="*/ 2 h 13"/>
                <a:gd name="T10" fmla="*/ 2 w 16"/>
                <a:gd name="T11" fmla="*/ 0 h 13"/>
                <a:gd name="T12" fmla="*/ 13 w 16"/>
                <a:gd name="T13" fmla="*/ 0 h 13"/>
                <a:gd name="T14" fmla="*/ 16 w 16"/>
                <a:gd name="T15" fmla="*/ 2 h 13"/>
                <a:gd name="T16" fmla="*/ 16 w 16"/>
                <a:gd name="T1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3">
                  <a:moveTo>
                    <a:pt x="16" y="11"/>
                  </a:moveTo>
                  <a:cubicBezTo>
                    <a:pt x="16" y="12"/>
                    <a:pt x="15" y="13"/>
                    <a:pt x="1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2"/>
                  </a:cubicBezTo>
                  <a:lnTo>
                    <a:pt x="16" y="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Elsie" panose="02000000000000000000" charset="0"/>
              </a:endParaRPr>
            </a:p>
          </p:txBody>
        </p:sp>
        <p:sp>
          <p:nvSpPr>
            <p:cNvPr id="48" name="Freeform 826"/>
            <p:cNvSpPr/>
            <p:nvPr/>
          </p:nvSpPr>
          <p:spPr bwMode="auto">
            <a:xfrm>
              <a:off x="6222324" y="4435706"/>
              <a:ext cx="46625" cy="48793"/>
            </a:xfrm>
            <a:custGeom>
              <a:avLst/>
              <a:gdLst>
                <a:gd name="T0" fmla="*/ 17 w 18"/>
                <a:gd name="T1" fmla="*/ 4 h 19"/>
                <a:gd name="T2" fmla="*/ 18 w 18"/>
                <a:gd name="T3" fmla="*/ 8 h 19"/>
                <a:gd name="T4" fmla="*/ 12 w 18"/>
                <a:gd name="T5" fmla="*/ 17 h 19"/>
                <a:gd name="T6" fmla="*/ 9 w 18"/>
                <a:gd name="T7" fmla="*/ 18 h 19"/>
                <a:gd name="T8" fmla="*/ 1 w 18"/>
                <a:gd name="T9" fmla="*/ 14 h 19"/>
                <a:gd name="T10" fmla="*/ 0 w 18"/>
                <a:gd name="T11" fmla="*/ 11 h 19"/>
                <a:gd name="T12" fmla="*/ 6 w 18"/>
                <a:gd name="T13" fmla="*/ 1 h 19"/>
                <a:gd name="T14" fmla="*/ 9 w 18"/>
                <a:gd name="T15" fmla="*/ 0 h 19"/>
                <a:gd name="T16" fmla="*/ 17 w 18"/>
                <a:gd name="T1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9">
                  <a:moveTo>
                    <a:pt x="17" y="4"/>
                  </a:moveTo>
                  <a:cubicBezTo>
                    <a:pt x="18" y="5"/>
                    <a:pt x="18" y="7"/>
                    <a:pt x="18" y="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10" y="19"/>
                    <a:pt x="9" y="18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17" y="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Elsie" panose="02000000000000000000" charset="0"/>
              </a:endParaRPr>
            </a:p>
          </p:txBody>
        </p:sp>
        <p:sp>
          <p:nvSpPr>
            <p:cNvPr id="49" name="Freeform 827"/>
            <p:cNvSpPr/>
            <p:nvPr/>
          </p:nvSpPr>
          <p:spPr bwMode="auto">
            <a:xfrm>
              <a:off x="6225577" y="4505100"/>
              <a:ext cx="45540" cy="50962"/>
            </a:xfrm>
            <a:custGeom>
              <a:avLst/>
              <a:gdLst>
                <a:gd name="T0" fmla="*/ 9 w 18"/>
                <a:gd name="T1" fmla="*/ 1 h 20"/>
                <a:gd name="T2" fmla="*/ 12 w 18"/>
                <a:gd name="T3" fmla="*/ 2 h 20"/>
                <a:gd name="T4" fmla="*/ 18 w 18"/>
                <a:gd name="T5" fmla="*/ 12 h 20"/>
                <a:gd name="T6" fmla="*/ 17 w 18"/>
                <a:gd name="T7" fmla="*/ 15 h 20"/>
                <a:gd name="T8" fmla="*/ 9 w 18"/>
                <a:gd name="T9" fmla="*/ 19 h 20"/>
                <a:gd name="T10" fmla="*/ 6 w 18"/>
                <a:gd name="T11" fmla="*/ 18 h 20"/>
                <a:gd name="T12" fmla="*/ 0 w 18"/>
                <a:gd name="T13" fmla="*/ 9 h 20"/>
                <a:gd name="T14" fmla="*/ 1 w 18"/>
                <a:gd name="T15" fmla="*/ 5 h 20"/>
                <a:gd name="T16" fmla="*/ 9 w 18"/>
                <a:gd name="T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9" y="1"/>
                  </a:moveTo>
                  <a:cubicBezTo>
                    <a:pt x="10" y="0"/>
                    <a:pt x="11" y="1"/>
                    <a:pt x="12" y="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4"/>
                    <a:pt x="17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0"/>
                    <a:pt x="7" y="20"/>
                    <a:pt x="6" y="1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6"/>
                    <a:pt x="1" y="5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Elsie" panose="02000000000000000000" charset="0"/>
              </a:endParaRPr>
            </a:p>
          </p:txBody>
        </p:sp>
        <p:sp>
          <p:nvSpPr>
            <p:cNvPr id="50" name="Freeform 828"/>
            <p:cNvSpPr/>
            <p:nvPr/>
          </p:nvSpPr>
          <p:spPr bwMode="auto">
            <a:xfrm>
              <a:off x="6291718" y="4548471"/>
              <a:ext cx="41203" cy="33613"/>
            </a:xfrm>
            <a:custGeom>
              <a:avLst/>
              <a:gdLst>
                <a:gd name="T0" fmla="*/ 0 w 16"/>
                <a:gd name="T1" fmla="*/ 2 h 13"/>
                <a:gd name="T2" fmla="*/ 2 w 16"/>
                <a:gd name="T3" fmla="*/ 0 h 13"/>
                <a:gd name="T4" fmla="*/ 13 w 16"/>
                <a:gd name="T5" fmla="*/ 0 h 13"/>
                <a:gd name="T6" fmla="*/ 16 w 16"/>
                <a:gd name="T7" fmla="*/ 2 h 13"/>
                <a:gd name="T8" fmla="*/ 16 w 16"/>
                <a:gd name="T9" fmla="*/ 10 h 13"/>
                <a:gd name="T10" fmla="*/ 13 w 16"/>
                <a:gd name="T11" fmla="*/ 13 h 13"/>
                <a:gd name="T12" fmla="*/ 2 w 16"/>
                <a:gd name="T13" fmla="*/ 13 h 13"/>
                <a:gd name="T14" fmla="*/ 0 w 16"/>
                <a:gd name="T15" fmla="*/ 10 h 13"/>
                <a:gd name="T16" fmla="*/ 0 w 16"/>
                <a:gd name="T1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3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5" y="13"/>
                    <a:pt x="1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Elsie" panose="02000000000000000000" charset="0"/>
              </a:endParaRPr>
            </a:p>
          </p:txBody>
        </p:sp>
        <p:sp>
          <p:nvSpPr>
            <p:cNvPr id="51" name="Freeform 829"/>
            <p:cNvSpPr/>
            <p:nvPr/>
          </p:nvSpPr>
          <p:spPr bwMode="auto">
            <a:xfrm>
              <a:off x="6348101" y="4501847"/>
              <a:ext cx="48793" cy="48793"/>
            </a:xfrm>
            <a:custGeom>
              <a:avLst/>
              <a:gdLst>
                <a:gd name="T0" fmla="*/ 2 w 19"/>
                <a:gd name="T1" fmla="*/ 14 h 19"/>
                <a:gd name="T2" fmla="*/ 1 w 19"/>
                <a:gd name="T3" fmla="*/ 11 h 19"/>
                <a:gd name="T4" fmla="*/ 6 w 19"/>
                <a:gd name="T5" fmla="*/ 1 h 19"/>
                <a:gd name="T6" fmla="*/ 10 w 19"/>
                <a:gd name="T7" fmla="*/ 0 h 19"/>
                <a:gd name="T8" fmla="*/ 17 w 19"/>
                <a:gd name="T9" fmla="*/ 5 h 19"/>
                <a:gd name="T10" fmla="*/ 18 w 19"/>
                <a:gd name="T11" fmla="*/ 8 h 19"/>
                <a:gd name="T12" fmla="*/ 12 w 19"/>
                <a:gd name="T13" fmla="*/ 18 h 19"/>
                <a:gd name="T14" fmla="*/ 9 w 19"/>
                <a:gd name="T15" fmla="*/ 19 h 19"/>
                <a:gd name="T16" fmla="*/ 2 w 19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2" y="14"/>
                  </a:moveTo>
                  <a:cubicBezTo>
                    <a:pt x="1" y="14"/>
                    <a:pt x="0" y="12"/>
                    <a:pt x="1" y="1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9" y="7"/>
                    <a:pt x="18" y="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0" y="19"/>
                    <a:pt x="9" y="19"/>
                  </a:cubicBezTo>
                  <a:lnTo>
                    <a:pt x="2" y="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Elsie" panose="02000000000000000000" charset="0"/>
              </a:endParaRPr>
            </a:p>
          </p:txBody>
        </p:sp>
        <p:sp>
          <p:nvSpPr>
            <p:cNvPr id="52" name="Freeform 830"/>
            <p:cNvSpPr/>
            <p:nvPr/>
          </p:nvSpPr>
          <p:spPr bwMode="auto">
            <a:xfrm>
              <a:off x="6345932" y="4430285"/>
              <a:ext cx="48793" cy="48793"/>
            </a:xfrm>
            <a:custGeom>
              <a:avLst/>
              <a:gdLst>
                <a:gd name="T0" fmla="*/ 10 w 19"/>
                <a:gd name="T1" fmla="*/ 19 h 19"/>
                <a:gd name="T2" fmla="*/ 6 w 19"/>
                <a:gd name="T3" fmla="*/ 18 h 19"/>
                <a:gd name="T4" fmla="*/ 1 w 19"/>
                <a:gd name="T5" fmla="*/ 8 h 19"/>
                <a:gd name="T6" fmla="*/ 2 w 19"/>
                <a:gd name="T7" fmla="*/ 5 h 19"/>
                <a:gd name="T8" fmla="*/ 9 w 19"/>
                <a:gd name="T9" fmla="*/ 1 h 19"/>
                <a:gd name="T10" fmla="*/ 12 w 19"/>
                <a:gd name="T11" fmla="*/ 2 h 19"/>
                <a:gd name="T12" fmla="*/ 18 w 19"/>
                <a:gd name="T13" fmla="*/ 11 h 19"/>
                <a:gd name="T14" fmla="*/ 17 w 19"/>
                <a:gd name="T15" fmla="*/ 14 h 19"/>
                <a:gd name="T16" fmla="*/ 10 w 1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9" y="19"/>
                    <a:pt x="7" y="19"/>
                    <a:pt x="6" y="1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2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2" y="0"/>
                    <a:pt x="12" y="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18" y="14"/>
                    <a:pt x="17" y="14"/>
                  </a:cubicBezTo>
                  <a:lnTo>
                    <a:pt x="10" y="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Elsie" panose="02000000000000000000" charset="0"/>
              </a:endParaRPr>
            </a:p>
          </p:txBody>
        </p:sp>
        <p:sp>
          <p:nvSpPr>
            <p:cNvPr id="53" name="Freeform 831"/>
            <p:cNvSpPr>
              <a:spLocks noEditPoints="1"/>
            </p:cNvSpPr>
            <p:nvPr/>
          </p:nvSpPr>
          <p:spPr bwMode="auto">
            <a:xfrm>
              <a:off x="6246178" y="4428116"/>
              <a:ext cx="127945" cy="127945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25 h 50"/>
                <a:gd name="T4" fmla="*/ 25 w 50"/>
                <a:gd name="T5" fmla="*/ 50 h 50"/>
                <a:gd name="T6" fmla="*/ 50 w 50"/>
                <a:gd name="T7" fmla="*/ 25 h 50"/>
                <a:gd name="T8" fmla="*/ 25 w 50"/>
                <a:gd name="T9" fmla="*/ 0 h 50"/>
                <a:gd name="T10" fmla="*/ 25 w 50"/>
                <a:gd name="T11" fmla="*/ 37 h 50"/>
                <a:gd name="T12" fmla="*/ 13 w 50"/>
                <a:gd name="T13" fmla="*/ 25 h 50"/>
                <a:gd name="T14" fmla="*/ 25 w 50"/>
                <a:gd name="T15" fmla="*/ 13 h 50"/>
                <a:gd name="T16" fmla="*/ 37 w 50"/>
                <a:gd name="T17" fmla="*/ 25 h 50"/>
                <a:gd name="T18" fmla="*/ 25 w 50"/>
                <a:gd name="T19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cubicBezTo>
                    <a:pt x="11" y="0"/>
                    <a:pt x="0" y="12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50" y="12"/>
                    <a:pt x="39" y="0"/>
                    <a:pt x="25" y="0"/>
                  </a:cubicBezTo>
                  <a:close/>
                  <a:moveTo>
                    <a:pt x="25" y="37"/>
                  </a:moveTo>
                  <a:cubicBezTo>
                    <a:pt x="18" y="37"/>
                    <a:pt x="13" y="32"/>
                    <a:pt x="13" y="25"/>
                  </a:cubicBezTo>
                  <a:cubicBezTo>
                    <a:pt x="13" y="19"/>
                    <a:pt x="18" y="13"/>
                    <a:pt x="25" y="13"/>
                  </a:cubicBezTo>
                  <a:cubicBezTo>
                    <a:pt x="31" y="13"/>
                    <a:pt x="37" y="19"/>
                    <a:pt x="37" y="25"/>
                  </a:cubicBezTo>
                  <a:cubicBezTo>
                    <a:pt x="37" y="32"/>
                    <a:pt x="31" y="37"/>
                    <a:pt x="25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Elsie" panose="02000000000000000000" charset="0"/>
              </a:endParaRPr>
            </a:p>
          </p:txBody>
        </p:sp>
        <p:sp>
          <p:nvSpPr>
            <p:cNvPr id="54" name="Freeform 832"/>
            <p:cNvSpPr/>
            <p:nvPr/>
          </p:nvSpPr>
          <p:spPr bwMode="auto">
            <a:xfrm>
              <a:off x="6058597" y="4412936"/>
              <a:ext cx="161559" cy="201677"/>
            </a:xfrm>
            <a:custGeom>
              <a:avLst/>
              <a:gdLst>
                <a:gd name="T0" fmla="*/ 27 w 63"/>
                <a:gd name="T1" fmla="*/ 78 h 79"/>
                <a:gd name="T2" fmla="*/ 28 w 63"/>
                <a:gd name="T3" fmla="*/ 78 h 79"/>
                <a:gd name="T4" fmla="*/ 29 w 63"/>
                <a:gd name="T5" fmla="*/ 78 h 79"/>
                <a:gd name="T6" fmla="*/ 30 w 63"/>
                <a:gd name="T7" fmla="*/ 78 h 79"/>
                <a:gd name="T8" fmla="*/ 30 w 63"/>
                <a:gd name="T9" fmla="*/ 79 h 79"/>
                <a:gd name="T10" fmla="*/ 31 w 63"/>
                <a:gd name="T11" fmla="*/ 79 h 79"/>
                <a:gd name="T12" fmla="*/ 31 w 63"/>
                <a:gd name="T13" fmla="*/ 79 h 79"/>
                <a:gd name="T14" fmla="*/ 31 w 63"/>
                <a:gd name="T15" fmla="*/ 79 h 79"/>
                <a:gd name="T16" fmla="*/ 33 w 63"/>
                <a:gd name="T17" fmla="*/ 79 h 79"/>
                <a:gd name="T18" fmla="*/ 33 w 63"/>
                <a:gd name="T19" fmla="*/ 78 h 79"/>
                <a:gd name="T20" fmla="*/ 34 w 63"/>
                <a:gd name="T21" fmla="*/ 78 h 79"/>
                <a:gd name="T22" fmla="*/ 35 w 63"/>
                <a:gd name="T23" fmla="*/ 78 h 79"/>
                <a:gd name="T24" fmla="*/ 35 w 63"/>
                <a:gd name="T25" fmla="*/ 78 h 79"/>
                <a:gd name="T26" fmla="*/ 36 w 63"/>
                <a:gd name="T27" fmla="*/ 77 h 79"/>
                <a:gd name="T28" fmla="*/ 36 w 63"/>
                <a:gd name="T29" fmla="*/ 77 h 79"/>
                <a:gd name="T30" fmla="*/ 59 w 63"/>
                <a:gd name="T31" fmla="*/ 60 h 79"/>
                <a:gd name="T32" fmla="*/ 61 w 63"/>
                <a:gd name="T33" fmla="*/ 50 h 79"/>
                <a:gd name="T34" fmla="*/ 50 w 63"/>
                <a:gd name="T35" fmla="*/ 48 h 79"/>
                <a:gd name="T36" fmla="*/ 39 w 63"/>
                <a:gd name="T37" fmla="*/ 56 h 79"/>
                <a:gd name="T38" fmla="*/ 39 w 63"/>
                <a:gd name="T39" fmla="*/ 7 h 79"/>
                <a:gd name="T40" fmla="*/ 31 w 63"/>
                <a:gd name="T41" fmla="*/ 0 h 79"/>
                <a:gd name="T42" fmla="*/ 24 w 63"/>
                <a:gd name="T43" fmla="*/ 7 h 79"/>
                <a:gd name="T44" fmla="*/ 24 w 63"/>
                <a:gd name="T45" fmla="*/ 56 h 79"/>
                <a:gd name="T46" fmla="*/ 13 w 63"/>
                <a:gd name="T47" fmla="*/ 48 h 79"/>
                <a:gd name="T48" fmla="*/ 2 w 63"/>
                <a:gd name="T49" fmla="*/ 50 h 79"/>
                <a:gd name="T50" fmla="*/ 0 w 63"/>
                <a:gd name="T51" fmla="*/ 54 h 79"/>
                <a:gd name="T52" fmla="*/ 4 w 63"/>
                <a:gd name="T53" fmla="*/ 60 h 79"/>
                <a:gd name="T54" fmla="*/ 27 w 63"/>
                <a:gd name="T55" fmla="*/ 77 h 79"/>
                <a:gd name="T56" fmla="*/ 27 w 63"/>
                <a:gd name="T57" fmla="*/ 77 h 79"/>
                <a:gd name="T58" fmla="*/ 27 w 63"/>
                <a:gd name="T59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79">
                  <a:moveTo>
                    <a:pt x="27" y="78"/>
                  </a:moveTo>
                  <a:cubicBezTo>
                    <a:pt x="28" y="78"/>
                    <a:pt x="28" y="78"/>
                    <a:pt x="28" y="78"/>
                  </a:cubicBezTo>
                  <a:cubicBezTo>
                    <a:pt x="28" y="78"/>
                    <a:pt x="29" y="78"/>
                    <a:pt x="29" y="78"/>
                  </a:cubicBezTo>
                  <a:cubicBezTo>
                    <a:pt x="29" y="78"/>
                    <a:pt x="29" y="78"/>
                    <a:pt x="30" y="78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2" y="79"/>
                    <a:pt x="32" y="79"/>
                    <a:pt x="33" y="79"/>
                  </a:cubicBezTo>
                  <a:cubicBezTo>
                    <a:pt x="33" y="79"/>
                    <a:pt x="33" y="79"/>
                    <a:pt x="33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4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6" y="78"/>
                    <a:pt x="36" y="77"/>
                    <a:pt x="36" y="77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3" y="58"/>
                    <a:pt x="63" y="53"/>
                    <a:pt x="61" y="50"/>
                  </a:cubicBezTo>
                  <a:cubicBezTo>
                    <a:pt x="59" y="46"/>
                    <a:pt x="54" y="45"/>
                    <a:pt x="50" y="48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3"/>
                    <a:pt x="36" y="0"/>
                    <a:pt x="31" y="0"/>
                  </a:cubicBezTo>
                  <a:cubicBezTo>
                    <a:pt x="27" y="0"/>
                    <a:pt x="24" y="3"/>
                    <a:pt x="24" y="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9" y="45"/>
                    <a:pt x="4" y="46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6"/>
                    <a:pt x="1" y="59"/>
                    <a:pt x="4" y="60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8"/>
                    <a:pt x="27" y="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Elsie" panose="02000000000000000000" charset="0"/>
              </a:endParaRPr>
            </a:p>
          </p:txBody>
        </p:sp>
      </p:grp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CEE8272-723E-40DF-8DA6-7C0A7D870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726"/>
            <a:ext cx="9143999" cy="926989"/>
          </a:xfrm>
          <a:prstGeom prst="rect">
            <a:avLst/>
          </a:prstGeom>
        </p:spPr>
      </p:pic>
      <p:sp>
        <p:nvSpPr>
          <p:cNvPr id="56" name="文本框 79"/>
          <p:cNvSpPr txBox="1"/>
          <p:nvPr/>
        </p:nvSpPr>
        <p:spPr>
          <a:xfrm>
            <a:off x="381000" y="268378"/>
            <a:ext cx="8381999" cy="359701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algn="ctr" defTabSz="685141"/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ys" panose="02000505050000020004" pitchFamily="2" charset="0"/>
              </a:rPr>
              <a:t>ПРЕДСТАВЛЕНИЕ ОПЫТА РАБОТЫ</a:t>
            </a:r>
            <a:endParaRPr lang="zh-CN" alt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ys" panose="02000505050000020004" pitchFamily="2" charset="0"/>
              <a:ea typeface="微软雅黑" panose="020B0503020204020204" pitchFamily="34" charset="-122"/>
              <a:cs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0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1"/>
          <p:cNvCxnSpPr/>
          <p:nvPr/>
        </p:nvCxnSpPr>
        <p:spPr>
          <a:xfrm flipH="1">
            <a:off x="2506902" y="2794933"/>
            <a:ext cx="2019844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wn Arrow Callout 133"/>
          <p:cNvSpPr/>
          <p:nvPr/>
        </p:nvSpPr>
        <p:spPr>
          <a:xfrm>
            <a:off x="1890512" y="961224"/>
            <a:ext cx="3271919" cy="1747301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latin typeface="Elsie" panose="02000000000000000000" charset="0"/>
            </a:endParaRPr>
          </a:p>
        </p:txBody>
      </p:sp>
      <p:sp>
        <p:nvSpPr>
          <p:cNvPr id="6" name="Sev01"/>
          <p:cNvSpPr>
            <a:spLocks noChangeAspect="1"/>
          </p:cNvSpPr>
          <p:nvPr/>
        </p:nvSpPr>
        <p:spPr>
          <a:xfrm>
            <a:off x="3422005" y="2708525"/>
            <a:ext cx="189645" cy="18964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7" name="Straight Connector 141"/>
          <p:cNvCxnSpPr/>
          <p:nvPr/>
        </p:nvCxnSpPr>
        <p:spPr>
          <a:xfrm flipH="1">
            <a:off x="4596702" y="2794933"/>
            <a:ext cx="2019844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Callout 144"/>
          <p:cNvSpPr/>
          <p:nvPr/>
        </p:nvSpPr>
        <p:spPr>
          <a:xfrm flipV="1">
            <a:off x="4400235" y="2946522"/>
            <a:ext cx="2463175" cy="1872000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latin typeface="Elsie" panose="02000000000000000000" charset="0"/>
            </a:endParaRPr>
          </a:p>
        </p:txBody>
      </p:sp>
      <p:sp>
        <p:nvSpPr>
          <p:cNvPr id="9" name="Sev01"/>
          <p:cNvSpPr>
            <a:spLocks noChangeAspect="1"/>
          </p:cNvSpPr>
          <p:nvPr/>
        </p:nvSpPr>
        <p:spPr>
          <a:xfrm>
            <a:off x="5511806" y="2708525"/>
            <a:ext cx="189645" cy="18964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0" name="Sev01"/>
          <p:cNvSpPr>
            <a:spLocks noChangeAspect="1"/>
          </p:cNvSpPr>
          <p:nvPr/>
        </p:nvSpPr>
        <p:spPr>
          <a:xfrm>
            <a:off x="7352713" y="2983590"/>
            <a:ext cx="693003" cy="69300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11" name="Straight Connector 149"/>
          <p:cNvCxnSpPr/>
          <p:nvPr/>
        </p:nvCxnSpPr>
        <p:spPr>
          <a:xfrm flipH="1">
            <a:off x="6689289" y="2794933"/>
            <a:ext cx="2019844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Callout 152"/>
          <p:cNvSpPr/>
          <p:nvPr/>
        </p:nvSpPr>
        <p:spPr>
          <a:xfrm>
            <a:off x="6050826" y="938349"/>
            <a:ext cx="2977578" cy="1746000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latin typeface="Elsie" panose="02000000000000000000" charset="0"/>
            </a:endParaRPr>
          </a:p>
        </p:txBody>
      </p:sp>
      <p:sp>
        <p:nvSpPr>
          <p:cNvPr id="13" name="Sev01"/>
          <p:cNvSpPr>
            <a:spLocks noChangeAspect="1"/>
          </p:cNvSpPr>
          <p:nvPr/>
        </p:nvSpPr>
        <p:spPr>
          <a:xfrm>
            <a:off x="7604392" y="2708525"/>
            <a:ext cx="189645" cy="18964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4" name="Sev01"/>
          <p:cNvSpPr>
            <a:spLocks noChangeAspect="1"/>
          </p:cNvSpPr>
          <p:nvPr/>
        </p:nvSpPr>
        <p:spPr>
          <a:xfrm>
            <a:off x="5260127" y="1929201"/>
            <a:ext cx="693003" cy="69300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5" name="Sev01"/>
          <p:cNvSpPr>
            <a:spLocks noChangeAspect="1"/>
          </p:cNvSpPr>
          <p:nvPr/>
        </p:nvSpPr>
        <p:spPr>
          <a:xfrm>
            <a:off x="3163466" y="2983590"/>
            <a:ext cx="693003" cy="69300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16" name="Straight Connector 141"/>
          <p:cNvCxnSpPr/>
          <p:nvPr/>
        </p:nvCxnSpPr>
        <p:spPr>
          <a:xfrm flipH="1">
            <a:off x="396993" y="2794933"/>
            <a:ext cx="2019844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Callout 144"/>
          <p:cNvSpPr/>
          <p:nvPr/>
        </p:nvSpPr>
        <p:spPr>
          <a:xfrm flipV="1">
            <a:off x="218573" y="2903937"/>
            <a:ext cx="2414073" cy="1871903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latin typeface="Elsie" panose="02000000000000000000" charset="0"/>
            </a:endParaRPr>
          </a:p>
        </p:txBody>
      </p:sp>
      <p:sp>
        <p:nvSpPr>
          <p:cNvPr id="18" name="Sev01"/>
          <p:cNvSpPr>
            <a:spLocks noChangeAspect="1"/>
          </p:cNvSpPr>
          <p:nvPr/>
        </p:nvSpPr>
        <p:spPr>
          <a:xfrm>
            <a:off x="1312096" y="2708525"/>
            <a:ext cx="189645" cy="18964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9" name="Sev01"/>
          <p:cNvSpPr>
            <a:spLocks noChangeAspect="1"/>
          </p:cNvSpPr>
          <p:nvPr/>
        </p:nvSpPr>
        <p:spPr>
          <a:xfrm>
            <a:off x="1060417" y="1929201"/>
            <a:ext cx="693003" cy="69300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0" name="Freeform 62"/>
          <p:cNvSpPr>
            <a:spLocks noEditPoints="1"/>
          </p:cNvSpPr>
          <p:nvPr/>
        </p:nvSpPr>
        <p:spPr bwMode="auto">
          <a:xfrm>
            <a:off x="3285946" y="3130064"/>
            <a:ext cx="448722" cy="400054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latin typeface="Elsie" panose="02000000000000000000" charset="0"/>
            </a:endParaRPr>
          </a:p>
        </p:txBody>
      </p:sp>
      <p:grpSp>
        <p:nvGrpSpPr>
          <p:cNvPr id="21" name="Group 71"/>
          <p:cNvGrpSpPr>
            <a:grpSpLocks noChangeAspect="1"/>
          </p:cNvGrpSpPr>
          <p:nvPr/>
        </p:nvGrpSpPr>
        <p:grpSpPr bwMode="auto">
          <a:xfrm>
            <a:off x="5397219" y="2072347"/>
            <a:ext cx="432468" cy="432025"/>
            <a:chOff x="3349" y="1673"/>
            <a:chExt cx="977" cy="976"/>
          </a:xfrm>
          <a:solidFill>
            <a:schemeClr val="accent1"/>
          </a:solidFill>
        </p:grpSpPr>
        <p:sp>
          <p:nvSpPr>
            <p:cNvPr id="22" name="Freeform 72"/>
            <p:cNvSpPr>
              <a:spLocks noEditPoints="1"/>
            </p:cNvSpPr>
            <p:nvPr/>
          </p:nvSpPr>
          <p:spPr bwMode="auto">
            <a:xfrm>
              <a:off x="3349" y="1673"/>
              <a:ext cx="977" cy="976"/>
            </a:xfrm>
            <a:custGeom>
              <a:avLst/>
              <a:gdLst>
                <a:gd name="T0" fmla="*/ 338 w 411"/>
                <a:gd name="T1" fmla="*/ 69 h 410"/>
                <a:gd name="T2" fmla="*/ 104 w 411"/>
                <a:gd name="T3" fmla="*/ 59 h 410"/>
                <a:gd name="T4" fmla="*/ 70 w 411"/>
                <a:gd name="T5" fmla="*/ 74 h 410"/>
                <a:gd name="T6" fmla="*/ 92 w 411"/>
                <a:gd name="T7" fmla="*/ 63 h 410"/>
                <a:gd name="T8" fmla="*/ 112 w 411"/>
                <a:gd name="T9" fmla="*/ 47 h 410"/>
                <a:gd name="T10" fmla="*/ 99 w 411"/>
                <a:gd name="T11" fmla="*/ 363 h 410"/>
                <a:gd name="T12" fmla="*/ 84 w 411"/>
                <a:gd name="T13" fmla="*/ 342 h 410"/>
                <a:gd name="T14" fmla="*/ 26 w 411"/>
                <a:gd name="T15" fmla="*/ 171 h 410"/>
                <a:gd name="T16" fmla="*/ 56 w 411"/>
                <a:gd name="T17" fmla="*/ 224 h 410"/>
                <a:gd name="T18" fmla="*/ 87 w 411"/>
                <a:gd name="T19" fmla="*/ 278 h 410"/>
                <a:gd name="T20" fmla="*/ 123 w 411"/>
                <a:gd name="T21" fmla="*/ 339 h 410"/>
                <a:gd name="T22" fmla="*/ 145 w 411"/>
                <a:gd name="T23" fmla="*/ 381 h 410"/>
                <a:gd name="T24" fmla="*/ 145 w 411"/>
                <a:gd name="T25" fmla="*/ 358 h 410"/>
                <a:gd name="T26" fmla="*/ 155 w 411"/>
                <a:gd name="T27" fmla="*/ 307 h 410"/>
                <a:gd name="T28" fmla="*/ 160 w 411"/>
                <a:gd name="T29" fmla="*/ 264 h 410"/>
                <a:gd name="T30" fmla="*/ 134 w 411"/>
                <a:gd name="T31" fmla="*/ 240 h 410"/>
                <a:gd name="T32" fmla="*/ 83 w 411"/>
                <a:gd name="T33" fmla="*/ 223 h 410"/>
                <a:gd name="T34" fmla="*/ 62 w 411"/>
                <a:gd name="T35" fmla="*/ 218 h 410"/>
                <a:gd name="T36" fmla="*/ 63 w 411"/>
                <a:gd name="T37" fmla="*/ 185 h 410"/>
                <a:gd name="T38" fmla="*/ 85 w 411"/>
                <a:gd name="T39" fmla="*/ 184 h 410"/>
                <a:gd name="T40" fmla="*/ 124 w 411"/>
                <a:gd name="T41" fmla="*/ 161 h 410"/>
                <a:gd name="T42" fmla="*/ 137 w 411"/>
                <a:gd name="T43" fmla="*/ 132 h 410"/>
                <a:gd name="T44" fmla="*/ 117 w 411"/>
                <a:gd name="T45" fmla="*/ 111 h 410"/>
                <a:gd name="T46" fmla="*/ 91 w 411"/>
                <a:gd name="T47" fmla="*/ 110 h 410"/>
                <a:gd name="T48" fmla="*/ 134 w 411"/>
                <a:gd name="T49" fmla="*/ 89 h 410"/>
                <a:gd name="T50" fmla="*/ 144 w 411"/>
                <a:gd name="T51" fmla="*/ 101 h 410"/>
                <a:gd name="T52" fmla="*/ 123 w 411"/>
                <a:gd name="T53" fmla="*/ 64 h 410"/>
                <a:gd name="T54" fmla="*/ 116 w 411"/>
                <a:gd name="T55" fmla="*/ 65 h 410"/>
                <a:gd name="T56" fmla="*/ 159 w 411"/>
                <a:gd name="T57" fmla="*/ 34 h 410"/>
                <a:gd name="T58" fmla="*/ 140 w 411"/>
                <a:gd name="T59" fmla="*/ 26 h 410"/>
                <a:gd name="T60" fmla="*/ 330 w 411"/>
                <a:gd name="T61" fmla="*/ 64 h 410"/>
                <a:gd name="T62" fmla="*/ 303 w 411"/>
                <a:gd name="T63" fmla="*/ 76 h 410"/>
                <a:gd name="T64" fmla="*/ 287 w 411"/>
                <a:gd name="T65" fmla="*/ 73 h 410"/>
                <a:gd name="T66" fmla="*/ 243 w 411"/>
                <a:gd name="T67" fmla="*/ 73 h 410"/>
                <a:gd name="T68" fmla="*/ 248 w 411"/>
                <a:gd name="T69" fmla="*/ 111 h 410"/>
                <a:gd name="T70" fmla="*/ 267 w 411"/>
                <a:gd name="T71" fmla="*/ 98 h 410"/>
                <a:gd name="T72" fmla="*/ 252 w 411"/>
                <a:gd name="T73" fmla="*/ 116 h 410"/>
                <a:gd name="T74" fmla="*/ 215 w 411"/>
                <a:gd name="T75" fmla="*/ 141 h 410"/>
                <a:gd name="T76" fmla="*/ 219 w 411"/>
                <a:gd name="T77" fmla="*/ 158 h 410"/>
                <a:gd name="T78" fmla="*/ 249 w 411"/>
                <a:gd name="T79" fmla="*/ 159 h 410"/>
                <a:gd name="T80" fmla="*/ 264 w 411"/>
                <a:gd name="T81" fmla="*/ 157 h 410"/>
                <a:gd name="T82" fmla="*/ 267 w 411"/>
                <a:gd name="T83" fmla="*/ 180 h 410"/>
                <a:gd name="T84" fmla="*/ 216 w 411"/>
                <a:gd name="T85" fmla="*/ 169 h 410"/>
                <a:gd name="T86" fmla="*/ 186 w 411"/>
                <a:gd name="T87" fmla="*/ 209 h 410"/>
                <a:gd name="T88" fmla="*/ 219 w 411"/>
                <a:gd name="T89" fmla="*/ 243 h 410"/>
                <a:gd name="T90" fmla="*/ 242 w 411"/>
                <a:gd name="T91" fmla="*/ 306 h 410"/>
                <a:gd name="T92" fmla="*/ 275 w 411"/>
                <a:gd name="T93" fmla="*/ 324 h 410"/>
                <a:gd name="T94" fmla="*/ 292 w 411"/>
                <a:gd name="T95" fmla="*/ 263 h 410"/>
                <a:gd name="T96" fmla="*/ 306 w 411"/>
                <a:gd name="T97" fmla="*/ 230 h 410"/>
                <a:gd name="T98" fmla="*/ 323 w 411"/>
                <a:gd name="T99" fmla="*/ 198 h 410"/>
                <a:gd name="T100" fmla="*/ 330 w 411"/>
                <a:gd name="T101" fmla="*/ 196 h 410"/>
                <a:gd name="T102" fmla="*/ 347 w 411"/>
                <a:gd name="T103" fmla="*/ 236 h 410"/>
                <a:gd name="T104" fmla="*/ 379 w 411"/>
                <a:gd name="T105" fmla="*/ 221 h 410"/>
                <a:gd name="T106" fmla="*/ 385 w 411"/>
                <a:gd name="T107" fmla="*/ 243 h 410"/>
                <a:gd name="T108" fmla="*/ 379 w 411"/>
                <a:gd name="T109" fmla="*/ 257 h 410"/>
                <a:gd name="T110" fmla="*/ 380 w 411"/>
                <a:gd name="T111" fmla="*/ 271 h 410"/>
                <a:gd name="T112" fmla="*/ 340 w 411"/>
                <a:gd name="T113" fmla="*/ 320 h 410"/>
                <a:gd name="T114" fmla="*/ 293 w 411"/>
                <a:gd name="T115" fmla="*/ 358 h 410"/>
                <a:gd name="T116" fmla="*/ 280 w 411"/>
                <a:gd name="T117" fmla="*/ 188 h 410"/>
                <a:gd name="T118" fmla="*/ 287 w 411"/>
                <a:gd name="T119" fmla="*/ 210 h 410"/>
                <a:gd name="T120" fmla="*/ 278 w 411"/>
                <a:gd name="T121" fmla="*/ 15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1" h="410">
                  <a:moveTo>
                    <a:pt x="205" y="0"/>
                  </a:moveTo>
                  <a:cubicBezTo>
                    <a:pt x="92" y="0"/>
                    <a:pt x="0" y="92"/>
                    <a:pt x="0" y="205"/>
                  </a:cubicBezTo>
                  <a:cubicBezTo>
                    <a:pt x="0" y="318"/>
                    <a:pt x="92" y="410"/>
                    <a:pt x="205" y="410"/>
                  </a:cubicBezTo>
                  <a:cubicBezTo>
                    <a:pt x="318" y="410"/>
                    <a:pt x="411" y="318"/>
                    <a:pt x="411" y="205"/>
                  </a:cubicBezTo>
                  <a:cubicBezTo>
                    <a:pt x="411" y="92"/>
                    <a:pt x="318" y="0"/>
                    <a:pt x="205" y="0"/>
                  </a:cubicBezTo>
                  <a:close/>
                  <a:moveTo>
                    <a:pt x="394" y="219"/>
                  </a:moveTo>
                  <a:cubicBezTo>
                    <a:pt x="394" y="219"/>
                    <a:pt x="394" y="219"/>
                    <a:pt x="394" y="218"/>
                  </a:cubicBezTo>
                  <a:cubicBezTo>
                    <a:pt x="394" y="218"/>
                    <a:pt x="393" y="217"/>
                    <a:pt x="393" y="217"/>
                  </a:cubicBezTo>
                  <a:cubicBezTo>
                    <a:pt x="392" y="214"/>
                    <a:pt x="393" y="213"/>
                    <a:pt x="395" y="212"/>
                  </a:cubicBezTo>
                  <a:cubicBezTo>
                    <a:pt x="395" y="212"/>
                    <a:pt x="395" y="211"/>
                    <a:pt x="395" y="211"/>
                  </a:cubicBezTo>
                  <a:cubicBezTo>
                    <a:pt x="395" y="211"/>
                    <a:pt x="395" y="211"/>
                    <a:pt x="396" y="211"/>
                  </a:cubicBezTo>
                  <a:cubicBezTo>
                    <a:pt x="395" y="214"/>
                    <a:pt x="395" y="217"/>
                    <a:pt x="395" y="220"/>
                  </a:cubicBezTo>
                  <a:cubicBezTo>
                    <a:pt x="395" y="220"/>
                    <a:pt x="394" y="219"/>
                    <a:pt x="394" y="219"/>
                  </a:cubicBezTo>
                  <a:close/>
                  <a:moveTo>
                    <a:pt x="339" y="70"/>
                  </a:moveTo>
                  <a:cubicBezTo>
                    <a:pt x="339" y="70"/>
                    <a:pt x="338" y="70"/>
                    <a:pt x="338" y="69"/>
                  </a:cubicBezTo>
                  <a:cubicBezTo>
                    <a:pt x="339" y="69"/>
                    <a:pt x="339" y="70"/>
                    <a:pt x="339" y="70"/>
                  </a:cubicBezTo>
                  <a:close/>
                  <a:moveTo>
                    <a:pt x="115" y="44"/>
                  </a:moveTo>
                  <a:cubicBezTo>
                    <a:pt x="116" y="45"/>
                    <a:pt x="116" y="46"/>
                    <a:pt x="116" y="47"/>
                  </a:cubicBezTo>
                  <a:cubicBezTo>
                    <a:pt x="116" y="48"/>
                    <a:pt x="115" y="48"/>
                    <a:pt x="115" y="49"/>
                  </a:cubicBezTo>
                  <a:cubicBezTo>
                    <a:pt x="117" y="50"/>
                    <a:pt x="120" y="50"/>
                    <a:pt x="120" y="52"/>
                  </a:cubicBezTo>
                  <a:cubicBezTo>
                    <a:pt x="120" y="53"/>
                    <a:pt x="119" y="56"/>
                    <a:pt x="118" y="57"/>
                  </a:cubicBezTo>
                  <a:cubicBezTo>
                    <a:pt x="118" y="57"/>
                    <a:pt x="118" y="61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6" y="61"/>
                    <a:pt x="116" y="61"/>
                  </a:cubicBezTo>
                  <a:cubicBezTo>
                    <a:pt x="116" y="61"/>
                    <a:pt x="115" y="61"/>
                    <a:pt x="115" y="61"/>
                  </a:cubicBezTo>
                  <a:cubicBezTo>
                    <a:pt x="114" y="61"/>
                    <a:pt x="115" y="59"/>
                    <a:pt x="115" y="58"/>
                  </a:cubicBezTo>
                  <a:cubicBezTo>
                    <a:pt x="115" y="58"/>
                    <a:pt x="115" y="57"/>
                    <a:pt x="115" y="56"/>
                  </a:cubicBezTo>
                  <a:cubicBezTo>
                    <a:pt x="114" y="56"/>
                    <a:pt x="113" y="57"/>
                    <a:pt x="112" y="57"/>
                  </a:cubicBezTo>
                  <a:cubicBezTo>
                    <a:pt x="111" y="59"/>
                    <a:pt x="113" y="59"/>
                    <a:pt x="112" y="61"/>
                  </a:cubicBezTo>
                  <a:cubicBezTo>
                    <a:pt x="108" y="63"/>
                    <a:pt x="107" y="59"/>
                    <a:pt x="104" y="59"/>
                  </a:cubicBezTo>
                  <a:cubicBezTo>
                    <a:pt x="103" y="59"/>
                    <a:pt x="102" y="60"/>
                    <a:pt x="101" y="60"/>
                  </a:cubicBezTo>
                  <a:cubicBezTo>
                    <a:pt x="100" y="61"/>
                    <a:pt x="98" y="62"/>
                    <a:pt x="97" y="64"/>
                  </a:cubicBezTo>
                  <a:cubicBezTo>
                    <a:pt x="97" y="65"/>
                    <a:pt x="98" y="66"/>
                    <a:pt x="99" y="66"/>
                  </a:cubicBezTo>
                  <a:cubicBezTo>
                    <a:pt x="100" y="67"/>
                    <a:pt x="100" y="68"/>
                    <a:pt x="100" y="69"/>
                  </a:cubicBezTo>
                  <a:cubicBezTo>
                    <a:pt x="102" y="69"/>
                    <a:pt x="102" y="69"/>
                    <a:pt x="103" y="70"/>
                  </a:cubicBezTo>
                  <a:cubicBezTo>
                    <a:pt x="103" y="71"/>
                    <a:pt x="103" y="71"/>
                    <a:pt x="103" y="73"/>
                  </a:cubicBezTo>
                  <a:cubicBezTo>
                    <a:pt x="103" y="74"/>
                    <a:pt x="105" y="75"/>
                    <a:pt x="104" y="77"/>
                  </a:cubicBezTo>
                  <a:cubicBezTo>
                    <a:pt x="103" y="78"/>
                    <a:pt x="100" y="80"/>
                    <a:pt x="98" y="80"/>
                  </a:cubicBezTo>
                  <a:cubicBezTo>
                    <a:pt x="96" y="80"/>
                    <a:pt x="94" y="79"/>
                    <a:pt x="91" y="79"/>
                  </a:cubicBezTo>
                  <a:cubicBezTo>
                    <a:pt x="89" y="79"/>
                    <a:pt x="87" y="79"/>
                    <a:pt x="87" y="79"/>
                  </a:cubicBezTo>
                  <a:cubicBezTo>
                    <a:pt x="85" y="78"/>
                    <a:pt x="85" y="76"/>
                    <a:pt x="84" y="76"/>
                  </a:cubicBezTo>
                  <a:cubicBezTo>
                    <a:pt x="82" y="76"/>
                    <a:pt x="81" y="78"/>
                    <a:pt x="78" y="78"/>
                  </a:cubicBezTo>
                  <a:cubicBezTo>
                    <a:pt x="77" y="78"/>
                    <a:pt x="76" y="77"/>
                    <a:pt x="75" y="77"/>
                  </a:cubicBezTo>
                  <a:cubicBezTo>
                    <a:pt x="73" y="77"/>
                    <a:pt x="72" y="77"/>
                    <a:pt x="71" y="76"/>
                  </a:cubicBezTo>
                  <a:cubicBezTo>
                    <a:pt x="70" y="76"/>
                    <a:pt x="72" y="74"/>
                    <a:pt x="70" y="74"/>
                  </a:cubicBezTo>
                  <a:cubicBezTo>
                    <a:pt x="71" y="73"/>
                    <a:pt x="69" y="74"/>
                    <a:pt x="69" y="73"/>
                  </a:cubicBezTo>
                  <a:cubicBezTo>
                    <a:pt x="69" y="73"/>
                    <a:pt x="69" y="73"/>
                    <a:pt x="68" y="73"/>
                  </a:cubicBezTo>
                  <a:cubicBezTo>
                    <a:pt x="69" y="72"/>
                    <a:pt x="70" y="71"/>
                    <a:pt x="71" y="70"/>
                  </a:cubicBezTo>
                  <a:cubicBezTo>
                    <a:pt x="71" y="71"/>
                    <a:pt x="71" y="71"/>
                    <a:pt x="72" y="71"/>
                  </a:cubicBezTo>
                  <a:cubicBezTo>
                    <a:pt x="72" y="71"/>
                    <a:pt x="72" y="72"/>
                    <a:pt x="72" y="72"/>
                  </a:cubicBezTo>
                  <a:cubicBezTo>
                    <a:pt x="73" y="73"/>
                    <a:pt x="76" y="74"/>
                    <a:pt x="79" y="74"/>
                  </a:cubicBezTo>
                  <a:cubicBezTo>
                    <a:pt x="80" y="74"/>
                    <a:pt x="81" y="74"/>
                    <a:pt x="82" y="73"/>
                  </a:cubicBezTo>
                  <a:cubicBezTo>
                    <a:pt x="84" y="73"/>
                    <a:pt x="85" y="73"/>
                    <a:pt x="86" y="73"/>
                  </a:cubicBezTo>
                  <a:cubicBezTo>
                    <a:pt x="87" y="73"/>
                    <a:pt x="87" y="75"/>
                    <a:pt x="89" y="75"/>
                  </a:cubicBezTo>
                  <a:cubicBezTo>
                    <a:pt x="90" y="76"/>
                    <a:pt x="92" y="75"/>
                    <a:pt x="93" y="74"/>
                  </a:cubicBezTo>
                  <a:cubicBezTo>
                    <a:pt x="94" y="74"/>
                    <a:pt x="94" y="74"/>
                    <a:pt x="95" y="73"/>
                  </a:cubicBezTo>
                  <a:cubicBezTo>
                    <a:pt x="96" y="71"/>
                    <a:pt x="93" y="69"/>
                    <a:pt x="92" y="67"/>
                  </a:cubicBezTo>
                  <a:cubicBezTo>
                    <a:pt x="92" y="67"/>
                    <a:pt x="92" y="66"/>
                    <a:pt x="92" y="66"/>
                  </a:cubicBezTo>
                  <a:cubicBezTo>
                    <a:pt x="92" y="66"/>
                    <a:pt x="92" y="65"/>
                    <a:pt x="92" y="65"/>
                  </a:cubicBezTo>
                  <a:cubicBezTo>
                    <a:pt x="92" y="65"/>
                    <a:pt x="92" y="64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2"/>
                    <a:pt x="92" y="61"/>
                    <a:pt x="92" y="60"/>
                  </a:cubicBezTo>
                  <a:cubicBezTo>
                    <a:pt x="90" y="60"/>
                    <a:pt x="89" y="60"/>
                    <a:pt x="88" y="59"/>
                  </a:cubicBezTo>
                  <a:cubicBezTo>
                    <a:pt x="87" y="59"/>
                    <a:pt x="85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5" y="57"/>
                    <a:pt x="87" y="56"/>
                    <a:pt x="89" y="55"/>
                  </a:cubicBezTo>
                  <a:cubicBezTo>
                    <a:pt x="89" y="55"/>
                    <a:pt x="89" y="55"/>
                    <a:pt x="90" y="55"/>
                  </a:cubicBezTo>
                  <a:cubicBezTo>
                    <a:pt x="92" y="54"/>
                    <a:pt x="96" y="56"/>
                    <a:pt x="98" y="54"/>
                  </a:cubicBezTo>
                  <a:cubicBezTo>
                    <a:pt x="100" y="51"/>
                    <a:pt x="97" y="51"/>
                    <a:pt x="96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48"/>
                    <a:pt x="101" y="46"/>
                    <a:pt x="103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5" y="45"/>
                    <a:pt x="106" y="45"/>
                    <a:pt x="107" y="45"/>
                  </a:cubicBezTo>
                  <a:cubicBezTo>
                    <a:pt x="108" y="46"/>
                    <a:pt x="108" y="48"/>
                    <a:pt x="109" y="48"/>
                  </a:cubicBezTo>
                  <a:cubicBezTo>
                    <a:pt x="109" y="48"/>
                    <a:pt x="111" y="49"/>
                    <a:pt x="112" y="47"/>
                  </a:cubicBezTo>
                  <a:cubicBezTo>
                    <a:pt x="113" y="45"/>
                    <a:pt x="111" y="44"/>
                    <a:pt x="111" y="43"/>
                  </a:cubicBezTo>
                  <a:cubicBezTo>
                    <a:pt x="110" y="42"/>
                    <a:pt x="110" y="42"/>
                    <a:pt x="109" y="41"/>
                  </a:cubicBezTo>
                  <a:cubicBezTo>
                    <a:pt x="109" y="41"/>
                    <a:pt x="109" y="41"/>
                    <a:pt x="108" y="41"/>
                  </a:cubicBezTo>
                  <a:cubicBezTo>
                    <a:pt x="113" y="39"/>
                    <a:pt x="117" y="36"/>
                    <a:pt x="122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1" y="36"/>
                    <a:pt x="121" y="37"/>
                    <a:pt x="121" y="39"/>
                  </a:cubicBezTo>
                  <a:cubicBezTo>
                    <a:pt x="121" y="40"/>
                    <a:pt x="121" y="41"/>
                    <a:pt x="120" y="41"/>
                  </a:cubicBezTo>
                  <a:cubicBezTo>
                    <a:pt x="119" y="42"/>
                    <a:pt x="117" y="40"/>
                    <a:pt x="115" y="41"/>
                  </a:cubicBezTo>
                  <a:cubicBezTo>
                    <a:pt x="114" y="43"/>
                    <a:pt x="115" y="44"/>
                    <a:pt x="115" y="44"/>
                  </a:cubicBezTo>
                  <a:close/>
                  <a:moveTo>
                    <a:pt x="90" y="357"/>
                  </a:moveTo>
                  <a:cubicBezTo>
                    <a:pt x="91" y="357"/>
                    <a:pt x="91" y="357"/>
                    <a:pt x="92" y="357"/>
                  </a:cubicBezTo>
                  <a:cubicBezTo>
                    <a:pt x="92" y="358"/>
                    <a:pt x="93" y="358"/>
                    <a:pt x="93" y="359"/>
                  </a:cubicBezTo>
                  <a:cubicBezTo>
                    <a:pt x="92" y="358"/>
                    <a:pt x="91" y="357"/>
                    <a:pt x="90" y="357"/>
                  </a:cubicBezTo>
                  <a:close/>
                  <a:moveTo>
                    <a:pt x="98" y="362"/>
                  </a:moveTo>
                  <a:cubicBezTo>
                    <a:pt x="98" y="362"/>
                    <a:pt x="99" y="362"/>
                    <a:pt x="99" y="363"/>
                  </a:cubicBezTo>
                  <a:cubicBezTo>
                    <a:pt x="100" y="363"/>
                    <a:pt x="101" y="364"/>
                    <a:pt x="101" y="364"/>
                  </a:cubicBezTo>
                  <a:cubicBezTo>
                    <a:pt x="100" y="364"/>
                    <a:pt x="99" y="363"/>
                    <a:pt x="98" y="362"/>
                  </a:cubicBezTo>
                  <a:close/>
                  <a:moveTo>
                    <a:pt x="108" y="369"/>
                  </a:moveTo>
                  <a:cubicBezTo>
                    <a:pt x="109" y="369"/>
                    <a:pt x="109" y="368"/>
                    <a:pt x="109" y="368"/>
                  </a:cubicBezTo>
                  <a:cubicBezTo>
                    <a:pt x="109" y="367"/>
                    <a:pt x="109" y="367"/>
                    <a:pt x="109" y="366"/>
                  </a:cubicBezTo>
                  <a:cubicBezTo>
                    <a:pt x="107" y="364"/>
                    <a:pt x="103" y="362"/>
                    <a:pt x="101" y="361"/>
                  </a:cubicBezTo>
                  <a:cubicBezTo>
                    <a:pt x="98" y="358"/>
                    <a:pt x="96" y="356"/>
                    <a:pt x="94" y="355"/>
                  </a:cubicBezTo>
                  <a:cubicBezTo>
                    <a:pt x="92" y="355"/>
                    <a:pt x="92" y="355"/>
                    <a:pt x="91" y="355"/>
                  </a:cubicBezTo>
                  <a:cubicBezTo>
                    <a:pt x="90" y="354"/>
                    <a:pt x="90" y="354"/>
                    <a:pt x="90" y="354"/>
                  </a:cubicBezTo>
                  <a:cubicBezTo>
                    <a:pt x="89" y="353"/>
                    <a:pt x="90" y="353"/>
                    <a:pt x="89" y="352"/>
                  </a:cubicBezTo>
                  <a:cubicBezTo>
                    <a:pt x="89" y="351"/>
                    <a:pt x="87" y="351"/>
                    <a:pt x="87" y="350"/>
                  </a:cubicBezTo>
                  <a:cubicBezTo>
                    <a:pt x="86" y="348"/>
                    <a:pt x="87" y="348"/>
                    <a:pt x="87" y="347"/>
                  </a:cubicBezTo>
                  <a:cubicBezTo>
                    <a:pt x="86" y="346"/>
                    <a:pt x="86" y="345"/>
                    <a:pt x="86" y="344"/>
                  </a:cubicBezTo>
                  <a:cubicBezTo>
                    <a:pt x="86" y="343"/>
                    <a:pt x="86" y="343"/>
                    <a:pt x="85" y="342"/>
                  </a:cubicBezTo>
                  <a:cubicBezTo>
                    <a:pt x="84" y="342"/>
                    <a:pt x="84" y="342"/>
                    <a:pt x="84" y="342"/>
                  </a:cubicBezTo>
                  <a:cubicBezTo>
                    <a:pt x="83" y="343"/>
                    <a:pt x="83" y="343"/>
                    <a:pt x="83" y="344"/>
                  </a:cubicBezTo>
                  <a:cubicBezTo>
                    <a:pt x="82" y="344"/>
                    <a:pt x="82" y="344"/>
                    <a:pt x="82" y="345"/>
                  </a:cubicBezTo>
                  <a:cubicBezTo>
                    <a:pt x="82" y="346"/>
                    <a:pt x="84" y="348"/>
                    <a:pt x="84" y="349"/>
                  </a:cubicBezTo>
                  <a:cubicBezTo>
                    <a:pt x="84" y="349"/>
                    <a:pt x="82" y="349"/>
                    <a:pt x="82" y="350"/>
                  </a:cubicBezTo>
                  <a:cubicBezTo>
                    <a:pt x="41" y="315"/>
                    <a:pt x="15" y="264"/>
                    <a:pt x="15" y="207"/>
                  </a:cubicBezTo>
                  <a:cubicBezTo>
                    <a:pt x="16" y="205"/>
                    <a:pt x="18" y="204"/>
                    <a:pt x="18" y="203"/>
                  </a:cubicBezTo>
                  <a:cubicBezTo>
                    <a:pt x="18" y="202"/>
                    <a:pt x="18" y="202"/>
                    <a:pt x="18" y="201"/>
                  </a:cubicBezTo>
                  <a:cubicBezTo>
                    <a:pt x="18" y="198"/>
                    <a:pt x="17" y="198"/>
                    <a:pt x="15" y="196"/>
                  </a:cubicBezTo>
                  <a:cubicBezTo>
                    <a:pt x="16" y="182"/>
                    <a:pt x="18" y="168"/>
                    <a:pt x="22" y="155"/>
                  </a:cubicBezTo>
                  <a:cubicBezTo>
                    <a:pt x="22" y="156"/>
                    <a:pt x="22" y="156"/>
                    <a:pt x="22" y="157"/>
                  </a:cubicBezTo>
                  <a:cubicBezTo>
                    <a:pt x="22" y="158"/>
                    <a:pt x="22" y="160"/>
                    <a:pt x="22" y="161"/>
                  </a:cubicBezTo>
                  <a:cubicBezTo>
                    <a:pt x="24" y="162"/>
                    <a:pt x="25" y="164"/>
                    <a:pt x="25" y="166"/>
                  </a:cubicBezTo>
                  <a:cubicBezTo>
                    <a:pt x="25" y="166"/>
                    <a:pt x="26" y="167"/>
                    <a:pt x="26" y="168"/>
                  </a:cubicBezTo>
                  <a:cubicBezTo>
                    <a:pt x="26" y="168"/>
                    <a:pt x="25" y="169"/>
                    <a:pt x="25" y="169"/>
                  </a:cubicBezTo>
                  <a:cubicBezTo>
                    <a:pt x="25" y="170"/>
                    <a:pt x="26" y="170"/>
                    <a:pt x="26" y="171"/>
                  </a:cubicBezTo>
                  <a:cubicBezTo>
                    <a:pt x="26" y="172"/>
                    <a:pt x="27" y="172"/>
                    <a:pt x="28" y="172"/>
                  </a:cubicBezTo>
                  <a:cubicBezTo>
                    <a:pt x="28" y="174"/>
                    <a:pt x="29" y="174"/>
                    <a:pt x="29" y="175"/>
                  </a:cubicBezTo>
                  <a:cubicBezTo>
                    <a:pt x="30" y="176"/>
                    <a:pt x="30" y="178"/>
                    <a:pt x="31" y="178"/>
                  </a:cubicBezTo>
                  <a:cubicBezTo>
                    <a:pt x="30" y="178"/>
                    <a:pt x="31" y="177"/>
                    <a:pt x="31" y="177"/>
                  </a:cubicBezTo>
                  <a:cubicBezTo>
                    <a:pt x="33" y="180"/>
                    <a:pt x="33" y="183"/>
                    <a:pt x="34" y="187"/>
                  </a:cubicBezTo>
                  <a:cubicBezTo>
                    <a:pt x="34" y="190"/>
                    <a:pt x="36" y="193"/>
                    <a:pt x="36" y="195"/>
                  </a:cubicBezTo>
                  <a:cubicBezTo>
                    <a:pt x="37" y="196"/>
                    <a:pt x="37" y="197"/>
                    <a:pt x="37" y="198"/>
                  </a:cubicBezTo>
                  <a:cubicBezTo>
                    <a:pt x="37" y="199"/>
                    <a:pt x="36" y="200"/>
                    <a:pt x="36" y="202"/>
                  </a:cubicBezTo>
                  <a:cubicBezTo>
                    <a:pt x="35" y="204"/>
                    <a:pt x="39" y="209"/>
                    <a:pt x="40" y="210"/>
                  </a:cubicBezTo>
                  <a:cubicBezTo>
                    <a:pt x="41" y="211"/>
                    <a:pt x="42" y="212"/>
                    <a:pt x="43" y="212"/>
                  </a:cubicBezTo>
                  <a:cubicBezTo>
                    <a:pt x="43" y="213"/>
                    <a:pt x="44" y="213"/>
                    <a:pt x="44" y="213"/>
                  </a:cubicBezTo>
                  <a:cubicBezTo>
                    <a:pt x="45" y="214"/>
                    <a:pt x="46" y="216"/>
                    <a:pt x="47" y="216"/>
                  </a:cubicBezTo>
                  <a:cubicBezTo>
                    <a:pt x="49" y="217"/>
                    <a:pt x="51" y="217"/>
                    <a:pt x="53" y="218"/>
                  </a:cubicBezTo>
                  <a:cubicBezTo>
                    <a:pt x="54" y="219"/>
                    <a:pt x="54" y="220"/>
                    <a:pt x="54" y="221"/>
                  </a:cubicBezTo>
                  <a:cubicBezTo>
                    <a:pt x="55" y="222"/>
                    <a:pt x="56" y="223"/>
                    <a:pt x="56" y="224"/>
                  </a:cubicBezTo>
                  <a:cubicBezTo>
                    <a:pt x="58" y="225"/>
                    <a:pt x="59" y="226"/>
                    <a:pt x="60" y="227"/>
                  </a:cubicBezTo>
                  <a:cubicBezTo>
                    <a:pt x="61" y="228"/>
                    <a:pt x="61" y="228"/>
                    <a:pt x="61" y="230"/>
                  </a:cubicBezTo>
                  <a:cubicBezTo>
                    <a:pt x="62" y="231"/>
                    <a:pt x="62" y="232"/>
                    <a:pt x="62" y="232"/>
                  </a:cubicBezTo>
                  <a:cubicBezTo>
                    <a:pt x="62" y="233"/>
                    <a:pt x="61" y="234"/>
                    <a:pt x="62" y="235"/>
                  </a:cubicBezTo>
                  <a:cubicBezTo>
                    <a:pt x="62" y="236"/>
                    <a:pt x="63" y="237"/>
                    <a:pt x="64" y="238"/>
                  </a:cubicBezTo>
                  <a:cubicBezTo>
                    <a:pt x="64" y="238"/>
                    <a:pt x="64" y="239"/>
                    <a:pt x="64" y="239"/>
                  </a:cubicBezTo>
                  <a:cubicBezTo>
                    <a:pt x="65" y="240"/>
                    <a:pt x="65" y="241"/>
                    <a:pt x="66" y="242"/>
                  </a:cubicBezTo>
                  <a:cubicBezTo>
                    <a:pt x="67" y="242"/>
                    <a:pt x="67" y="243"/>
                    <a:pt x="68" y="244"/>
                  </a:cubicBezTo>
                  <a:cubicBezTo>
                    <a:pt x="69" y="244"/>
                    <a:pt x="69" y="242"/>
                    <a:pt x="71" y="242"/>
                  </a:cubicBezTo>
                  <a:cubicBezTo>
                    <a:pt x="72" y="244"/>
                    <a:pt x="73" y="246"/>
                    <a:pt x="75" y="247"/>
                  </a:cubicBezTo>
                  <a:cubicBezTo>
                    <a:pt x="75" y="247"/>
                    <a:pt x="76" y="248"/>
                    <a:pt x="76" y="248"/>
                  </a:cubicBezTo>
                  <a:cubicBezTo>
                    <a:pt x="74" y="253"/>
                    <a:pt x="72" y="259"/>
                    <a:pt x="77" y="265"/>
                  </a:cubicBezTo>
                  <a:cubicBezTo>
                    <a:pt x="77" y="266"/>
                    <a:pt x="76" y="268"/>
                    <a:pt x="77" y="269"/>
                  </a:cubicBezTo>
                  <a:cubicBezTo>
                    <a:pt x="77" y="271"/>
                    <a:pt x="80" y="272"/>
                    <a:pt x="82" y="274"/>
                  </a:cubicBezTo>
                  <a:cubicBezTo>
                    <a:pt x="84" y="275"/>
                    <a:pt x="86" y="276"/>
                    <a:pt x="87" y="278"/>
                  </a:cubicBezTo>
                  <a:cubicBezTo>
                    <a:pt x="88" y="279"/>
                    <a:pt x="89" y="281"/>
                    <a:pt x="89" y="282"/>
                  </a:cubicBezTo>
                  <a:cubicBezTo>
                    <a:pt x="90" y="282"/>
                    <a:pt x="91" y="283"/>
                    <a:pt x="91" y="283"/>
                  </a:cubicBezTo>
                  <a:cubicBezTo>
                    <a:pt x="92" y="284"/>
                    <a:pt x="93" y="284"/>
                    <a:pt x="93" y="285"/>
                  </a:cubicBezTo>
                  <a:cubicBezTo>
                    <a:pt x="94" y="286"/>
                    <a:pt x="95" y="287"/>
                    <a:pt x="95" y="288"/>
                  </a:cubicBezTo>
                  <a:cubicBezTo>
                    <a:pt x="99" y="290"/>
                    <a:pt x="104" y="290"/>
                    <a:pt x="107" y="292"/>
                  </a:cubicBezTo>
                  <a:cubicBezTo>
                    <a:pt x="109" y="294"/>
                    <a:pt x="109" y="295"/>
                    <a:pt x="110" y="298"/>
                  </a:cubicBezTo>
                  <a:cubicBezTo>
                    <a:pt x="111" y="299"/>
                    <a:pt x="111" y="300"/>
                    <a:pt x="112" y="302"/>
                  </a:cubicBezTo>
                  <a:cubicBezTo>
                    <a:pt x="113" y="306"/>
                    <a:pt x="114" y="311"/>
                    <a:pt x="116" y="315"/>
                  </a:cubicBezTo>
                  <a:cubicBezTo>
                    <a:pt x="116" y="317"/>
                    <a:pt x="117" y="318"/>
                    <a:pt x="118" y="320"/>
                  </a:cubicBezTo>
                  <a:cubicBezTo>
                    <a:pt x="118" y="321"/>
                    <a:pt x="118" y="321"/>
                    <a:pt x="118" y="322"/>
                  </a:cubicBezTo>
                  <a:cubicBezTo>
                    <a:pt x="119" y="324"/>
                    <a:pt x="120" y="325"/>
                    <a:pt x="121" y="326"/>
                  </a:cubicBezTo>
                  <a:cubicBezTo>
                    <a:pt x="121" y="327"/>
                    <a:pt x="121" y="329"/>
                    <a:pt x="121" y="329"/>
                  </a:cubicBezTo>
                  <a:cubicBezTo>
                    <a:pt x="121" y="330"/>
                    <a:pt x="122" y="331"/>
                    <a:pt x="122" y="332"/>
                  </a:cubicBezTo>
                  <a:cubicBezTo>
                    <a:pt x="122" y="333"/>
                    <a:pt x="122" y="335"/>
                    <a:pt x="122" y="336"/>
                  </a:cubicBezTo>
                  <a:cubicBezTo>
                    <a:pt x="122" y="337"/>
                    <a:pt x="123" y="338"/>
                    <a:pt x="123" y="339"/>
                  </a:cubicBezTo>
                  <a:cubicBezTo>
                    <a:pt x="124" y="340"/>
                    <a:pt x="124" y="341"/>
                    <a:pt x="124" y="341"/>
                  </a:cubicBezTo>
                  <a:cubicBezTo>
                    <a:pt x="125" y="342"/>
                    <a:pt x="126" y="344"/>
                    <a:pt x="127" y="345"/>
                  </a:cubicBezTo>
                  <a:cubicBezTo>
                    <a:pt x="127" y="345"/>
                    <a:pt x="127" y="346"/>
                    <a:pt x="127" y="347"/>
                  </a:cubicBezTo>
                  <a:cubicBezTo>
                    <a:pt x="127" y="347"/>
                    <a:pt x="128" y="348"/>
                    <a:pt x="128" y="349"/>
                  </a:cubicBezTo>
                  <a:cubicBezTo>
                    <a:pt x="128" y="350"/>
                    <a:pt x="128" y="351"/>
                    <a:pt x="128" y="352"/>
                  </a:cubicBezTo>
                  <a:cubicBezTo>
                    <a:pt x="129" y="353"/>
                    <a:pt x="129" y="355"/>
                    <a:pt x="129" y="356"/>
                  </a:cubicBezTo>
                  <a:cubicBezTo>
                    <a:pt x="130" y="357"/>
                    <a:pt x="131" y="359"/>
                    <a:pt x="132" y="360"/>
                  </a:cubicBezTo>
                  <a:cubicBezTo>
                    <a:pt x="132" y="361"/>
                    <a:pt x="132" y="362"/>
                    <a:pt x="132" y="363"/>
                  </a:cubicBezTo>
                  <a:cubicBezTo>
                    <a:pt x="133" y="364"/>
                    <a:pt x="134" y="364"/>
                    <a:pt x="135" y="365"/>
                  </a:cubicBezTo>
                  <a:cubicBezTo>
                    <a:pt x="135" y="366"/>
                    <a:pt x="135" y="367"/>
                    <a:pt x="135" y="368"/>
                  </a:cubicBezTo>
                  <a:cubicBezTo>
                    <a:pt x="135" y="371"/>
                    <a:pt x="137" y="372"/>
                    <a:pt x="138" y="374"/>
                  </a:cubicBezTo>
                  <a:cubicBezTo>
                    <a:pt x="139" y="376"/>
                    <a:pt x="140" y="377"/>
                    <a:pt x="141" y="378"/>
                  </a:cubicBezTo>
                  <a:cubicBezTo>
                    <a:pt x="141" y="378"/>
                    <a:pt x="142" y="379"/>
                    <a:pt x="142" y="379"/>
                  </a:cubicBezTo>
                  <a:cubicBezTo>
                    <a:pt x="142" y="379"/>
                    <a:pt x="142" y="379"/>
                    <a:pt x="143" y="380"/>
                  </a:cubicBezTo>
                  <a:cubicBezTo>
                    <a:pt x="143" y="380"/>
                    <a:pt x="144" y="380"/>
                    <a:pt x="145" y="381"/>
                  </a:cubicBezTo>
                  <a:cubicBezTo>
                    <a:pt x="146" y="381"/>
                    <a:pt x="147" y="381"/>
                    <a:pt x="147" y="382"/>
                  </a:cubicBezTo>
                  <a:cubicBezTo>
                    <a:pt x="148" y="382"/>
                    <a:pt x="148" y="382"/>
                    <a:pt x="148" y="382"/>
                  </a:cubicBezTo>
                  <a:cubicBezTo>
                    <a:pt x="150" y="383"/>
                    <a:pt x="151" y="383"/>
                    <a:pt x="152" y="384"/>
                  </a:cubicBezTo>
                  <a:cubicBezTo>
                    <a:pt x="154" y="384"/>
                    <a:pt x="154" y="384"/>
                    <a:pt x="156" y="384"/>
                  </a:cubicBezTo>
                  <a:cubicBezTo>
                    <a:pt x="157" y="384"/>
                    <a:pt x="158" y="384"/>
                    <a:pt x="158" y="384"/>
                  </a:cubicBezTo>
                  <a:cubicBezTo>
                    <a:pt x="159" y="383"/>
                    <a:pt x="160" y="382"/>
                    <a:pt x="159" y="381"/>
                  </a:cubicBezTo>
                  <a:cubicBezTo>
                    <a:pt x="156" y="379"/>
                    <a:pt x="153" y="379"/>
                    <a:pt x="152" y="376"/>
                  </a:cubicBezTo>
                  <a:cubicBezTo>
                    <a:pt x="151" y="375"/>
                    <a:pt x="151" y="374"/>
                    <a:pt x="150" y="371"/>
                  </a:cubicBezTo>
                  <a:cubicBezTo>
                    <a:pt x="150" y="371"/>
                    <a:pt x="149" y="370"/>
                    <a:pt x="149" y="369"/>
                  </a:cubicBezTo>
                  <a:cubicBezTo>
                    <a:pt x="149" y="368"/>
                    <a:pt x="149" y="368"/>
                    <a:pt x="149" y="367"/>
                  </a:cubicBezTo>
                  <a:cubicBezTo>
                    <a:pt x="149" y="367"/>
                    <a:pt x="148" y="366"/>
                    <a:pt x="148" y="366"/>
                  </a:cubicBezTo>
                  <a:cubicBezTo>
                    <a:pt x="148" y="364"/>
                    <a:pt x="150" y="363"/>
                    <a:pt x="149" y="362"/>
                  </a:cubicBezTo>
                  <a:cubicBezTo>
                    <a:pt x="149" y="361"/>
                    <a:pt x="148" y="361"/>
                    <a:pt x="148" y="361"/>
                  </a:cubicBezTo>
                  <a:cubicBezTo>
                    <a:pt x="148" y="361"/>
                    <a:pt x="147" y="360"/>
                    <a:pt x="147" y="360"/>
                  </a:cubicBezTo>
                  <a:cubicBezTo>
                    <a:pt x="146" y="359"/>
                    <a:pt x="145" y="359"/>
                    <a:pt x="145" y="358"/>
                  </a:cubicBezTo>
                  <a:cubicBezTo>
                    <a:pt x="145" y="355"/>
                    <a:pt x="146" y="352"/>
                    <a:pt x="146" y="348"/>
                  </a:cubicBezTo>
                  <a:cubicBezTo>
                    <a:pt x="145" y="347"/>
                    <a:pt x="143" y="347"/>
                    <a:pt x="143" y="345"/>
                  </a:cubicBezTo>
                  <a:cubicBezTo>
                    <a:pt x="143" y="345"/>
                    <a:pt x="145" y="345"/>
                    <a:pt x="145" y="344"/>
                  </a:cubicBezTo>
                  <a:cubicBezTo>
                    <a:pt x="146" y="343"/>
                    <a:pt x="145" y="341"/>
                    <a:pt x="145" y="340"/>
                  </a:cubicBezTo>
                  <a:cubicBezTo>
                    <a:pt x="145" y="339"/>
                    <a:pt x="146" y="338"/>
                    <a:pt x="146" y="337"/>
                  </a:cubicBezTo>
                  <a:cubicBezTo>
                    <a:pt x="147" y="337"/>
                    <a:pt x="149" y="336"/>
                    <a:pt x="150" y="336"/>
                  </a:cubicBezTo>
                  <a:cubicBezTo>
                    <a:pt x="150" y="334"/>
                    <a:pt x="151" y="332"/>
                    <a:pt x="150" y="330"/>
                  </a:cubicBezTo>
                  <a:cubicBezTo>
                    <a:pt x="149" y="328"/>
                    <a:pt x="148" y="328"/>
                    <a:pt x="147" y="326"/>
                  </a:cubicBezTo>
                  <a:cubicBezTo>
                    <a:pt x="149" y="326"/>
                    <a:pt x="152" y="325"/>
                    <a:pt x="152" y="324"/>
                  </a:cubicBezTo>
                  <a:cubicBezTo>
                    <a:pt x="153" y="324"/>
                    <a:pt x="152" y="323"/>
                    <a:pt x="152" y="323"/>
                  </a:cubicBezTo>
                  <a:cubicBezTo>
                    <a:pt x="153" y="321"/>
                    <a:pt x="153" y="319"/>
                    <a:pt x="154" y="318"/>
                  </a:cubicBezTo>
                  <a:cubicBezTo>
                    <a:pt x="154" y="317"/>
                    <a:pt x="155" y="316"/>
                    <a:pt x="155" y="316"/>
                  </a:cubicBezTo>
                  <a:cubicBezTo>
                    <a:pt x="155" y="314"/>
                    <a:pt x="154" y="311"/>
                    <a:pt x="155" y="310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8"/>
                    <a:pt x="155" y="307"/>
                    <a:pt x="155" y="307"/>
                  </a:cubicBezTo>
                  <a:cubicBezTo>
                    <a:pt x="155" y="305"/>
                    <a:pt x="154" y="304"/>
                    <a:pt x="153" y="303"/>
                  </a:cubicBezTo>
                  <a:cubicBezTo>
                    <a:pt x="153" y="302"/>
                    <a:pt x="153" y="300"/>
                    <a:pt x="154" y="299"/>
                  </a:cubicBezTo>
                  <a:cubicBezTo>
                    <a:pt x="154" y="298"/>
                    <a:pt x="155" y="298"/>
                    <a:pt x="155" y="298"/>
                  </a:cubicBezTo>
                  <a:cubicBezTo>
                    <a:pt x="155" y="298"/>
                    <a:pt x="155" y="297"/>
                    <a:pt x="155" y="297"/>
                  </a:cubicBezTo>
                  <a:cubicBezTo>
                    <a:pt x="156" y="297"/>
                    <a:pt x="156" y="297"/>
                    <a:pt x="156" y="296"/>
                  </a:cubicBezTo>
                  <a:cubicBezTo>
                    <a:pt x="157" y="296"/>
                    <a:pt x="157" y="295"/>
                    <a:pt x="157" y="295"/>
                  </a:cubicBezTo>
                  <a:cubicBezTo>
                    <a:pt x="157" y="295"/>
                    <a:pt x="158" y="295"/>
                    <a:pt x="158" y="295"/>
                  </a:cubicBezTo>
                  <a:cubicBezTo>
                    <a:pt x="159" y="294"/>
                    <a:pt x="159" y="294"/>
                    <a:pt x="159" y="293"/>
                  </a:cubicBezTo>
                  <a:cubicBezTo>
                    <a:pt x="160" y="293"/>
                    <a:pt x="161" y="292"/>
                    <a:pt x="161" y="292"/>
                  </a:cubicBezTo>
                  <a:cubicBezTo>
                    <a:pt x="161" y="291"/>
                    <a:pt x="162" y="290"/>
                    <a:pt x="162" y="289"/>
                  </a:cubicBezTo>
                  <a:cubicBezTo>
                    <a:pt x="162" y="288"/>
                    <a:pt x="162" y="286"/>
                    <a:pt x="162" y="285"/>
                  </a:cubicBezTo>
                  <a:cubicBezTo>
                    <a:pt x="162" y="282"/>
                    <a:pt x="163" y="281"/>
                    <a:pt x="162" y="279"/>
                  </a:cubicBezTo>
                  <a:cubicBezTo>
                    <a:pt x="162" y="276"/>
                    <a:pt x="162" y="275"/>
                    <a:pt x="161" y="272"/>
                  </a:cubicBezTo>
                  <a:cubicBezTo>
                    <a:pt x="161" y="271"/>
                    <a:pt x="159" y="269"/>
                    <a:pt x="159" y="267"/>
                  </a:cubicBezTo>
                  <a:cubicBezTo>
                    <a:pt x="159" y="266"/>
                    <a:pt x="160" y="265"/>
                    <a:pt x="160" y="264"/>
                  </a:cubicBezTo>
                  <a:cubicBezTo>
                    <a:pt x="161" y="262"/>
                    <a:pt x="162" y="259"/>
                    <a:pt x="162" y="257"/>
                  </a:cubicBezTo>
                  <a:cubicBezTo>
                    <a:pt x="162" y="256"/>
                    <a:pt x="163" y="254"/>
                    <a:pt x="163" y="253"/>
                  </a:cubicBezTo>
                  <a:cubicBezTo>
                    <a:pt x="163" y="251"/>
                    <a:pt x="161" y="248"/>
                    <a:pt x="161" y="247"/>
                  </a:cubicBezTo>
                  <a:cubicBezTo>
                    <a:pt x="160" y="247"/>
                    <a:pt x="160" y="247"/>
                    <a:pt x="160" y="247"/>
                  </a:cubicBezTo>
                  <a:cubicBezTo>
                    <a:pt x="159" y="246"/>
                    <a:pt x="156" y="244"/>
                    <a:pt x="155" y="244"/>
                  </a:cubicBezTo>
                  <a:cubicBezTo>
                    <a:pt x="154" y="244"/>
                    <a:pt x="154" y="244"/>
                    <a:pt x="154" y="244"/>
                  </a:cubicBezTo>
                  <a:cubicBezTo>
                    <a:pt x="153" y="243"/>
                    <a:pt x="153" y="243"/>
                    <a:pt x="152" y="242"/>
                  </a:cubicBezTo>
                  <a:cubicBezTo>
                    <a:pt x="151" y="242"/>
                    <a:pt x="150" y="242"/>
                    <a:pt x="150" y="242"/>
                  </a:cubicBezTo>
                  <a:cubicBezTo>
                    <a:pt x="149" y="242"/>
                    <a:pt x="149" y="242"/>
                    <a:pt x="149" y="242"/>
                  </a:cubicBezTo>
                  <a:cubicBezTo>
                    <a:pt x="148" y="242"/>
                    <a:pt x="148" y="242"/>
                    <a:pt x="147" y="242"/>
                  </a:cubicBezTo>
                  <a:cubicBezTo>
                    <a:pt x="145" y="242"/>
                    <a:pt x="145" y="242"/>
                    <a:pt x="143" y="243"/>
                  </a:cubicBezTo>
                  <a:cubicBezTo>
                    <a:pt x="142" y="243"/>
                    <a:pt x="140" y="242"/>
                    <a:pt x="139" y="242"/>
                  </a:cubicBezTo>
                  <a:cubicBezTo>
                    <a:pt x="139" y="242"/>
                    <a:pt x="139" y="242"/>
                    <a:pt x="138" y="242"/>
                  </a:cubicBezTo>
                  <a:cubicBezTo>
                    <a:pt x="137" y="241"/>
                    <a:pt x="136" y="240"/>
                    <a:pt x="135" y="240"/>
                  </a:cubicBezTo>
                  <a:cubicBezTo>
                    <a:pt x="135" y="240"/>
                    <a:pt x="134" y="240"/>
                    <a:pt x="134" y="240"/>
                  </a:cubicBezTo>
                  <a:cubicBezTo>
                    <a:pt x="133" y="240"/>
                    <a:pt x="132" y="240"/>
                    <a:pt x="131" y="240"/>
                  </a:cubicBezTo>
                  <a:cubicBezTo>
                    <a:pt x="129" y="240"/>
                    <a:pt x="128" y="238"/>
                    <a:pt x="127" y="235"/>
                  </a:cubicBezTo>
                  <a:cubicBezTo>
                    <a:pt x="127" y="234"/>
                    <a:pt x="126" y="233"/>
                    <a:pt x="126" y="232"/>
                  </a:cubicBezTo>
                  <a:cubicBezTo>
                    <a:pt x="125" y="231"/>
                    <a:pt x="123" y="231"/>
                    <a:pt x="122" y="230"/>
                  </a:cubicBezTo>
                  <a:cubicBezTo>
                    <a:pt x="121" y="229"/>
                    <a:pt x="120" y="228"/>
                    <a:pt x="118" y="228"/>
                  </a:cubicBezTo>
                  <a:cubicBezTo>
                    <a:pt x="116" y="228"/>
                    <a:pt x="115" y="229"/>
                    <a:pt x="113" y="229"/>
                  </a:cubicBezTo>
                  <a:cubicBezTo>
                    <a:pt x="111" y="229"/>
                    <a:pt x="109" y="228"/>
                    <a:pt x="108" y="227"/>
                  </a:cubicBezTo>
                  <a:cubicBezTo>
                    <a:pt x="106" y="227"/>
                    <a:pt x="104" y="226"/>
                    <a:pt x="103" y="225"/>
                  </a:cubicBezTo>
                  <a:cubicBezTo>
                    <a:pt x="102" y="223"/>
                    <a:pt x="102" y="220"/>
                    <a:pt x="99" y="221"/>
                  </a:cubicBezTo>
                  <a:cubicBezTo>
                    <a:pt x="98" y="221"/>
                    <a:pt x="95" y="224"/>
                    <a:pt x="93" y="225"/>
                  </a:cubicBezTo>
                  <a:cubicBezTo>
                    <a:pt x="92" y="225"/>
                    <a:pt x="91" y="225"/>
                    <a:pt x="89" y="226"/>
                  </a:cubicBezTo>
                  <a:cubicBezTo>
                    <a:pt x="89" y="225"/>
                    <a:pt x="89" y="226"/>
                    <a:pt x="88" y="225"/>
                  </a:cubicBezTo>
                  <a:cubicBezTo>
                    <a:pt x="88" y="225"/>
                    <a:pt x="87" y="225"/>
                    <a:pt x="87" y="224"/>
                  </a:cubicBezTo>
                  <a:cubicBezTo>
                    <a:pt x="87" y="224"/>
                    <a:pt x="86" y="224"/>
                    <a:pt x="86" y="224"/>
                  </a:cubicBezTo>
                  <a:cubicBezTo>
                    <a:pt x="85" y="224"/>
                    <a:pt x="84" y="224"/>
                    <a:pt x="83" y="223"/>
                  </a:cubicBezTo>
                  <a:cubicBezTo>
                    <a:pt x="80" y="223"/>
                    <a:pt x="80" y="225"/>
                    <a:pt x="78" y="227"/>
                  </a:cubicBezTo>
                  <a:cubicBezTo>
                    <a:pt x="78" y="228"/>
                    <a:pt x="77" y="228"/>
                    <a:pt x="76" y="228"/>
                  </a:cubicBezTo>
                  <a:cubicBezTo>
                    <a:pt x="76" y="229"/>
                    <a:pt x="75" y="229"/>
                    <a:pt x="75" y="230"/>
                  </a:cubicBezTo>
                  <a:cubicBezTo>
                    <a:pt x="74" y="231"/>
                    <a:pt x="75" y="233"/>
                    <a:pt x="74" y="235"/>
                  </a:cubicBezTo>
                  <a:cubicBezTo>
                    <a:pt x="75" y="237"/>
                    <a:pt x="74" y="239"/>
                    <a:pt x="74" y="241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74" y="242"/>
                    <a:pt x="74" y="242"/>
                    <a:pt x="74" y="243"/>
                  </a:cubicBezTo>
                  <a:cubicBezTo>
                    <a:pt x="74" y="243"/>
                    <a:pt x="74" y="243"/>
                    <a:pt x="74" y="243"/>
                  </a:cubicBezTo>
                  <a:cubicBezTo>
                    <a:pt x="73" y="242"/>
                    <a:pt x="74" y="241"/>
                    <a:pt x="73" y="241"/>
                  </a:cubicBezTo>
                  <a:cubicBezTo>
                    <a:pt x="73" y="240"/>
                    <a:pt x="73" y="240"/>
                    <a:pt x="72" y="239"/>
                  </a:cubicBezTo>
                  <a:cubicBezTo>
                    <a:pt x="71" y="239"/>
                    <a:pt x="69" y="240"/>
                    <a:pt x="68" y="239"/>
                  </a:cubicBezTo>
                  <a:cubicBezTo>
                    <a:pt x="67" y="238"/>
                    <a:pt x="65" y="235"/>
                    <a:pt x="66" y="232"/>
                  </a:cubicBezTo>
                  <a:cubicBezTo>
                    <a:pt x="66" y="229"/>
                    <a:pt x="68" y="227"/>
                    <a:pt x="68" y="225"/>
                  </a:cubicBezTo>
                  <a:cubicBezTo>
                    <a:pt x="68" y="224"/>
                    <a:pt x="67" y="221"/>
                    <a:pt x="66" y="221"/>
                  </a:cubicBezTo>
                  <a:cubicBezTo>
                    <a:pt x="65" y="220"/>
                    <a:pt x="62" y="221"/>
                    <a:pt x="62" y="218"/>
                  </a:cubicBezTo>
                  <a:cubicBezTo>
                    <a:pt x="62" y="217"/>
                    <a:pt x="63" y="215"/>
                    <a:pt x="64" y="214"/>
                  </a:cubicBezTo>
                  <a:cubicBezTo>
                    <a:pt x="64" y="213"/>
                    <a:pt x="64" y="212"/>
                    <a:pt x="65" y="211"/>
                  </a:cubicBezTo>
                  <a:cubicBezTo>
                    <a:pt x="65" y="210"/>
                    <a:pt x="67" y="208"/>
                    <a:pt x="66" y="207"/>
                  </a:cubicBezTo>
                  <a:cubicBezTo>
                    <a:pt x="64" y="206"/>
                    <a:pt x="62" y="206"/>
                    <a:pt x="61" y="207"/>
                  </a:cubicBezTo>
                  <a:cubicBezTo>
                    <a:pt x="60" y="208"/>
                    <a:pt x="60" y="209"/>
                    <a:pt x="60" y="209"/>
                  </a:cubicBezTo>
                  <a:cubicBezTo>
                    <a:pt x="59" y="210"/>
                    <a:pt x="59" y="210"/>
                    <a:pt x="58" y="211"/>
                  </a:cubicBezTo>
                  <a:cubicBezTo>
                    <a:pt x="57" y="211"/>
                    <a:pt x="56" y="210"/>
                    <a:pt x="55" y="210"/>
                  </a:cubicBezTo>
                  <a:cubicBezTo>
                    <a:pt x="54" y="210"/>
                    <a:pt x="54" y="211"/>
                    <a:pt x="53" y="211"/>
                  </a:cubicBezTo>
                  <a:cubicBezTo>
                    <a:pt x="51" y="210"/>
                    <a:pt x="51" y="207"/>
                    <a:pt x="51" y="205"/>
                  </a:cubicBezTo>
                  <a:cubicBezTo>
                    <a:pt x="50" y="204"/>
                    <a:pt x="50" y="203"/>
                    <a:pt x="50" y="201"/>
                  </a:cubicBezTo>
                  <a:cubicBezTo>
                    <a:pt x="50" y="201"/>
                    <a:pt x="50" y="200"/>
                    <a:pt x="50" y="199"/>
                  </a:cubicBezTo>
                  <a:cubicBezTo>
                    <a:pt x="51" y="195"/>
                    <a:pt x="52" y="194"/>
                    <a:pt x="53" y="192"/>
                  </a:cubicBezTo>
                  <a:cubicBezTo>
                    <a:pt x="53" y="191"/>
                    <a:pt x="53" y="190"/>
                    <a:pt x="54" y="188"/>
                  </a:cubicBezTo>
                  <a:cubicBezTo>
                    <a:pt x="54" y="187"/>
                    <a:pt x="57" y="186"/>
                    <a:pt x="58" y="186"/>
                  </a:cubicBezTo>
                  <a:cubicBezTo>
                    <a:pt x="60" y="185"/>
                    <a:pt x="62" y="185"/>
                    <a:pt x="63" y="185"/>
                  </a:cubicBezTo>
                  <a:cubicBezTo>
                    <a:pt x="64" y="185"/>
                    <a:pt x="64" y="186"/>
                    <a:pt x="64" y="187"/>
                  </a:cubicBezTo>
                  <a:cubicBezTo>
                    <a:pt x="65" y="187"/>
                    <a:pt x="66" y="188"/>
                    <a:pt x="67" y="188"/>
                  </a:cubicBezTo>
                  <a:cubicBezTo>
                    <a:pt x="69" y="188"/>
                    <a:pt x="70" y="186"/>
                    <a:pt x="71" y="186"/>
                  </a:cubicBezTo>
                  <a:cubicBezTo>
                    <a:pt x="73" y="186"/>
                    <a:pt x="75" y="188"/>
                    <a:pt x="75" y="188"/>
                  </a:cubicBezTo>
                  <a:cubicBezTo>
                    <a:pt x="76" y="189"/>
                    <a:pt x="76" y="190"/>
                    <a:pt x="77" y="191"/>
                  </a:cubicBezTo>
                  <a:cubicBezTo>
                    <a:pt x="77" y="193"/>
                    <a:pt x="77" y="194"/>
                    <a:pt x="77" y="195"/>
                  </a:cubicBezTo>
                  <a:cubicBezTo>
                    <a:pt x="77" y="196"/>
                    <a:pt x="78" y="197"/>
                    <a:pt x="78" y="198"/>
                  </a:cubicBezTo>
                  <a:cubicBezTo>
                    <a:pt x="78" y="199"/>
                    <a:pt x="78" y="199"/>
                    <a:pt x="78" y="200"/>
                  </a:cubicBezTo>
                  <a:cubicBezTo>
                    <a:pt x="78" y="200"/>
                    <a:pt x="78" y="201"/>
                    <a:pt x="79" y="201"/>
                  </a:cubicBezTo>
                  <a:cubicBezTo>
                    <a:pt x="80" y="201"/>
                    <a:pt x="80" y="200"/>
                    <a:pt x="80" y="200"/>
                  </a:cubicBezTo>
                  <a:cubicBezTo>
                    <a:pt x="81" y="200"/>
                    <a:pt x="80" y="199"/>
                    <a:pt x="80" y="199"/>
                  </a:cubicBezTo>
                  <a:cubicBezTo>
                    <a:pt x="80" y="199"/>
                    <a:pt x="81" y="196"/>
                    <a:pt x="81" y="194"/>
                  </a:cubicBezTo>
                  <a:cubicBezTo>
                    <a:pt x="81" y="194"/>
                    <a:pt x="81" y="193"/>
                    <a:pt x="81" y="193"/>
                  </a:cubicBezTo>
                  <a:cubicBezTo>
                    <a:pt x="81" y="192"/>
                    <a:pt x="81" y="191"/>
                    <a:pt x="81" y="190"/>
                  </a:cubicBezTo>
                  <a:cubicBezTo>
                    <a:pt x="82" y="187"/>
                    <a:pt x="83" y="185"/>
                    <a:pt x="85" y="184"/>
                  </a:cubicBezTo>
                  <a:cubicBezTo>
                    <a:pt x="85" y="184"/>
                    <a:pt x="85" y="185"/>
                    <a:pt x="86" y="184"/>
                  </a:cubicBezTo>
                  <a:cubicBezTo>
                    <a:pt x="87" y="184"/>
                    <a:pt x="88" y="183"/>
                    <a:pt x="89" y="183"/>
                  </a:cubicBezTo>
                  <a:cubicBezTo>
                    <a:pt x="89" y="182"/>
                    <a:pt x="89" y="183"/>
                    <a:pt x="89" y="182"/>
                  </a:cubicBezTo>
                  <a:cubicBezTo>
                    <a:pt x="91" y="182"/>
                    <a:pt x="93" y="180"/>
                    <a:pt x="94" y="178"/>
                  </a:cubicBezTo>
                  <a:cubicBezTo>
                    <a:pt x="95" y="177"/>
                    <a:pt x="94" y="175"/>
                    <a:pt x="95" y="174"/>
                  </a:cubicBezTo>
                  <a:cubicBezTo>
                    <a:pt x="95" y="173"/>
                    <a:pt x="97" y="174"/>
                    <a:pt x="97" y="172"/>
                  </a:cubicBezTo>
                  <a:cubicBezTo>
                    <a:pt x="97" y="172"/>
                    <a:pt x="97" y="171"/>
                    <a:pt x="98" y="170"/>
                  </a:cubicBezTo>
                  <a:cubicBezTo>
                    <a:pt x="102" y="167"/>
                    <a:pt x="107" y="162"/>
                    <a:pt x="112" y="161"/>
                  </a:cubicBezTo>
                  <a:cubicBezTo>
                    <a:pt x="112" y="161"/>
                    <a:pt x="113" y="161"/>
                    <a:pt x="114" y="161"/>
                  </a:cubicBezTo>
                  <a:cubicBezTo>
                    <a:pt x="115" y="161"/>
                    <a:pt x="115" y="161"/>
                    <a:pt x="116" y="161"/>
                  </a:cubicBezTo>
                  <a:cubicBezTo>
                    <a:pt x="117" y="161"/>
                    <a:pt x="117" y="162"/>
                    <a:pt x="118" y="162"/>
                  </a:cubicBezTo>
                  <a:cubicBezTo>
                    <a:pt x="119" y="162"/>
                    <a:pt x="121" y="162"/>
                    <a:pt x="122" y="162"/>
                  </a:cubicBezTo>
                  <a:cubicBezTo>
                    <a:pt x="122" y="162"/>
                    <a:pt x="123" y="162"/>
                    <a:pt x="123" y="161"/>
                  </a:cubicBezTo>
                  <a:cubicBezTo>
                    <a:pt x="123" y="161"/>
                    <a:pt x="123" y="161"/>
                    <a:pt x="124" y="161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7" y="160"/>
                    <a:pt x="130" y="160"/>
                    <a:pt x="131" y="157"/>
                  </a:cubicBezTo>
                  <a:cubicBezTo>
                    <a:pt x="131" y="156"/>
                    <a:pt x="130" y="156"/>
                    <a:pt x="130" y="156"/>
                  </a:cubicBezTo>
                  <a:cubicBezTo>
                    <a:pt x="128" y="154"/>
                    <a:pt x="126" y="157"/>
                    <a:pt x="125" y="156"/>
                  </a:cubicBezTo>
                  <a:cubicBezTo>
                    <a:pt x="122" y="154"/>
                    <a:pt x="126" y="150"/>
                    <a:pt x="124" y="147"/>
                  </a:cubicBezTo>
                  <a:cubicBezTo>
                    <a:pt x="123" y="146"/>
                    <a:pt x="121" y="148"/>
                    <a:pt x="120" y="148"/>
                  </a:cubicBezTo>
                  <a:cubicBezTo>
                    <a:pt x="118" y="149"/>
                    <a:pt x="116" y="150"/>
                    <a:pt x="116" y="148"/>
                  </a:cubicBezTo>
                  <a:cubicBezTo>
                    <a:pt x="117" y="146"/>
                    <a:pt x="118" y="146"/>
                    <a:pt x="119" y="146"/>
                  </a:cubicBezTo>
                  <a:cubicBezTo>
                    <a:pt x="120" y="145"/>
                    <a:pt x="122" y="144"/>
                    <a:pt x="123" y="144"/>
                  </a:cubicBezTo>
                  <a:cubicBezTo>
                    <a:pt x="126" y="144"/>
                    <a:pt x="129" y="146"/>
                    <a:pt x="132" y="146"/>
                  </a:cubicBezTo>
                  <a:cubicBezTo>
                    <a:pt x="132" y="146"/>
                    <a:pt x="133" y="146"/>
                    <a:pt x="133" y="146"/>
                  </a:cubicBezTo>
                  <a:cubicBezTo>
                    <a:pt x="134" y="145"/>
                    <a:pt x="134" y="146"/>
                    <a:pt x="135" y="146"/>
                  </a:cubicBezTo>
                  <a:cubicBezTo>
                    <a:pt x="136" y="145"/>
                    <a:pt x="137" y="144"/>
                    <a:pt x="139" y="143"/>
                  </a:cubicBezTo>
                  <a:cubicBezTo>
                    <a:pt x="140" y="143"/>
                    <a:pt x="142" y="143"/>
                    <a:pt x="142" y="141"/>
                  </a:cubicBezTo>
                  <a:cubicBezTo>
                    <a:pt x="143" y="139"/>
                    <a:pt x="141" y="138"/>
                    <a:pt x="141" y="137"/>
                  </a:cubicBezTo>
                  <a:cubicBezTo>
                    <a:pt x="139" y="135"/>
                    <a:pt x="138" y="133"/>
                    <a:pt x="137" y="132"/>
                  </a:cubicBezTo>
                  <a:cubicBezTo>
                    <a:pt x="137" y="131"/>
                    <a:pt x="136" y="130"/>
                    <a:pt x="136" y="129"/>
                  </a:cubicBezTo>
                  <a:cubicBezTo>
                    <a:pt x="136" y="127"/>
                    <a:pt x="137" y="126"/>
                    <a:pt x="137" y="125"/>
                  </a:cubicBezTo>
                  <a:cubicBezTo>
                    <a:pt x="137" y="125"/>
                    <a:pt x="137" y="124"/>
                    <a:pt x="137" y="123"/>
                  </a:cubicBezTo>
                  <a:cubicBezTo>
                    <a:pt x="137" y="122"/>
                    <a:pt x="137" y="122"/>
                    <a:pt x="137" y="121"/>
                  </a:cubicBezTo>
                  <a:cubicBezTo>
                    <a:pt x="137" y="119"/>
                    <a:pt x="137" y="118"/>
                    <a:pt x="136" y="117"/>
                  </a:cubicBezTo>
                  <a:cubicBezTo>
                    <a:pt x="134" y="117"/>
                    <a:pt x="132" y="120"/>
                    <a:pt x="130" y="120"/>
                  </a:cubicBezTo>
                  <a:cubicBezTo>
                    <a:pt x="130" y="120"/>
                    <a:pt x="130" y="119"/>
                    <a:pt x="130" y="119"/>
                  </a:cubicBezTo>
                  <a:cubicBezTo>
                    <a:pt x="128" y="118"/>
                    <a:pt x="128" y="117"/>
                    <a:pt x="128" y="115"/>
                  </a:cubicBezTo>
                  <a:cubicBezTo>
                    <a:pt x="129" y="114"/>
                    <a:pt x="129" y="112"/>
                    <a:pt x="129" y="111"/>
                  </a:cubicBezTo>
                  <a:cubicBezTo>
                    <a:pt x="129" y="110"/>
                    <a:pt x="128" y="109"/>
                    <a:pt x="127" y="108"/>
                  </a:cubicBezTo>
                  <a:cubicBezTo>
                    <a:pt x="127" y="107"/>
                    <a:pt x="127" y="106"/>
                    <a:pt x="126" y="105"/>
                  </a:cubicBezTo>
                  <a:cubicBezTo>
                    <a:pt x="125" y="105"/>
                    <a:pt x="124" y="105"/>
                    <a:pt x="123" y="105"/>
                  </a:cubicBezTo>
                  <a:cubicBezTo>
                    <a:pt x="122" y="105"/>
                    <a:pt x="121" y="105"/>
                    <a:pt x="120" y="105"/>
                  </a:cubicBezTo>
                  <a:cubicBezTo>
                    <a:pt x="119" y="106"/>
                    <a:pt x="119" y="107"/>
                    <a:pt x="118" y="108"/>
                  </a:cubicBezTo>
                  <a:cubicBezTo>
                    <a:pt x="118" y="109"/>
                    <a:pt x="117" y="111"/>
                    <a:pt x="117" y="111"/>
                  </a:cubicBezTo>
                  <a:cubicBezTo>
                    <a:pt x="116" y="113"/>
                    <a:pt x="114" y="113"/>
                    <a:pt x="114" y="115"/>
                  </a:cubicBezTo>
                  <a:cubicBezTo>
                    <a:pt x="114" y="117"/>
                    <a:pt x="114" y="121"/>
                    <a:pt x="112" y="124"/>
                  </a:cubicBezTo>
                  <a:cubicBezTo>
                    <a:pt x="111" y="125"/>
                    <a:pt x="109" y="125"/>
                    <a:pt x="108" y="127"/>
                  </a:cubicBezTo>
                  <a:cubicBezTo>
                    <a:pt x="106" y="130"/>
                    <a:pt x="106" y="136"/>
                    <a:pt x="102" y="135"/>
                  </a:cubicBezTo>
                  <a:cubicBezTo>
                    <a:pt x="101" y="133"/>
                    <a:pt x="101" y="130"/>
                    <a:pt x="102" y="126"/>
                  </a:cubicBezTo>
                  <a:cubicBezTo>
                    <a:pt x="101" y="124"/>
                    <a:pt x="100" y="124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8" y="122"/>
                    <a:pt x="97" y="122"/>
                    <a:pt x="97" y="122"/>
                  </a:cubicBezTo>
                  <a:cubicBezTo>
                    <a:pt x="97" y="122"/>
                    <a:pt x="97" y="121"/>
                    <a:pt x="97" y="121"/>
                  </a:cubicBezTo>
                  <a:cubicBezTo>
                    <a:pt x="96" y="119"/>
                    <a:pt x="96" y="119"/>
                    <a:pt x="95" y="118"/>
                  </a:cubicBezTo>
                  <a:cubicBezTo>
                    <a:pt x="95" y="116"/>
                    <a:pt x="95" y="116"/>
                    <a:pt x="94" y="116"/>
                  </a:cubicBezTo>
                  <a:cubicBezTo>
                    <a:pt x="94" y="116"/>
                    <a:pt x="94" y="115"/>
                    <a:pt x="94" y="115"/>
                  </a:cubicBezTo>
                  <a:cubicBezTo>
                    <a:pt x="94" y="115"/>
                    <a:pt x="93" y="115"/>
                    <a:pt x="93" y="114"/>
                  </a:cubicBezTo>
                  <a:cubicBezTo>
                    <a:pt x="92" y="114"/>
                    <a:pt x="91" y="114"/>
                    <a:pt x="91" y="113"/>
                  </a:cubicBezTo>
                  <a:cubicBezTo>
                    <a:pt x="90" y="112"/>
                    <a:pt x="91" y="111"/>
                    <a:pt x="91" y="110"/>
                  </a:cubicBezTo>
                  <a:cubicBezTo>
                    <a:pt x="89" y="108"/>
                    <a:pt x="88" y="106"/>
                    <a:pt x="91" y="103"/>
                  </a:cubicBezTo>
                  <a:cubicBezTo>
                    <a:pt x="92" y="102"/>
                    <a:pt x="94" y="101"/>
                    <a:pt x="96" y="100"/>
                  </a:cubicBezTo>
                  <a:cubicBezTo>
                    <a:pt x="97" y="99"/>
                    <a:pt x="97" y="98"/>
                    <a:pt x="98" y="98"/>
                  </a:cubicBezTo>
                  <a:cubicBezTo>
                    <a:pt x="99" y="97"/>
                    <a:pt x="101" y="96"/>
                    <a:pt x="101" y="96"/>
                  </a:cubicBezTo>
                  <a:cubicBezTo>
                    <a:pt x="104" y="95"/>
                    <a:pt x="106" y="96"/>
                    <a:pt x="108" y="95"/>
                  </a:cubicBezTo>
                  <a:cubicBezTo>
                    <a:pt x="109" y="96"/>
                    <a:pt x="108" y="98"/>
                    <a:pt x="109" y="99"/>
                  </a:cubicBezTo>
                  <a:cubicBezTo>
                    <a:pt x="110" y="100"/>
                    <a:pt x="112" y="99"/>
                    <a:pt x="113" y="97"/>
                  </a:cubicBezTo>
                  <a:cubicBezTo>
                    <a:pt x="114" y="95"/>
                    <a:pt x="112" y="95"/>
                    <a:pt x="113" y="93"/>
                  </a:cubicBezTo>
                  <a:cubicBezTo>
                    <a:pt x="115" y="91"/>
                    <a:pt x="120" y="91"/>
                    <a:pt x="121" y="88"/>
                  </a:cubicBezTo>
                  <a:cubicBezTo>
                    <a:pt x="121" y="87"/>
                    <a:pt x="121" y="86"/>
                    <a:pt x="121" y="85"/>
                  </a:cubicBezTo>
                  <a:cubicBezTo>
                    <a:pt x="121" y="84"/>
                    <a:pt x="121" y="82"/>
                    <a:pt x="122" y="80"/>
                  </a:cubicBezTo>
                  <a:cubicBezTo>
                    <a:pt x="123" y="79"/>
                    <a:pt x="126" y="78"/>
                    <a:pt x="127" y="78"/>
                  </a:cubicBezTo>
                  <a:cubicBezTo>
                    <a:pt x="130" y="77"/>
                    <a:pt x="131" y="80"/>
                    <a:pt x="132" y="81"/>
                  </a:cubicBezTo>
                  <a:cubicBezTo>
                    <a:pt x="132" y="82"/>
                    <a:pt x="132" y="82"/>
                    <a:pt x="132" y="83"/>
                  </a:cubicBezTo>
                  <a:cubicBezTo>
                    <a:pt x="134" y="85"/>
                    <a:pt x="135" y="86"/>
                    <a:pt x="134" y="89"/>
                  </a:cubicBezTo>
                  <a:cubicBezTo>
                    <a:pt x="133" y="90"/>
                    <a:pt x="132" y="92"/>
                    <a:pt x="130" y="93"/>
                  </a:cubicBezTo>
                  <a:cubicBezTo>
                    <a:pt x="130" y="95"/>
                    <a:pt x="129" y="96"/>
                    <a:pt x="128" y="96"/>
                  </a:cubicBezTo>
                  <a:cubicBezTo>
                    <a:pt x="125" y="97"/>
                    <a:pt x="121" y="96"/>
                    <a:pt x="121" y="101"/>
                  </a:cubicBezTo>
                  <a:cubicBezTo>
                    <a:pt x="122" y="102"/>
                    <a:pt x="124" y="101"/>
                    <a:pt x="125" y="102"/>
                  </a:cubicBezTo>
                  <a:cubicBezTo>
                    <a:pt x="127" y="102"/>
                    <a:pt x="129" y="104"/>
                    <a:pt x="130" y="105"/>
                  </a:cubicBezTo>
                  <a:cubicBezTo>
                    <a:pt x="130" y="106"/>
                    <a:pt x="130" y="106"/>
                    <a:pt x="131" y="107"/>
                  </a:cubicBezTo>
                  <a:cubicBezTo>
                    <a:pt x="132" y="107"/>
                    <a:pt x="133" y="108"/>
                    <a:pt x="134" y="108"/>
                  </a:cubicBezTo>
                  <a:cubicBezTo>
                    <a:pt x="135" y="109"/>
                    <a:pt x="136" y="110"/>
                    <a:pt x="137" y="109"/>
                  </a:cubicBezTo>
                  <a:cubicBezTo>
                    <a:pt x="138" y="106"/>
                    <a:pt x="133" y="106"/>
                    <a:pt x="135" y="103"/>
                  </a:cubicBezTo>
                  <a:cubicBezTo>
                    <a:pt x="137" y="102"/>
                    <a:pt x="139" y="107"/>
                    <a:pt x="141" y="104"/>
                  </a:cubicBezTo>
                  <a:cubicBezTo>
                    <a:pt x="142" y="101"/>
                    <a:pt x="138" y="100"/>
                    <a:pt x="140" y="97"/>
                  </a:cubicBezTo>
                  <a:cubicBezTo>
                    <a:pt x="140" y="97"/>
                    <a:pt x="140" y="96"/>
                    <a:pt x="141" y="96"/>
                  </a:cubicBezTo>
                  <a:cubicBezTo>
                    <a:pt x="142" y="97"/>
                    <a:pt x="142" y="98"/>
                    <a:pt x="142" y="98"/>
                  </a:cubicBezTo>
                  <a:cubicBezTo>
                    <a:pt x="142" y="98"/>
                    <a:pt x="143" y="98"/>
                    <a:pt x="143" y="99"/>
                  </a:cubicBezTo>
                  <a:cubicBezTo>
                    <a:pt x="143" y="99"/>
                    <a:pt x="143" y="101"/>
                    <a:pt x="144" y="101"/>
                  </a:cubicBezTo>
                  <a:cubicBezTo>
                    <a:pt x="145" y="101"/>
                    <a:pt x="146" y="100"/>
                    <a:pt x="147" y="99"/>
                  </a:cubicBezTo>
                  <a:cubicBezTo>
                    <a:pt x="148" y="98"/>
                    <a:pt x="149" y="97"/>
                    <a:pt x="149" y="96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4"/>
                    <a:pt x="149" y="94"/>
                  </a:cubicBezTo>
                  <a:cubicBezTo>
                    <a:pt x="149" y="92"/>
                    <a:pt x="146" y="90"/>
                    <a:pt x="146" y="88"/>
                  </a:cubicBezTo>
                  <a:cubicBezTo>
                    <a:pt x="145" y="88"/>
                    <a:pt x="144" y="87"/>
                    <a:pt x="144" y="86"/>
                  </a:cubicBezTo>
                  <a:cubicBezTo>
                    <a:pt x="144" y="84"/>
                    <a:pt x="145" y="83"/>
                    <a:pt x="145" y="82"/>
                  </a:cubicBezTo>
                  <a:cubicBezTo>
                    <a:pt x="144" y="79"/>
                    <a:pt x="141" y="79"/>
                    <a:pt x="141" y="76"/>
                  </a:cubicBezTo>
                  <a:cubicBezTo>
                    <a:pt x="141" y="74"/>
                    <a:pt x="142" y="73"/>
                    <a:pt x="141" y="72"/>
                  </a:cubicBezTo>
                  <a:cubicBezTo>
                    <a:pt x="140" y="71"/>
                    <a:pt x="138" y="71"/>
                    <a:pt x="137" y="70"/>
                  </a:cubicBezTo>
                  <a:cubicBezTo>
                    <a:pt x="137" y="69"/>
                    <a:pt x="137" y="68"/>
                    <a:pt x="137" y="66"/>
                  </a:cubicBezTo>
                  <a:cubicBezTo>
                    <a:pt x="136" y="66"/>
                    <a:pt x="135" y="66"/>
                    <a:pt x="133" y="66"/>
                  </a:cubicBezTo>
                  <a:cubicBezTo>
                    <a:pt x="133" y="66"/>
                    <a:pt x="132" y="66"/>
                    <a:pt x="131" y="66"/>
                  </a:cubicBezTo>
                  <a:cubicBezTo>
                    <a:pt x="130" y="66"/>
                    <a:pt x="130" y="65"/>
                    <a:pt x="129" y="65"/>
                  </a:cubicBezTo>
                  <a:cubicBezTo>
                    <a:pt x="127" y="65"/>
                    <a:pt x="124" y="64"/>
                    <a:pt x="123" y="64"/>
                  </a:cubicBezTo>
                  <a:cubicBezTo>
                    <a:pt x="122" y="64"/>
                    <a:pt x="121" y="65"/>
                    <a:pt x="120" y="65"/>
                  </a:cubicBezTo>
                  <a:cubicBezTo>
                    <a:pt x="119" y="66"/>
                    <a:pt x="117" y="68"/>
                    <a:pt x="116" y="70"/>
                  </a:cubicBezTo>
                  <a:cubicBezTo>
                    <a:pt x="116" y="71"/>
                    <a:pt x="116" y="72"/>
                    <a:pt x="116" y="73"/>
                  </a:cubicBezTo>
                  <a:cubicBezTo>
                    <a:pt x="117" y="74"/>
                    <a:pt x="117" y="76"/>
                    <a:pt x="117" y="78"/>
                  </a:cubicBezTo>
                  <a:cubicBezTo>
                    <a:pt x="117" y="79"/>
                    <a:pt x="119" y="79"/>
                    <a:pt x="118" y="81"/>
                  </a:cubicBezTo>
                  <a:cubicBezTo>
                    <a:pt x="117" y="82"/>
                    <a:pt x="117" y="83"/>
                    <a:pt x="116" y="83"/>
                  </a:cubicBezTo>
                  <a:cubicBezTo>
                    <a:pt x="115" y="85"/>
                    <a:pt x="114" y="87"/>
                    <a:pt x="112" y="87"/>
                  </a:cubicBezTo>
                  <a:cubicBezTo>
                    <a:pt x="111" y="87"/>
                    <a:pt x="111" y="86"/>
                    <a:pt x="111" y="85"/>
                  </a:cubicBezTo>
                  <a:cubicBezTo>
                    <a:pt x="110" y="85"/>
                    <a:pt x="109" y="85"/>
                    <a:pt x="109" y="84"/>
                  </a:cubicBezTo>
                  <a:cubicBezTo>
                    <a:pt x="109" y="83"/>
                    <a:pt x="109" y="82"/>
                    <a:pt x="108" y="80"/>
                  </a:cubicBezTo>
                  <a:cubicBezTo>
                    <a:pt x="109" y="79"/>
                    <a:pt x="108" y="78"/>
                    <a:pt x="108" y="76"/>
                  </a:cubicBezTo>
                  <a:cubicBezTo>
                    <a:pt x="109" y="75"/>
                    <a:pt x="110" y="75"/>
                    <a:pt x="111" y="74"/>
                  </a:cubicBezTo>
                  <a:cubicBezTo>
                    <a:pt x="111" y="71"/>
                    <a:pt x="108" y="71"/>
                    <a:pt x="109" y="68"/>
                  </a:cubicBezTo>
                  <a:cubicBezTo>
                    <a:pt x="110" y="67"/>
                    <a:pt x="111" y="67"/>
                    <a:pt x="112" y="66"/>
                  </a:cubicBezTo>
                  <a:cubicBezTo>
                    <a:pt x="113" y="66"/>
                    <a:pt x="114" y="66"/>
                    <a:pt x="116" y="65"/>
                  </a:cubicBezTo>
                  <a:cubicBezTo>
                    <a:pt x="116" y="65"/>
                    <a:pt x="116" y="65"/>
                    <a:pt x="116" y="65"/>
                  </a:cubicBezTo>
                  <a:cubicBezTo>
                    <a:pt x="116" y="65"/>
                    <a:pt x="117" y="65"/>
                    <a:pt x="117" y="65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9" y="62"/>
                    <a:pt x="120" y="58"/>
                    <a:pt x="121" y="57"/>
                  </a:cubicBezTo>
                  <a:cubicBezTo>
                    <a:pt x="123" y="57"/>
                    <a:pt x="125" y="57"/>
                    <a:pt x="127" y="57"/>
                  </a:cubicBezTo>
                  <a:cubicBezTo>
                    <a:pt x="129" y="57"/>
                    <a:pt x="133" y="56"/>
                    <a:pt x="134" y="56"/>
                  </a:cubicBezTo>
                  <a:cubicBezTo>
                    <a:pt x="135" y="55"/>
                    <a:pt x="137" y="53"/>
                    <a:pt x="137" y="52"/>
                  </a:cubicBezTo>
                  <a:cubicBezTo>
                    <a:pt x="138" y="51"/>
                    <a:pt x="140" y="50"/>
                    <a:pt x="140" y="49"/>
                  </a:cubicBezTo>
                  <a:cubicBezTo>
                    <a:pt x="141" y="49"/>
                    <a:pt x="141" y="49"/>
                    <a:pt x="141" y="48"/>
                  </a:cubicBezTo>
                  <a:cubicBezTo>
                    <a:pt x="142" y="47"/>
                    <a:pt x="144" y="45"/>
                    <a:pt x="145" y="44"/>
                  </a:cubicBezTo>
                  <a:cubicBezTo>
                    <a:pt x="146" y="44"/>
                    <a:pt x="147" y="43"/>
                    <a:pt x="147" y="43"/>
                  </a:cubicBezTo>
                  <a:cubicBezTo>
                    <a:pt x="149" y="42"/>
                    <a:pt x="150" y="40"/>
                    <a:pt x="151" y="38"/>
                  </a:cubicBezTo>
                  <a:cubicBezTo>
                    <a:pt x="151" y="38"/>
                    <a:pt x="152" y="38"/>
                    <a:pt x="152" y="38"/>
                  </a:cubicBezTo>
                  <a:cubicBezTo>
                    <a:pt x="155" y="36"/>
                    <a:pt x="157" y="35"/>
                    <a:pt x="159" y="34"/>
                  </a:cubicBezTo>
                  <a:cubicBezTo>
                    <a:pt x="160" y="33"/>
                    <a:pt x="161" y="33"/>
                    <a:pt x="162" y="32"/>
                  </a:cubicBezTo>
                  <a:cubicBezTo>
                    <a:pt x="163" y="32"/>
                    <a:pt x="164" y="31"/>
                    <a:pt x="165" y="31"/>
                  </a:cubicBezTo>
                  <a:cubicBezTo>
                    <a:pt x="166" y="30"/>
                    <a:pt x="167" y="30"/>
                    <a:pt x="167" y="30"/>
                  </a:cubicBezTo>
                  <a:cubicBezTo>
                    <a:pt x="168" y="30"/>
                    <a:pt x="168" y="29"/>
                    <a:pt x="168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9" y="29"/>
                    <a:pt x="170" y="29"/>
                    <a:pt x="170" y="28"/>
                  </a:cubicBezTo>
                  <a:cubicBezTo>
                    <a:pt x="171" y="28"/>
                    <a:pt x="172" y="27"/>
                    <a:pt x="172" y="26"/>
                  </a:cubicBezTo>
                  <a:cubicBezTo>
                    <a:pt x="172" y="25"/>
                    <a:pt x="171" y="24"/>
                    <a:pt x="170" y="24"/>
                  </a:cubicBezTo>
                  <a:cubicBezTo>
                    <a:pt x="169" y="23"/>
                    <a:pt x="168" y="24"/>
                    <a:pt x="167" y="24"/>
                  </a:cubicBezTo>
                  <a:cubicBezTo>
                    <a:pt x="165" y="24"/>
                    <a:pt x="162" y="23"/>
                    <a:pt x="160" y="23"/>
                  </a:cubicBezTo>
                  <a:cubicBezTo>
                    <a:pt x="158" y="23"/>
                    <a:pt x="157" y="24"/>
                    <a:pt x="156" y="24"/>
                  </a:cubicBezTo>
                  <a:cubicBezTo>
                    <a:pt x="154" y="24"/>
                    <a:pt x="154" y="23"/>
                    <a:pt x="153" y="23"/>
                  </a:cubicBezTo>
                  <a:cubicBezTo>
                    <a:pt x="152" y="23"/>
                    <a:pt x="151" y="24"/>
                    <a:pt x="150" y="24"/>
                  </a:cubicBezTo>
                  <a:cubicBezTo>
                    <a:pt x="146" y="25"/>
                    <a:pt x="144" y="26"/>
                    <a:pt x="141" y="27"/>
                  </a:cubicBezTo>
                  <a:cubicBezTo>
                    <a:pt x="141" y="26"/>
                    <a:pt x="141" y="26"/>
                    <a:pt x="140" y="26"/>
                  </a:cubicBezTo>
                  <a:cubicBezTo>
                    <a:pt x="161" y="19"/>
                    <a:pt x="182" y="15"/>
                    <a:pt x="205" y="15"/>
                  </a:cubicBezTo>
                  <a:cubicBezTo>
                    <a:pt x="245" y="15"/>
                    <a:pt x="281" y="27"/>
                    <a:pt x="312" y="47"/>
                  </a:cubicBezTo>
                  <a:cubicBezTo>
                    <a:pt x="310" y="48"/>
                    <a:pt x="310" y="49"/>
                    <a:pt x="309" y="50"/>
                  </a:cubicBezTo>
                  <a:cubicBezTo>
                    <a:pt x="308" y="51"/>
                    <a:pt x="307" y="52"/>
                    <a:pt x="307" y="52"/>
                  </a:cubicBezTo>
                  <a:cubicBezTo>
                    <a:pt x="306" y="53"/>
                    <a:pt x="307" y="53"/>
                    <a:pt x="306" y="54"/>
                  </a:cubicBezTo>
                  <a:cubicBezTo>
                    <a:pt x="306" y="56"/>
                    <a:pt x="304" y="58"/>
                    <a:pt x="304" y="59"/>
                  </a:cubicBezTo>
                  <a:cubicBezTo>
                    <a:pt x="304" y="59"/>
                    <a:pt x="305" y="60"/>
                    <a:pt x="304" y="60"/>
                  </a:cubicBezTo>
                  <a:cubicBezTo>
                    <a:pt x="306" y="62"/>
                    <a:pt x="308" y="64"/>
                    <a:pt x="309" y="65"/>
                  </a:cubicBezTo>
                  <a:cubicBezTo>
                    <a:pt x="311" y="66"/>
                    <a:pt x="314" y="66"/>
                    <a:pt x="315" y="65"/>
                  </a:cubicBezTo>
                  <a:cubicBezTo>
                    <a:pt x="314" y="62"/>
                    <a:pt x="313" y="63"/>
                    <a:pt x="312" y="61"/>
                  </a:cubicBezTo>
                  <a:cubicBezTo>
                    <a:pt x="312" y="59"/>
                    <a:pt x="312" y="56"/>
                    <a:pt x="312" y="55"/>
                  </a:cubicBezTo>
                  <a:cubicBezTo>
                    <a:pt x="312" y="55"/>
                    <a:pt x="313" y="54"/>
                    <a:pt x="314" y="53"/>
                  </a:cubicBezTo>
                  <a:cubicBezTo>
                    <a:pt x="314" y="52"/>
                    <a:pt x="315" y="51"/>
                    <a:pt x="316" y="50"/>
                  </a:cubicBezTo>
                  <a:cubicBezTo>
                    <a:pt x="321" y="54"/>
                    <a:pt x="326" y="58"/>
                    <a:pt x="331" y="62"/>
                  </a:cubicBezTo>
                  <a:cubicBezTo>
                    <a:pt x="330" y="63"/>
                    <a:pt x="330" y="63"/>
                    <a:pt x="330" y="64"/>
                  </a:cubicBezTo>
                  <a:cubicBezTo>
                    <a:pt x="329" y="66"/>
                    <a:pt x="330" y="68"/>
                    <a:pt x="330" y="69"/>
                  </a:cubicBezTo>
                  <a:cubicBezTo>
                    <a:pt x="330" y="70"/>
                    <a:pt x="331" y="71"/>
                    <a:pt x="331" y="72"/>
                  </a:cubicBezTo>
                  <a:cubicBezTo>
                    <a:pt x="330" y="71"/>
                    <a:pt x="330" y="71"/>
                    <a:pt x="329" y="71"/>
                  </a:cubicBezTo>
                  <a:cubicBezTo>
                    <a:pt x="329" y="70"/>
                    <a:pt x="329" y="70"/>
                    <a:pt x="328" y="69"/>
                  </a:cubicBezTo>
                  <a:cubicBezTo>
                    <a:pt x="328" y="69"/>
                    <a:pt x="327" y="69"/>
                    <a:pt x="327" y="69"/>
                  </a:cubicBezTo>
                  <a:cubicBezTo>
                    <a:pt x="325" y="68"/>
                    <a:pt x="324" y="68"/>
                    <a:pt x="322" y="68"/>
                  </a:cubicBezTo>
                  <a:cubicBezTo>
                    <a:pt x="321" y="68"/>
                    <a:pt x="319" y="66"/>
                    <a:pt x="318" y="67"/>
                  </a:cubicBezTo>
                  <a:cubicBezTo>
                    <a:pt x="318" y="70"/>
                    <a:pt x="320" y="69"/>
                    <a:pt x="320" y="71"/>
                  </a:cubicBezTo>
                  <a:cubicBezTo>
                    <a:pt x="319" y="73"/>
                    <a:pt x="318" y="72"/>
                    <a:pt x="316" y="72"/>
                  </a:cubicBezTo>
                  <a:cubicBezTo>
                    <a:pt x="315" y="72"/>
                    <a:pt x="313" y="72"/>
                    <a:pt x="311" y="72"/>
                  </a:cubicBezTo>
                  <a:cubicBezTo>
                    <a:pt x="310" y="72"/>
                    <a:pt x="309" y="73"/>
                    <a:pt x="308" y="73"/>
                  </a:cubicBezTo>
                  <a:cubicBezTo>
                    <a:pt x="308" y="74"/>
                    <a:pt x="307" y="74"/>
                    <a:pt x="306" y="74"/>
                  </a:cubicBezTo>
                  <a:cubicBezTo>
                    <a:pt x="305" y="74"/>
                    <a:pt x="305" y="75"/>
                    <a:pt x="304" y="75"/>
                  </a:cubicBezTo>
                  <a:cubicBezTo>
                    <a:pt x="304" y="75"/>
                    <a:pt x="303" y="75"/>
                    <a:pt x="303" y="75"/>
                  </a:cubicBezTo>
                  <a:cubicBezTo>
                    <a:pt x="303" y="76"/>
                    <a:pt x="303" y="76"/>
                    <a:pt x="303" y="76"/>
                  </a:cubicBezTo>
                  <a:cubicBezTo>
                    <a:pt x="303" y="76"/>
                    <a:pt x="302" y="76"/>
                    <a:pt x="302" y="76"/>
                  </a:cubicBezTo>
                  <a:cubicBezTo>
                    <a:pt x="301" y="77"/>
                    <a:pt x="301" y="79"/>
                    <a:pt x="298" y="79"/>
                  </a:cubicBezTo>
                  <a:cubicBezTo>
                    <a:pt x="297" y="78"/>
                    <a:pt x="298" y="75"/>
                    <a:pt x="295" y="75"/>
                  </a:cubicBezTo>
                  <a:cubicBezTo>
                    <a:pt x="293" y="75"/>
                    <a:pt x="295" y="79"/>
                    <a:pt x="293" y="79"/>
                  </a:cubicBezTo>
                  <a:cubicBezTo>
                    <a:pt x="292" y="80"/>
                    <a:pt x="291" y="79"/>
                    <a:pt x="290" y="80"/>
                  </a:cubicBezTo>
                  <a:cubicBezTo>
                    <a:pt x="290" y="80"/>
                    <a:pt x="288" y="82"/>
                    <a:pt x="288" y="82"/>
                  </a:cubicBezTo>
                  <a:cubicBezTo>
                    <a:pt x="288" y="83"/>
                    <a:pt x="288" y="83"/>
                    <a:pt x="287" y="84"/>
                  </a:cubicBezTo>
                  <a:cubicBezTo>
                    <a:pt x="287" y="84"/>
                    <a:pt x="287" y="84"/>
                    <a:pt x="286" y="85"/>
                  </a:cubicBezTo>
                  <a:cubicBezTo>
                    <a:pt x="286" y="86"/>
                    <a:pt x="285" y="88"/>
                    <a:pt x="284" y="88"/>
                  </a:cubicBezTo>
                  <a:cubicBezTo>
                    <a:pt x="283" y="88"/>
                    <a:pt x="279" y="85"/>
                    <a:pt x="280" y="82"/>
                  </a:cubicBezTo>
                  <a:cubicBezTo>
                    <a:pt x="280" y="81"/>
                    <a:pt x="279" y="81"/>
                    <a:pt x="279" y="80"/>
                  </a:cubicBezTo>
                  <a:cubicBezTo>
                    <a:pt x="278" y="80"/>
                    <a:pt x="277" y="80"/>
                    <a:pt x="277" y="78"/>
                  </a:cubicBezTo>
                  <a:cubicBezTo>
                    <a:pt x="279" y="78"/>
                    <a:pt x="281" y="80"/>
                    <a:pt x="283" y="80"/>
                  </a:cubicBezTo>
                  <a:cubicBezTo>
                    <a:pt x="286" y="80"/>
                    <a:pt x="289" y="79"/>
                    <a:pt x="289" y="77"/>
                  </a:cubicBezTo>
                  <a:cubicBezTo>
                    <a:pt x="289" y="76"/>
                    <a:pt x="288" y="74"/>
                    <a:pt x="287" y="73"/>
                  </a:cubicBezTo>
                  <a:cubicBezTo>
                    <a:pt x="287" y="73"/>
                    <a:pt x="286" y="73"/>
                    <a:pt x="286" y="73"/>
                  </a:cubicBezTo>
                  <a:cubicBezTo>
                    <a:pt x="286" y="73"/>
                    <a:pt x="286" y="73"/>
                    <a:pt x="286" y="72"/>
                  </a:cubicBezTo>
                  <a:cubicBezTo>
                    <a:pt x="284" y="71"/>
                    <a:pt x="281" y="70"/>
                    <a:pt x="279" y="69"/>
                  </a:cubicBezTo>
                  <a:cubicBezTo>
                    <a:pt x="279" y="69"/>
                    <a:pt x="279" y="69"/>
                    <a:pt x="278" y="68"/>
                  </a:cubicBezTo>
                  <a:cubicBezTo>
                    <a:pt x="277" y="68"/>
                    <a:pt x="276" y="68"/>
                    <a:pt x="276" y="68"/>
                  </a:cubicBezTo>
                  <a:cubicBezTo>
                    <a:pt x="275" y="68"/>
                    <a:pt x="275" y="67"/>
                    <a:pt x="275" y="67"/>
                  </a:cubicBezTo>
                  <a:cubicBezTo>
                    <a:pt x="275" y="67"/>
                    <a:pt x="274" y="67"/>
                    <a:pt x="274" y="66"/>
                  </a:cubicBezTo>
                  <a:cubicBezTo>
                    <a:pt x="273" y="66"/>
                    <a:pt x="273" y="66"/>
                    <a:pt x="273" y="66"/>
                  </a:cubicBezTo>
                  <a:cubicBezTo>
                    <a:pt x="273" y="66"/>
                    <a:pt x="273" y="66"/>
                    <a:pt x="272" y="65"/>
                  </a:cubicBezTo>
                  <a:cubicBezTo>
                    <a:pt x="272" y="65"/>
                    <a:pt x="272" y="65"/>
                    <a:pt x="272" y="64"/>
                  </a:cubicBezTo>
                  <a:cubicBezTo>
                    <a:pt x="270" y="63"/>
                    <a:pt x="269" y="61"/>
                    <a:pt x="268" y="61"/>
                  </a:cubicBezTo>
                  <a:cubicBezTo>
                    <a:pt x="264" y="61"/>
                    <a:pt x="259" y="61"/>
                    <a:pt x="257" y="62"/>
                  </a:cubicBezTo>
                  <a:cubicBezTo>
                    <a:pt x="256" y="63"/>
                    <a:pt x="254" y="63"/>
                    <a:pt x="253" y="63"/>
                  </a:cubicBezTo>
                  <a:cubicBezTo>
                    <a:pt x="251" y="64"/>
                    <a:pt x="250" y="67"/>
                    <a:pt x="248" y="68"/>
                  </a:cubicBezTo>
                  <a:cubicBezTo>
                    <a:pt x="246" y="70"/>
                    <a:pt x="244" y="70"/>
                    <a:pt x="243" y="73"/>
                  </a:cubicBezTo>
                  <a:cubicBezTo>
                    <a:pt x="244" y="74"/>
                    <a:pt x="247" y="73"/>
                    <a:pt x="247" y="75"/>
                  </a:cubicBezTo>
                  <a:cubicBezTo>
                    <a:pt x="244" y="79"/>
                    <a:pt x="241" y="82"/>
                    <a:pt x="238" y="85"/>
                  </a:cubicBezTo>
                  <a:cubicBezTo>
                    <a:pt x="235" y="86"/>
                    <a:pt x="233" y="89"/>
                    <a:pt x="231" y="91"/>
                  </a:cubicBezTo>
                  <a:cubicBezTo>
                    <a:pt x="230" y="92"/>
                    <a:pt x="229" y="92"/>
                    <a:pt x="228" y="93"/>
                  </a:cubicBezTo>
                  <a:cubicBezTo>
                    <a:pt x="227" y="99"/>
                    <a:pt x="228" y="104"/>
                    <a:pt x="231" y="106"/>
                  </a:cubicBezTo>
                  <a:cubicBezTo>
                    <a:pt x="231" y="106"/>
                    <a:pt x="232" y="106"/>
                    <a:pt x="232" y="106"/>
                  </a:cubicBezTo>
                  <a:cubicBezTo>
                    <a:pt x="233" y="106"/>
                    <a:pt x="233" y="105"/>
                    <a:pt x="234" y="105"/>
                  </a:cubicBezTo>
                  <a:cubicBezTo>
                    <a:pt x="235" y="105"/>
                    <a:pt x="235" y="105"/>
                    <a:pt x="236" y="105"/>
                  </a:cubicBezTo>
                  <a:cubicBezTo>
                    <a:pt x="236" y="105"/>
                    <a:pt x="236" y="104"/>
                    <a:pt x="237" y="104"/>
                  </a:cubicBezTo>
                  <a:cubicBezTo>
                    <a:pt x="237" y="104"/>
                    <a:pt x="238" y="104"/>
                    <a:pt x="238" y="104"/>
                  </a:cubicBezTo>
                  <a:cubicBezTo>
                    <a:pt x="239" y="104"/>
                    <a:pt x="239" y="106"/>
                    <a:pt x="239" y="106"/>
                  </a:cubicBezTo>
                  <a:cubicBezTo>
                    <a:pt x="240" y="107"/>
                    <a:pt x="240" y="108"/>
                    <a:pt x="240" y="109"/>
                  </a:cubicBezTo>
                  <a:cubicBezTo>
                    <a:pt x="241" y="110"/>
                    <a:pt x="242" y="112"/>
                    <a:pt x="243" y="113"/>
                  </a:cubicBezTo>
                  <a:cubicBezTo>
                    <a:pt x="244" y="113"/>
                    <a:pt x="245" y="112"/>
                    <a:pt x="246" y="111"/>
                  </a:cubicBezTo>
                  <a:cubicBezTo>
                    <a:pt x="247" y="111"/>
                    <a:pt x="248" y="112"/>
                    <a:pt x="248" y="111"/>
                  </a:cubicBezTo>
                  <a:cubicBezTo>
                    <a:pt x="249" y="109"/>
                    <a:pt x="248" y="107"/>
                    <a:pt x="249" y="105"/>
                  </a:cubicBezTo>
                  <a:cubicBezTo>
                    <a:pt x="249" y="103"/>
                    <a:pt x="251" y="104"/>
                    <a:pt x="252" y="102"/>
                  </a:cubicBezTo>
                  <a:cubicBezTo>
                    <a:pt x="250" y="100"/>
                    <a:pt x="249" y="100"/>
                    <a:pt x="249" y="98"/>
                  </a:cubicBezTo>
                  <a:cubicBezTo>
                    <a:pt x="249" y="97"/>
                    <a:pt x="249" y="96"/>
                    <a:pt x="249" y="94"/>
                  </a:cubicBezTo>
                  <a:cubicBezTo>
                    <a:pt x="250" y="91"/>
                    <a:pt x="251" y="89"/>
                    <a:pt x="253" y="88"/>
                  </a:cubicBezTo>
                  <a:cubicBezTo>
                    <a:pt x="255" y="87"/>
                    <a:pt x="255" y="87"/>
                    <a:pt x="256" y="86"/>
                  </a:cubicBezTo>
                  <a:cubicBezTo>
                    <a:pt x="256" y="85"/>
                    <a:pt x="256" y="83"/>
                    <a:pt x="257" y="82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58" y="80"/>
                    <a:pt x="262" y="79"/>
                    <a:pt x="262" y="82"/>
                  </a:cubicBezTo>
                  <a:cubicBezTo>
                    <a:pt x="262" y="83"/>
                    <a:pt x="262" y="83"/>
                    <a:pt x="261" y="84"/>
                  </a:cubicBezTo>
                  <a:cubicBezTo>
                    <a:pt x="260" y="87"/>
                    <a:pt x="258" y="89"/>
                    <a:pt x="257" y="91"/>
                  </a:cubicBezTo>
                  <a:cubicBezTo>
                    <a:pt x="257" y="92"/>
                    <a:pt x="257" y="94"/>
                    <a:pt x="257" y="96"/>
                  </a:cubicBezTo>
                  <a:cubicBezTo>
                    <a:pt x="259" y="97"/>
                    <a:pt x="259" y="100"/>
                    <a:pt x="261" y="100"/>
                  </a:cubicBezTo>
                  <a:cubicBezTo>
                    <a:pt x="262" y="100"/>
                    <a:pt x="263" y="99"/>
                    <a:pt x="265" y="98"/>
                  </a:cubicBezTo>
                  <a:cubicBezTo>
                    <a:pt x="265" y="98"/>
                    <a:pt x="266" y="98"/>
                    <a:pt x="267" y="98"/>
                  </a:cubicBezTo>
                  <a:cubicBezTo>
                    <a:pt x="267" y="98"/>
                    <a:pt x="267" y="97"/>
                    <a:pt x="267" y="97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70" y="96"/>
                    <a:pt x="270" y="96"/>
                    <a:pt x="271" y="95"/>
                  </a:cubicBezTo>
                  <a:cubicBezTo>
                    <a:pt x="273" y="95"/>
                    <a:pt x="273" y="95"/>
                    <a:pt x="274" y="96"/>
                  </a:cubicBezTo>
                  <a:cubicBezTo>
                    <a:pt x="274" y="96"/>
                    <a:pt x="275" y="96"/>
                    <a:pt x="275" y="97"/>
                  </a:cubicBezTo>
                  <a:cubicBezTo>
                    <a:pt x="274" y="99"/>
                    <a:pt x="273" y="99"/>
                    <a:pt x="271" y="100"/>
                  </a:cubicBezTo>
                  <a:cubicBezTo>
                    <a:pt x="271" y="100"/>
                    <a:pt x="271" y="101"/>
                    <a:pt x="270" y="101"/>
                  </a:cubicBezTo>
                  <a:cubicBezTo>
                    <a:pt x="270" y="101"/>
                    <a:pt x="269" y="101"/>
                    <a:pt x="269" y="101"/>
                  </a:cubicBezTo>
                  <a:cubicBezTo>
                    <a:pt x="268" y="101"/>
                    <a:pt x="267" y="102"/>
                    <a:pt x="266" y="102"/>
                  </a:cubicBezTo>
                  <a:cubicBezTo>
                    <a:pt x="265" y="102"/>
                    <a:pt x="265" y="103"/>
                    <a:pt x="264" y="103"/>
                  </a:cubicBezTo>
                  <a:cubicBezTo>
                    <a:pt x="263" y="104"/>
                    <a:pt x="261" y="103"/>
                    <a:pt x="261" y="104"/>
                  </a:cubicBezTo>
                  <a:cubicBezTo>
                    <a:pt x="261" y="105"/>
                    <a:pt x="262" y="107"/>
                    <a:pt x="260" y="108"/>
                  </a:cubicBezTo>
                  <a:cubicBezTo>
                    <a:pt x="259" y="109"/>
                    <a:pt x="259" y="108"/>
                    <a:pt x="257" y="108"/>
                  </a:cubicBezTo>
                  <a:cubicBezTo>
                    <a:pt x="256" y="109"/>
                    <a:pt x="256" y="111"/>
                    <a:pt x="255" y="112"/>
                  </a:cubicBezTo>
                  <a:cubicBezTo>
                    <a:pt x="255" y="113"/>
                    <a:pt x="253" y="115"/>
                    <a:pt x="252" y="116"/>
                  </a:cubicBezTo>
                  <a:cubicBezTo>
                    <a:pt x="251" y="117"/>
                    <a:pt x="249" y="117"/>
                    <a:pt x="247" y="118"/>
                  </a:cubicBezTo>
                  <a:cubicBezTo>
                    <a:pt x="247" y="118"/>
                    <a:pt x="246" y="118"/>
                    <a:pt x="246" y="119"/>
                  </a:cubicBezTo>
                  <a:cubicBezTo>
                    <a:pt x="245" y="119"/>
                    <a:pt x="244" y="118"/>
                    <a:pt x="243" y="119"/>
                  </a:cubicBezTo>
                  <a:cubicBezTo>
                    <a:pt x="242" y="119"/>
                    <a:pt x="241" y="119"/>
                    <a:pt x="240" y="119"/>
                  </a:cubicBezTo>
                  <a:cubicBezTo>
                    <a:pt x="239" y="120"/>
                    <a:pt x="237" y="120"/>
                    <a:pt x="235" y="120"/>
                  </a:cubicBezTo>
                  <a:cubicBezTo>
                    <a:pt x="234" y="120"/>
                    <a:pt x="234" y="120"/>
                    <a:pt x="232" y="121"/>
                  </a:cubicBezTo>
                  <a:cubicBezTo>
                    <a:pt x="231" y="121"/>
                    <a:pt x="229" y="121"/>
                    <a:pt x="228" y="121"/>
                  </a:cubicBezTo>
                  <a:cubicBezTo>
                    <a:pt x="228" y="122"/>
                    <a:pt x="227" y="123"/>
                    <a:pt x="227" y="123"/>
                  </a:cubicBezTo>
                  <a:cubicBezTo>
                    <a:pt x="226" y="124"/>
                    <a:pt x="226" y="125"/>
                    <a:pt x="226" y="125"/>
                  </a:cubicBezTo>
                  <a:cubicBezTo>
                    <a:pt x="225" y="126"/>
                    <a:pt x="224" y="127"/>
                    <a:pt x="223" y="127"/>
                  </a:cubicBezTo>
                  <a:cubicBezTo>
                    <a:pt x="221" y="129"/>
                    <a:pt x="219" y="130"/>
                    <a:pt x="218" y="132"/>
                  </a:cubicBezTo>
                  <a:cubicBezTo>
                    <a:pt x="217" y="132"/>
                    <a:pt x="215" y="133"/>
                    <a:pt x="214" y="134"/>
                  </a:cubicBezTo>
                  <a:cubicBezTo>
                    <a:pt x="213" y="133"/>
                    <a:pt x="210" y="134"/>
                    <a:pt x="210" y="135"/>
                  </a:cubicBezTo>
                  <a:cubicBezTo>
                    <a:pt x="210" y="137"/>
                    <a:pt x="212" y="137"/>
                    <a:pt x="214" y="139"/>
                  </a:cubicBezTo>
                  <a:cubicBezTo>
                    <a:pt x="214" y="140"/>
                    <a:pt x="214" y="141"/>
                    <a:pt x="215" y="141"/>
                  </a:cubicBezTo>
                  <a:cubicBezTo>
                    <a:pt x="216" y="142"/>
                    <a:pt x="216" y="143"/>
                    <a:pt x="216" y="143"/>
                  </a:cubicBezTo>
                  <a:cubicBezTo>
                    <a:pt x="217" y="145"/>
                    <a:pt x="217" y="148"/>
                    <a:pt x="214" y="149"/>
                  </a:cubicBezTo>
                  <a:cubicBezTo>
                    <a:pt x="211" y="148"/>
                    <a:pt x="205" y="148"/>
                    <a:pt x="202" y="149"/>
                  </a:cubicBezTo>
                  <a:cubicBezTo>
                    <a:pt x="202" y="149"/>
                    <a:pt x="202" y="149"/>
                    <a:pt x="201" y="150"/>
                  </a:cubicBezTo>
                  <a:cubicBezTo>
                    <a:pt x="201" y="152"/>
                    <a:pt x="202" y="154"/>
                    <a:pt x="202" y="157"/>
                  </a:cubicBezTo>
                  <a:cubicBezTo>
                    <a:pt x="202" y="158"/>
                    <a:pt x="201" y="159"/>
                    <a:pt x="201" y="160"/>
                  </a:cubicBezTo>
                  <a:cubicBezTo>
                    <a:pt x="201" y="162"/>
                    <a:pt x="201" y="164"/>
                    <a:pt x="202" y="166"/>
                  </a:cubicBezTo>
                  <a:cubicBezTo>
                    <a:pt x="203" y="166"/>
                    <a:pt x="204" y="166"/>
                    <a:pt x="205" y="166"/>
                  </a:cubicBezTo>
                  <a:cubicBezTo>
                    <a:pt x="206" y="166"/>
                    <a:pt x="207" y="168"/>
                    <a:pt x="208" y="168"/>
                  </a:cubicBezTo>
                  <a:cubicBezTo>
                    <a:pt x="209" y="167"/>
                    <a:pt x="210" y="166"/>
                    <a:pt x="213" y="167"/>
                  </a:cubicBezTo>
                  <a:cubicBezTo>
                    <a:pt x="213" y="166"/>
                    <a:pt x="214" y="166"/>
                    <a:pt x="214" y="165"/>
                  </a:cubicBezTo>
                  <a:cubicBezTo>
                    <a:pt x="215" y="165"/>
                    <a:pt x="215" y="165"/>
                    <a:pt x="215" y="165"/>
                  </a:cubicBezTo>
                  <a:cubicBezTo>
                    <a:pt x="216" y="164"/>
                    <a:pt x="217" y="164"/>
                    <a:pt x="217" y="163"/>
                  </a:cubicBezTo>
                  <a:cubicBezTo>
                    <a:pt x="218" y="163"/>
                    <a:pt x="218" y="162"/>
                    <a:pt x="218" y="162"/>
                  </a:cubicBezTo>
                  <a:cubicBezTo>
                    <a:pt x="218" y="161"/>
                    <a:pt x="218" y="160"/>
                    <a:pt x="219" y="158"/>
                  </a:cubicBezTo>
                  <a:cubicBezTo>
                    <a:pt x="220" y="157"/>
                    <a:pt x="220" y="156"/>
                    <a:pt x="221" y="155"/>
                  </a:cubicBezTo>
                  <a:cubicBezTo>
                    <a:pt x="222" y="155"/>
                    <a:pt x="222" y="154"/>
                    <a:pt x="223" y="154"/>
                  </a:cubicBezTo>
                  <a:cubicBezTo>
                    <a:pt x="223" y="154"/>
                    <a:pt x="223" y="153"/>
                    <a:pt x="224" y="153"/>
                  </a:cubicBezTo>
                  <a:cubicBezTo>
                    <a:pt x="224" y="151"/>
                    <a:pt x="225" y="149"/>
                    <a:pt x="226" y="149"/>
                  </a:cubicBezTo>
                  <a:cubicBezTo>
                    <a:pt x="227" y="149"/>
                    <a:pt x="228" y="150"/>
                    <a:pt x="229" y="150"/>
                  </a:cubicBezTo>
                  <a:cubicBezTo>
                    <a:pt x="231" y="149"/>
                    <a:pt x="232" y="147"/>
                    <a:pt x="235" y="147"/>
                  </a:cubicBezTo>
                  <a:cubicBezTo>
                    <a:pt x="236" y="148"/>
                    <a:pt x="237" y="149"/>
                    <a:pt x="238" y="150"/>
                  </a:cubicBezTo>
                  <a:cubicBezTo>
                    <a:pt x="238" y="153"/>
                    <a:pt x="239" y="154"/>
                    <a:pt x="241" y="155"/>
                  </a:cubicBezTo>
                  <a:cubicBezTo>
                    <a:pt x="244" y="157"/>
                    <a:pt x="246" y="158"/>
                    <a:pt x="247" y="161"/>
                  </a:cubicBezTo>
                  <a:cubicBezTo>
                    <a:pt x="246" y="162"/>
                    <a:pt x="246" y="162"/>
                    <a:pt x="245" y="163"/>
                  </a:cubicBezTo>
                  <a:cubicBezTo>
                    <a:pt x="245" y="164"/>
                    <a:pt x="244" y="163"/>
                    <a:pt x="244" y="164"/>
                  </a:cubicBezTo>
                  <a:cubicBezTo>
                    <a:pt x="244" y="165"/>
                    <a:pt x="244" y="166"/>
                    <a:pt x="245" y="166"/>
                  </a:cubicBezTo>
                  <a:cubicBezTo>
                    <a:pt x="246" y="166"/>
                    <a:pt x="246" y="165"/>
                    <a:pt x="247" y="164"/>
                  </a:cubicBezTo>
                  <a:cubicBezTo>
                    <a:pt x="247" y="163"/>
                    <a:pt x="248" y="163"/>
                    <a:pt x="249" y="162"/>
                  </a:cubicBezTo>
                  <a:cubicBezTo>
                    <a:pt x="249" y="161"/>
                    <a:pt x="249" y="160"/>
                    <a:pt x="249" y="159"/>
                  </a:cubicBezTo>
                  <a:cubicBezTo>
                    <a:pt x="249" y="158"/>
                    <a:pt x="251" y="159"/>
                    <a:pt x="251" y="158"/>
                  </a:cubicBezTo>
                  <a:cubicBezTo>
                    <a:pt x="250" y="156"/>
                    <a:pt x="248" y="155"/>
                    <a:pt x="246" y="154"/>
                  </a:cubicBezTo>
                  <a:cubicBezTo>
                    <a:pt x="246" y="154"/>
                    <a:pt x="246" y="153"/>
                    <a:pt x="246" y="153"/>
                  </a:cubicBezTo>
                  <a:cubicBezTo>
                    <a:pt x="246" y="153"/>
                    <a:pt x="246" y="153"/>
                    <a:pt x="245" y="153"/>
                  </a:cubicBezTo>
                  <a:cubicBezTo>
                    <a:pt x="244" y="152"/>
                    <a:pt x="244" y="152"/>
                    <a:pt x="243" y="150"/>
                  </a:cubicBezTo>
                  <a:cubicBezTo>
                    <a:pt x="242" y="149"/>
                    <a:pt x="239" y="147"/>
                    <a:pt x="241" y="144"/>
                  </a:cubicBezTo>
                  <a:cubicBezTo>
                    <a:pt x="244" y="144"/>
                    <a:pt x="245" y="148"/>
                    <a:pt x="248" y="149"/>
                  </a:cubicBezTo>
                  <a:cubicBezTo>
                    <a:pt x="249" y="150"/>
                    <a:pt x="249" y="150"/>
                    <a:pt x="250" y="151"/>
                  </a:cubicBezTo>
                  <a:cubicBezTo>
                    <a:pt x="252" y="152"/>
                    <a:pt x="253" y="153"/>
                    <a:pt x="253" y="154"/>
                  </a:cubicBezTo>
                  <a:cubicBezTo>
                    <a:pt x="254" y="155"/>
                    <a:pt x="253" y="156"/>
                    <a:pt x="253" y="157"/>
                  </a:cubicBezTo>
                  <a:cubicBezTo>
                    <a:pt x="254" y="159"/>
                    <a:pt x="255" y="160"/>
                    <a:pt x="255" y="161"/>
                  </a:cubicBezTo>
                  <a:cubicBezTo>
                    <a:pt x="256" y="163"/>
                    <a:pt x="256" y="166"/>
                    <a:pt x="259" y="167"/>
                  </a:cubicBezTo>
                  <a:cubicBezTo>
                    <a:pt x="261" y="166"/>
                    <a:pt x="263" y="166"/>
                    <a:pt x="263" y="164"/>
                  </a:cubicBezTo>
                  <a:cubicBezTo>
                    <a:pt x="264" y="162"/>
                    <a:pt x="261" y="161"/>
                    <a:pt x="261" y="159"/>
                  </a:cubicBezTo>
                  <a:cubicBezTo>
                    <a:pt x="261" y="158"/>
                    <a:pt x="263" y="156"/>
                    <a:pt x="264" y="157"/>
                  </a:cubicBezTo>
                  <a:cubicBezTo>
                    <a:pt x="266" y="157"/>
                    <a:pt x="266" y="158"/>
                    <a:pt x="267" y="159"/>
                  </a:cubicBezTo>
                  <a:cubicBezTo>
                    <a:pt x="268" y="161"/>
                    <a:pt x="267" y="164"/>
                    <a:pt x="268" y="165"/>
                  </a:cubicBezTo>
                  <a:cubicBezTo>
                    <a:pt x="269" y="165"/>
                    <a:pt x="269" y="166"/>
                    <a:pt x="269" y="166"/>
                  </a:cubicBezTo>
                  <a:cubicBezTo>
                    <a:pt x="270" y="166"/>
                    <a:pt x="270" y="167"/>
                    <a:pt x="270" y="167"/>
                  </a:cubicBezTo>
                  <a:cubicBezTo>
                    <a:pt x="271" y="167"/>
                    <a:pt x="271" y="168"/>
                    <a:pt x="272" y="168"/>
                  </a:cubicBezTo>
                  <a:cubicBezTo>
                    <a:pt x="273" y="169"/>
                    <a:pt x="274" y="168"/>
                    <a:pt x="276" y="167"/>
                  </a:cubicBezTo>
                  <a:cubicBezTo>
                    <a:pt x="277" y="168"/>
                    <a:pt x="278" y="169"/>
                    <a:pt x="279" y="169"/>
                  </a:cubicBezTo>
                  <a:cubicBezTo>
                    <a:pt x="281" y="169"/>
                    <a:pt x="282" y="167"/>
                    <a:pt x="283" y="168"/>
                  </a:cubicBezTo>
                  <a:cubicBezTo>
                    <a:pt x="284" y="168"/>
                    <a:pt x="283" y="169"/>
                    <a:pt x="283" y="170"/>
                  </a:cubicBezTo>
                  <a:cubicBezTo>
                    <a:pt x="284" y="174"/>
                    <a:pt x="283" y="176"/>
                    <a:pt x="282" y="179"/>
                  </a:cubicBezTo>
                  <a:cubicBezTo>
                    <a:pt x="281" y="180"/>
                    <a:pt x="281" y="181"/>
                    <a:pt x="280" y="181"/>
                  </a:cubicBezTo>
                  <a:cubicBezTo>
                    <a:pt x="278" y="181"/>
                    <a:pt x="277" y="181"/>
                    <a:pt x="275" y="181"/>
                  </a:cubicBezTo>
                  <a:cubicBezTo>
                    <a:pt x="275" y="181"/>
                    <a:pt x="274" y="181"/>
                    <a:pt x="273" y="181"/>
                  </a:cubicBezTo>
                  <a:cubicBezTo>
                    <a:pt x="271" y="182"/>
                    <a:pt x="269" y="181"/>
                    <a:pt x="268" y="181"/>
                  </a:cubicBezTo>
                  <a:cubicBezTo>
                    <a:pt x="268" y="181"/>
                    <a:pt x="267" y="180"/>
                    <a:pt x="267" y="180"/>
                  </a:cubicBezTo>
                  <a:cubicBezTo>
                    <a:pt x="266" y="180"/>
                    <a:pt x="266" y="180"/>
                    <a:pt x="265" y="180"/>
                  </a:cubicBezTo>
                  <a:cubicBezTo>
                    <a:pt x="264" y="180"/>
                    <a:pt x="264" y="179"/>
                    <a:pt x="263" y="179"/>
                  </a:cubicBezTo>
                  <a:cubicBezTo>
                    <a:pt x="260" y="178"/>
                    <a:pt x="258" y="177"/>
                    <a:pt x="257" y="177"/>
                  </a:cubicBezTo>
                  <a:cubicBezTo>
                    <a:pt x="256" y="177"/>
                    <a:pt x="255" y="179"/>
                    <a:pt x="254" y="179"/>
                  </a:cubicBezTo>
                  <a:cubicBezTo>
                    <a:pt x="255" y="182"/>
                    <a:pt x="253" y="183"/>
                    <a:pt x="250" y="182"/>
                  </a:cubicBezTo>
                  <a:cubicBezTo>
                    <a:pt x="248" y="181"/>
                    <a:pt x="247" y="181"/>
                    <a:pt x="246" y="180"/>
                  </a:cubicBezTo>
                  <a:cubicBezTo>
                    <a:pt x="246" y="179"/>
                    <a:pt x="245" y="178"/>
                    <a:pt x="244" y="178"/>
                  </a:cubicBezTo>
                  <a:cubicBezTo>
                    <a:pt x="243" y="177"/>
                    <a:pt x="240" y="177"/>
                    <a:pt x="240" y="177"/>
                  </a:cubicBezTo>
                  <a:cubicBezTo>
                    <a:pt x="239" y="176"/>
                    <a:pt x="237" y="175"/>
                    <a:pt x="237" y="173"/>
                  </a:cubicBezTo>
                  <a:cubicBezTo>
                    <a:pt x="238" y="172"/>
                    <a:pt x="238" y="168"/>
                    <a:pt x="238" y="166"/>
                  </a:cubicBezTo>
                  <a:cubicBezTo>
                    <a:pt x="237" y="165"/>
                    <a:pt x="235" y="166"/>
                    <a:pt x="233" y="166"/>
                  </a:cubicBezTo>
                  <a:cubicBezTo>
                    <a:pt x="230" y="166"/>
                    <a:pt x="228" y="166"/>
                    <a:pt x="225" y="166"/>
                  </a:cubicBezTo>
                  <a:cubicBezTo>
                    <a:pt x="224" y="166"/>
                    <a:pt x="222" y="166"/>
                    <a:pt x="221" y="166"/>
                  </a:cubicBezTo>
                  <a:cubicBezTo>
                    <a:pt x="220" y="167"/>
                    <a:pt x="220" y="167"/>
                    <a:pt x="219" y="167"/>
                  </a:cubicBezTo>
                  <a:cubicBezTo>
                    <a:pt x="218" y="168"/>
                    <a:pt x="217" y="168"/>
                    <a:pt x="216" y="169"/>
                  </a:cubicBezTo>
                  <a:cubicBezTo>
                    <a:pt x="215" y="169"/>
                    <a:pt x="215" y="170"/>
                    <a:pt x="214" y="170"/>
                  </a:cubicBezTo>
                  <a:cubicBezTo>
                    <a:pt x="212" y="170"/>
                    <a:pt x="211" y="170"/>
                    <a:pt x="210" y="170"/>
                  </a:cubicBezTo>
                  <a:cubicBezTo>
                    <a:pt x="209" y="170"/>
                    <a:pt x="209" y="169"/>
                    <a:pt x="208" y="169"/>
                  </a:cubicBezTo>
                  <a:cubicBezTo>
                    <a:pt x="206" y="170"/>
                    <a:pt x="206" y="173"/>
                    <a:pt x="205" y="174"/>
                  </a:cubicBezTo>
                  <a:cubicBezTo>
                    <a:pt x="204" y="174"/>
                    <a:pt x="203" y="175"/>
                    <a:pt x="203" y="175"/>
                  </a:cubicBezTo>
                  <a:cubicBezTo>
                    <a:pt x="201" y="176"/>
                    <a:pt x="201" y="177"/>
                    <a:pt x="200" y="179"/>
                  </a:cubicBezTo>
                  <a:cubicBezTo>
                    <a:pt x="200" y="179"/>
                    <a:pt x="200" y="180"/>
                    <a:pt x="199" y="181"/>
                  </a:cubicBezTo>
                  <a:cubicBezTo>
                    <a:pt x="199" y="181"/>
                    <a:pt x="200" y="183"/>
                    <a:pt x="200" y="184"/>
                  </a:cubicBezTo>
                  <a:cubicBezTo>
                    <a:pt x="199" y="186"/>
                    <a:pt x="197" y="188"/>
                    <a:pt x="195" y="189"/>
                  </a:cubicBezTo>
                  <a:cubicBezTo>
                    <a:pt x="195" y="190"/>
                    <a:pt x="195" y="190"/>
                    <a:pt x="194" y="190"/>
                  </a:cubicBezTo>
                  <a:cubicBezTo>
                    <a:pt x="193" y="191"/>
                    <a:pt x="192" y="192"/>
                    <a:pt x="191" y="193"/>
                  </a:cubicBezTo>
                  <a:cubicBezTo>
                    <a:pt x="191" y="194"/>
                    <a:pt x="190" y="195"/>
                    <a:pt x="190" y="196"/>
                  </a:cubicBezTo>
                  <a:cubicBezTo>
                    <a:pt x="189" y="197"/>
                    <a:pt x="188" y="198"/>
                    <a:pt x="188" y="200"/>
                  </a:cubicBezTo>
                  <a:cubicBezTo>
                    <a:pt x="187" y="202"/>
                    <a:pt x="186" y="202"/>
                    <a:pt x="186" y="204"/>
                  </a:cubicBezTo>
                  <a:cubicBezTo>
                    <a:pt x="185" y="207"/>
                    <a:pt x="186" y="207"/>
                    <a:pt x="186" y="209"/>
                  </a:cubicBezTo>
                  <a:cubicBezTo>
                    <a:pt x="187" y="211"/>
                    <a:pt x="188" y="214"/>
                    <a:pt x="187" y="217"/>
                  </a:cubicBezTo>
                  <a:cubicBezTo>
                    <a:pt x="187" y="218"/>
                    <a:pt x="186" y="220"/>
                    <a:pt x="186" y="222"/>
                  </a:cubicBezTo>
                  <a:cubicBezTo>
                    <a:pt x="186" y="222"/>
                    <a:pt x="187" y="226"/>
                    <a:pt x="187" y="226"/>
                  </a:cubicBezTo>
                  <a:cubicBezTo>
                    <a:pt x="187" y="227"/>
                    <a:pt x="188" y="228"/>
                    <a:pt x="188" y="228"/>
                  </a:cubicBezTo>
                  <a:cubicBezTo>
                    <a:pt x="189" y="228"/>
                    <a:pt x="189" y="229"/>
                    <a:pt x="189" y="229"/>
                  </a:cubicBezTo>
                  <a:cubicBezTo>
                    <a:pt x="189" y="229"/>
                    <a:pt x="189" y="229"/>
                    <a:pt x="189" y="229"/>
                  </a:cubicBezTo>
                  <a:cubicBezTo>
                    <a:pt x="190" y="230"/>
                    <a:pt x="189" y="230"/>
                    <a:pt x="190" y="230"/>
                  </a:cubicBezTo>
                  <a:cubicBezTo>
                    <a:pt x="190" y="230"/>
                    <a:pt x="190" y="230"/>
                    <a:pt x="190" y="231"/>
                  </a:cubicBezTo>
                  <a:cubicBezTo>
                    <a:pt x="191" y="231"/>
                    <a:pt x="191" y="232"/>
                    <a:pt x="192" y="233"/>
                  </a:cubicBezTo>
                  <a:cubicBezTo>
                    <a:pt x="192" y="234"/>
                    <a:pt x="193" y="236"/>
                    <a:pt x="193" y="238"/>
                  </a:cubicBezTo>
                  <a:cubicBezTo>
                    <a:pt x="194" y="239"/>
                    <a:pt x="197" y="241"/>
                    <a:pt x="198" y="242"/>
                  </a:cubicBezTo>
                  <a:cubicBezTo>
                    <a:pt x="200" y="244"/>
                    <a:pt x="202" y="246"/>
                    <a:pt x="204" y="246"/>
                  </a:cubicBezTo>
                  <a:cubicBezTo>
                    <a:pt x="205" y="246"/>
                    <a:pt x="206" y="244"/>
                    <a:pt x="208" y="244"/>
                  </a:cubicBezTo>
                  <a:cubicBezTo>
                    <a:pt x="209" y="244"/>
                    <a:pt x="210" y="245"/>
                    <a:pt x="212" y="245"/>
                  </a:cubicBezTo>
                  <a:cubicBezTo>
                    <a:pt x="214" y="244"/>
                    <a:pt x="217" y="243"/>
                    <a:pt x="219" y="243"/>
                  </a:cubicBezTo>
                  <a:cubicBezTo>
                    <a:pt x="221" y="242"/>
                    <a:pt x="223" y="241"/>
                    <a:pt x="224" y="241"/>
                  </a:cubicBezTo>
                  <a:cubicBezTo>
                    <a:pt x="227" y="241"/>
                    <a:pt x="227" y="244"/>
                    <a:pt x="229" y="246"/>
                  </a:cubicBezTo>
                  <a:cubicBezTo>
                    <a:pt x="231" y="246"/>
                    <a:pt x="232" y="246"/>
                    <a:pt x="233" y="246"/>
                  </a:cubicBezTo>
                  <a:cubicBezTo>
                    <a:pt x="236" y="248"/>
                    <a:pt x="236" y="249"/>
                    <a:pt x="235" y="252"/>
                  </a:cubicBezTo>
                  <a:cubicBezTo>
                    <a:pt x="235" y="253"/>
                    <a:pt x="235" y="254"/>
                    <a:pt x="235" y="255"/>
                  </a:cubicBezTo>
                  <a:cubicBezTo>
                    <a:pt x="235" y="256"/>
                    <a:pt x="234" y="258"/>
                    <a:pt x="234" y="259"/>
                  </a:cubicBezTo>
                  <a:cubicBezTo>
                    <a:pt x="234" y="261"/>
                    <a:pt x="236" y="262"/>
                    <a:pt x="237" y="264"/>
                  </a:cubicBezTo>
                  <a:cubicBezTo>
                    <a:pt x="239" y="267"/>
                    <a:pt x="240" y="270"/>
                    <a:pt x="241" y="273"/>
                  </a:cubicBezTo>
                  <a:cubicBezTo>
                    <a:pt x="242" y="275"/>
                    <a:pt x="242" y="277"/>
                    <a:pt x="242" y="280"/>
                  </a:cubicBezTo>
                  <a:cubicBezTo>
                    <a:pt x="242" y="281"/>
                    <a:pt x="243" y="283"/>
                    <a:pt x="243" y="284"/>
                  </a:cubicBezTo>
                  <a:cubicBezTo>
                    <a:pt x="243" y="286"/>
                    <a:pt x="241" y="287"/>
                    <a:pt x="241" y="289"/>
                  </a:cubicBezTo>
                  <a:cubicBezTo>
                    <a:pt x="241" y="290"/>
                    <a:pt x="241" y="291"/>
                    <a:pt x="241" y="292"/>
                  </a:cubicBezTo>
                  <a:cubicBezTo>
                    <a:pt x="240" y="293"/>
                    <a:pt x="239" y="293"/>
                    <a:pt x="239" y="294"/>
                  </a:cubicBezTo>
                  <a:cubicBezTo>
                    <a:pt x="239" y="296"/>
                    <a:pt x="240" y="298"/>
                    <a:pt x="239" y="300"/>
                  </a:cubicBezTo>
                  <a:cubicBezTo>
                    <a:pt x="241" y="301"/>
                    <a:pt x="241" y="304"/>
                    <a:pt x="242" y="306"/>
                  </a:cubicBezTo>
                  <a:cubicBezTo>
                    <a:pt x="242" y="307"/>
                    <a:pt x="243" y="308"/>
                    <a:pt x="243" y="309"/>
                  </a:cubicBezTo>
                  <a:cubicBezTo>
                    <a:pt x="244" y="312"/>
                    <a:pt x="244" y="316"/>
                    <a:pt x="245" y="320"/>
                  </a:cubicBezTo>
                  <a:cubicBezTo>
                    <a:pt x="245" y="322"/>
                    <a:pt x="246" y="323"/>
                    <a:pt x="246" y="325"/>
                  </a:cubicBezTo>
                  <a:cubicBezTo>
                    <a:pt x="247" y="326"/>
                    <a:pt x="248" y="326"/>
                    <a:pt x="248" y="327"/>
                  </a:cubicBezTo>
                  <a:cubicBezTo>
                    <a:pt x="248" y="328"/>
                    <a:pt x="248" y="330"/>
                    <a:pt x="249" y="331"/>
                  </a:cubicBezTo>
                  <a:cubicBezTo>
                    <a:pt x="249" y="332"/>
                    <a:pt x="250" y="333"/>
                    <a:pt x="250" y="334"/>
                  </a:cubicBezTo>
                  <a:cubicBezTo>
                    <a:pt x="250" y="335"/>
                    <a:pt x="249" y="336"/>
                    <a:pt x="249" y="338"/>
                  </a:cubicBezTo>
                  <a:cubicBezTo>
                    <a:pt x="249" y="338"/>
                    <a:pt x="250" y="340"/>
                    <a:pt x="251" y="340"/>
                  </a:cubicBezTo>
                  <a:cubicBezTo>
                    <a:pt x="253" y="341"/>
                    <a:pt x="256" y="339"/>
                    <a:pt x="258" y="339"/>
                  </a:cubicBezTo>
                  <a:cubicBezTo>
                    <a:pt x="261" y="339"/>
                    <a:pt x="262" y="339"/>
                    <a:pt x="263" y="338"/>
                  </a:cubicBezTo>
                  <a:cubicBezTo>
                    <a:pt x="265" y="338"/>
                    <a:pt x="265" y="338"/>
                    <a:pt x="266" y="336"/>
                  </a:cubicBezTo>
                  <a:cubicBezTo>
                    <a:pt x="268" y="335"/>
                    <a:pt x="269" y="334"/>
                    <a:pt x="270" y="332"/>
                  </a:cubicBezTo>
                  <a:cubicBezTo>
                    <a:pt x="271" y="331"/>
                    <a:pt x="271" y="331"/>
                    <a:pt x="271" y="330"/>
                  </a:cubicBezTo>
                  <a:cubicBezTo>
                    <a:pt x="272" y="330"/>
                    <a:pt x="272" y="329"/>
                    <a:pt x="272" y="328"/>
                  </a:cubicBezTo>
                  <a:cubicBezTo>
                    <a:pt x="274" y="326"/>
                    <a:pt x="275" y="326"/>
                    <a:pt x="275" y="324"/>
                  </a:cubicBezTo>
                  <a:cubicBezTo>
                    <a:pt x="275" y="322"/>
                    <a:pt x="276" y="320"/>
                    <a:pt x="276" y="318"/>
                  </a:cubicBezTo>
                  <a:cubicBezTo>
                    <a:pt x="277" y="317"/>
                    <a:pt x="279" y="317"/>
                    <a:pt x="280" y="315"/>
                  </a:cubicBezTo>
                  <a:cubicBezTo>
                    <a:pt x="281" y="311"/>
                    <a:pt x="280" y="308"/>
                    <a:pt x="279" y="305"/>
                  </a:cubicBezTo>
                  <a:cubicBezTo>
                    <a:pt x="280" y="303"/>
                    <a:pt x="281" y="301"/>
                    <a:pt x="283" y="300"/>
                  </a:cubicBezTo>
                  <a:cubicBezTo>
                    <a:pt x="285" y="299"/>
                    <a:pt x="286" y="299"/>
                    <a:pt x="287" y="298"/>
                  </a:cubicBezTo>
                  <a:cubicBezTo>
                    <a:pt x="287" y="298"/>
                    <a:pt x="287" y="297"/>
                    <a:pt x="287" y="297"/>
                  </a:cubicBezTo>
                  <a:cubicBezTo>
                    <a:pt x="288" y="297"/>
                    <a:pt x="288" y="297"/>
                    <a:pt x="288" y="297"/>
                  </a:cubicBezTo>
                  <a:cubicBezTo>
                    <a:pt x="289" y="296"/>
                    <a:pt x="290" y="295"/>
                    <a:pt x="290" y="295"/>
                  </a:cubicBezTo>
                  <a:cubicBezTo>
                    <a:pt x="290" y="293"/>
                    <a:pt x="290" y="292"/>
                    <a:pt x="291" y="290"/>
                  </a:cubicBezTo>
                  <a:cubicBezTo>
                    <a:pt x="291" y="287"/>
                    <a:pt x="291" y="285"/>
                    <a:pt x="291" y="281"/>
                  </a:cubicBezTo>
                  <a:cubicBezTo>
                    <a:pt x="290" y="280"/>
                    <a:pt x="289" y="279"/>
                    <a:pt x="289" y="278"/>
                  </a:cubicBezTo>
                  <a:cubicBezTo>
                    <a:pt x="289" y="277"/>
                    <a:pt x="290" y="275"/>
                    <a:pt x="290" y="274"/>
                  </a:cubicBezTo>
                  <a:cubicBezTo>
                    <a:pt x="290" y="272"/>
                    <a:pt x="289" y="271"/>
                    <a:pt x="289" y="270"/>
                  </a:cubicBezTo>
                  <a:cubicBezTo>
                    <a:pt x="289" y="269"/>
                    <a:pt x="290" y="267"/>
                    <a:pt x="290" y="266"/>
                  </a:cubicBezTo>
                  <a:cubicBezTo>
                    <a:pt x="291" y="264"/>
                    <a:pt x="291" y="264"/>
                    <a:pt x="292" y="263"/>
                  </a:cubicBezTo>
                  <a:cubicBezTo>
                    <a:pt x="293" y="262"/>
                    <a:pt x="294" y="261"/>
                    <a:pt x="294" y="260"/>
                  </a:cubicBezTo>
                  <a:cubicBezTo>
                    <a:pt x="295" y="259"/>
                    <a:pt x="295" y="259"/>
                    <a:pt x="295" y="258"/>
                  </a:cubicBezTo>
                  <a:cubicBezTo>
                    <a:pt x="295" y="258"/>
                    <a:pt x="296" y="257"/>
                    <a:pt x="296" y="257"/>
                  </a:cubicBezTo>
                  <a:cubicBezTo>
                    <a:pt x="297" y="256"/>
                    <a:pt x="297" y="255"/>
                    <a:pt x="298" y="254"/>
                  </a:cubicBezTo>
                  <a:cubicBezTo>
                    <a:pt x="299" y="254"/>
                    <a:pt x="299" y="254"/>
                    <a:pt x="299" y="253"/>
                  </a:cubicBezTo>
                  <a:cubicBezTo>
                    <a:pt x="300" y="253"/>
                    <a:pt x="300" y="253"/>
                    <a:pt x="300" y="253"/>
                  </a:cubicBezTo>
                  <a:cubicBezTo>
                    <a:pt x="300" y="252"/>
                    <a:pt x="300" y="253"/>
                    <a:pt x="301" y="252"/>
                  </a:cubicBezTo>
                  <a:cubicBezTo>
                    <a:pt x="303" y="251"/>
                    <a:pt x="304" y="248"/>
                    <a:pt x="306" y="246"/>
                  </a:cubicBezTo>
                  <a:cubicBezTo>
                    <a:pt x="306" y="246"/>
                    <a:pt x="307" y="245"/>
                    <a:pt x="307" y="244"/>
                  </a:cubicBezTo>
                  <a:cubicBezTo>
                    <a:pt x="307" y="243"/>
                    <a:pt x="307" y="243"/>
                    <a:pt x="308" y="242"/>
                  </a:cubicBezTo>
                  <a:cubicBezTo>
                    <a:pt x="308" y="241"/>
                    <a:pt x="308" y="240"/>
                    <a:pt x="309" y="239"/>
                  </a:cubicBezTo>
                  <a:cubicBezTo>
                    <a:pt x="309" y="238"/>
                    <a:pt x="310" y="236"/>
                    <a:pt x="311" y="235"/>
                  </a:cubicBezTo>
                  <a:cubicBezTo>
                    <a:pt x="311" y="233"/>
                    <a:pt x="312" y="231"/>
                    <a:pt x="311" y="229"/>
                  </a:cubicBezTo>
                  <a:cubicBezTo>
                    <a:pt x="310" y="229"/>
                    <a:pt x="310" y="229"/>
                    <a:pt x="309" y="229"/>
                  </a:cubicBezTo>
                  <a:cubicBezTo>
                    <a:pt x="308" y="230"/>
                    <a:pt x="307" y="230"/>
                    <a:pt x="306" y="230"/>
                  </a:cubicBezTo>
                  <a:cubicBezTo>
                    <a:pt x="305" y="230"/>
                    <a:pt x="305" y="231"/>
                    <a:pt x="304" y="231"/>
                  </a:cubicBezTo>
                  <a:cubicBezTo>
                    <a:pt x="302" y="231"/>
                    <a:pt x="301" y="231"/>
                    <a:pt x="299" y="231"/>
                  </a:cubicBezTo>
                  <a:cubicBezTo>
                    <a:pt x="298" y="230"/>
                    <a:pt x="298" y="229"/>
                    <a:pt x="297" y="228"/>
                  </a:cubicBezTo>
                  <a:cubicBezTo>
                    <a:pt x="298" y="227"/>
                    <a:pt x="299" y="227"/>
                    <a:pt x="301" y="226"/>
                  </a:cubicBezTo>
                  <a:cubicBezTo>
                    <a:pt x="301" y="225"/>
                    <a:pt x="302" y="224"/>
                    <a:pt x="304" y="223"/>
                  </a:cubicBezTo>
                  <a:cubicBezTo>
                    <a:pt x="304" y="223"/>
                    <a:pt x="305" y="223"/>
                    <a:pt x="306" y="223"/>
                  </a:cubicBezTo>
                  <a:cubicBezTo>
                    <a:pt x="308" y="222"/>
                    <a:pt x="309" y="222"/>
                    <a:pt x="310" y="222"/>
                  </a:cubicBezTo>
                  <a:cubicBezTo>
                    <a:pt x="312" y="220"/>
                    <a:pt x="313" y="220"/>
                    <a:pt x="314" y="218"/>
                  </a:cubicBezTo>
                  <a:cubicBezTo>
                    <a:pt x="316" y="216"/>
                    <a:pt x="316" y="216"/>
                    <a:pt x="317" y="216"/>
                  </a:cubicBezTo>
                  <a:cubicBezTo>
                    <a:pt x="317" y="215"/>
                    <a:pt x="318" y="215"/>
                    <a:pt x="318" y="215"/>
                  </a:cubicBezTo>
                  <a:cubicBezTo>
                    <a:pt x="319" y="214"/>
                    <a:pt x="320" y="214"/>
                    <a:pt x="320" y="213"/>
                  </a:cubicBezTo>
                  <a:cubicBezTo>
                    <a:pt x="321" y="213"/>
                    <a:pt x="321" y="212"/>
                    <a:pt x="322" y="211"/>
                  </a:cubicBezTo>
                  <a:cubicBezTo>
                    <a:pt x="323" y="210"/>
                    <a:pt x="324" y="209"/>
                    <a:pt x="324" y="209"/>
                  </a:cubicBezTo>
                  <a:cubicBezTo>
                    <a:pt x="328" y="205"/>
                    <a:pt x="329" y="203"/>
                    <a:pt x="326" y="200"/>
                  </a:cubicBezTo>
                  <a:cubicBezTo>
                    <a:pt x="325" y="199"/>
                    <a:pt x="324" y="199"/>
                    <a:pt x="323" y="198"/>
                  </a:cubicBezTo>
                  <a:cubicBezTo>
                    <a:pt x="322" y="198"/>
                    <a:pt x="320" y="197"/>
                    <a:pt x="319" y="197"/>
                  </a:cubicBezTo>
                  <a:cubicBezTo>
                    <a:pt x="318" y="197"/>
                    <a:pt x="317" y="198"/>
                    <a:pt x="316" y="198"/>
                  </a:cubicBezTo>
                  <a:cubicBezTo>
                    <a:pt x="313" y="198"/>
                    <a:pt x="312" y="197"/>
                    <a:pt x="310" y="196"/>
                  </a:cubicBezTo>
                  <a:cubicBezTo>
                    <a:pt x="310" y="194"/>
                    <a:pt x="309" y="192"/>
                    <a:pt x="308" y="190"/>
                  </a:cubicBezTo>
                  <a:cubicBezTo>
                    <a:pt x="308" y="190"/>
                    <a:pt x="307" y="189"/>
                    <a:pt x="307" y="188"/>
                  </a:cubicBezTo>
                  <a:cubicBezTo>
                    <a:pt x="307" y="187"/>
                    <a:pt x="306" y="186"/>
                    <a:pt x="306" y="185"/>
                  </a:cubicBezTo>
                  <a:cubicBezTo>
                    <a:pt x="307" y="184"/>
                    <a:pt x="308" y="184"/>
                    <a:pt x="309" y="184"/>
                  </a:cubicBezTo>
                  <a:cubicBezTo>
                    <a:pt x="310" y="184"/>
                    <a:pt x="311" y="186"/>
                    <a:pt x="311" y="187"/>
                  </a:cubicBezTo>
                  <a:cubicBezTo>
                    <a:pt x="312" y="188"/>
                    <a:pt x="312" y="189"/>
                    <a:pt x="313" y="190"/>
                  </a:cubicBezTo>
                  <a:cubicBezTo>
                    <a:pt x="313" y="190"/>
                    <a:pt x="314" y="191"/>
                    <a:pt x="314" y="191"/>
                  </a:cubicBezTo>
                  <a:cubicBezTo>
                    <a:pt x="315" y="192"/>
                    <a:pt x="316" y="193"/>
                    <a:pt x="317" y="193"/>
                  </a:cubicBezTo>
                  <a:cubicBezTo>
                    <a:pt x="318" y="193"/>
                    <a:pt x="320" y="192"/>
                    <a:pt x="322" y="192"/>
                  </a:cubicBezTo>
                  <a:cubicBezTo>
                    <a:pt x="323" y="192"/>
                    <a:pt x="324" y="194"/>
                    <a:pt x="325" y="194"/>
                  </a:cubicBezTo>
                  <a:cubicBezTo>
                    <a:pt x="325" y="195"/>
                    <a:pt x="327" y="196"/>
                    <a:pt x="327" y="196"/>
                  </a:cubicBezTo>
                  <a:cubicBezTo>
                    <a:pt x="328" y="196"/>
                    <a:pt x="329" y="195"/>
                    <a:pt x="330" y="196"/>
                  </a:cubicBezTo>
                  <a:cubicBezTo>
                    <a:pt x="330" y="196"/>
                    <a:pt x="331" y="196"/>
                    <a:pt x="331" y="196"/>
                  </a:cubicBezTo>
                  <a:cubicBezTo>
                    <a:pt x="331" y="196"/>
                    <a:pt x="330" y="197"/>
                    <a:pt x="330" y="197"/>
                  </a:cubicBezTo>
                  <a:cubicBezTo>
                    <a:pt x="331" y="199"/>
                    <a:pt x="332" y="200"/>
                    <a:pt x="333" y="201"/>
                  </a:cubicBezTo>
                  <a:cubicBezTo>
                    <a:pt x="333" y="202"/>
                    <a:pt x="334" y="202"/>
                    <a:pt x="334" y="203"/>
                  </a:cubicBezTo>
                  <a:cubicBezTo>
                    <a:pt x="334" y="204"/>
                    <a:pt x="334" y="205"/>
                    <a:pt x="334" y="206"/>
                  </a:cubicBezTo>
                  <a:cubicBezTo>
                    <a:pt x="335" y="206"/>
                    <a:pt x="335" y="207"/>
                    <a:pt x="336" y="208"/>
                  </a:cubicBezTo>
                  <a:cubicBezTo>
                    <a:pt x="337" y="208"/>
                    <a:pt x="338" y="207"/>
                    <a:pt x="339" y="208"/>
                  </a:cubicBezTo>
                  <a:cubicBezTo>
                    <a:pt x="340" y="209"/>
                    <a:pt x="339" y="210"/>
                    <a:pt x="339" y="211"/>
                  </a:cubicBezTo>
                  <a:cubicBezTo>
                    <a:pt x="339" y="211"/>
                    <a:pt x="339" y="212"/>
                    <a:pt x="339" y="212"/>
                  </a:cubicBezTo>
                  <a:cubicBezTo>
                    <a:pt x="340" y="214"/>
                    <a:pt x="339" y="216"/>
                    <a:pt x="340" y="217"/>
                  </a:cubicBezTo>
                  <a:cubicBezTo>
                    <a:pt x="340" y="219"/>
                    <a:pt x="341" y="221"/>
                    <a:pt x="341" y="223"/>
                  </a:cubicBezTo>
                  <a:cubicBezTo>
                    <a:pt x="341" y="225"/>
                    <a:pt x="341" y="228"/>
                    <a:pt x="342" y="229"/>
                  </a:cubicBezTo>
                  <a:cubicBezTo>
                    <a:pt x="343" y="231"/>
                    <a:pt x="343" y="233"/>
                    <a:pt x="343" y="234"/>
                  </a:cubicBezTo>
                  <a:cubicBezTo>
                    <a:pt x="344" y="236"/>
                    <a:pt x="344" y="237"/>
                    <a:pt x="345" y="237"/>
                  </a:cubicBezTo>
                  <a:cubicBezTo>
                    <a:pt x="346" y="237"/>
                    <a:pt x="346" y="237"/>
                    <a:pt x="347" y="236"/>
                  </a:cubicBezTo>
                  <a:cubicBezTo>
                    <a:pt x="347" y="235"/>
                    <a:pt x="348" y="235"/>
                    <a:pt x="349" y="235"/>
                  </a:cubicBezTo>
                  <a:cubicBezTo>
                    <a:pt x="349" y="234"/>
                    <a:pt x="349" y="233"/>
                    <a:pt x="349" y="233"/>
                  </a:cubicBezTo>
                  <a:cubicBezTo>
                    <a:pt x="349" y="232"/>
                    <a:pt x="349" y="232"/>
                    <a:pt x="349" y="232"/>
                  </a:cubicBezTo>
                  <a:cubicBezTo>
                    <a:pt x="349" y="232"/>
                    <a:pt x="350" y="229"/>
                    <a:pt x="350" y="228"/>
                  </a:cubicBezTo>
                  <a:cubicBezTo>
                    <a:pt x="350" y="226"/>
                    <a:pt x="350" y="224"/>
                    <a:pt x="350" y="222"/>
                  </a:cubicBezTo>
                  <a:cubicBezTo>
                    <a:pt x="352" y="220"/>
                    <a:pt x="353" y="219"/>
                    <a:pt x="355" y="218"/>
                  </a:cubicBezTo>
                  <a:cubicBezTo>
                    <a:pt x="355" y="217"/>
                    <a:pt x="356" y="217"/>
                    <a:pt x="356" y="216"/>
                  </a:cubicBezTo>
                  <a:cubicBezTo>
                    <a:pt x="358" y="215"/>
                    <a:pt x="360" y="212"/>
                    <a:pt x="362" y="211"/>
                  </a:cubicBezTo>
                  <a:cubicBezTo>
                    <a:pt x="363" y="210"/>
                    <a:pt x="364" y="209"/>
                    <a:pt x="365" y="208"/>
                  </a:cubicBezTo>
                  <a:cubicBezTo>
                    <a:pt x="367" y="208"/>
                    <a:pt x="368" y="206"/>
                    <a:pt x="370" y="206"/>
                  </a:cubicBezTo>
                  <a:cubicBezTo>
                    <a:pt x="371" y="207"/>
                    <a:pt x="371" y="209"/>
                    <a:pt x="371" y="210"/>
                  </a:cubicBezTo>
                  <a:cubicBezTo>
                    <a:pt x="373" y="212"/>
                    <a:pt x="374" y="213"/>
                    <a:pt x="374" y="216"/>
                  </a:cubicBezTo>
                  <a:cubicBezTo>
                    <a:pt x="375" y="217"/>
                    <a:pt x="376" y="216"/>
                    <a:pt x="377" y="217"/>
                  </a:cubicBezTo>
                  <a:cubicBezTo>
                    <a:pt x="377" y="217"/>
                    <a:pt x="378" y="218"/>
                    <a:pt x="378" y="219"/>
                  </a:cubicBezTo>
                  <a:cubicBezTo>
                    <a:pt x="378" y="219"/>
                    <a:pt x="379" y="220"/>
                    <a:pt x="379" y="221"/>
                  </a:cubicBezTo>
                  <a:cubicBezTo>
                    <a:pt x="379" y="221"/>
                    <a:pt x="379" y="222"/>
                    <a:pt x="379" y="223"/>
                  </a:cubicBezTo>
                  <a:cubicBezTo>
                    <a:pt x="380" y="224"/>
                    <a:pt x="379" y="224"/>
                    <a:pt x="380" y="225"/>
                  </a:cubicBezTo>
                  <a:cubicBezTo>
                    <a:pt x="380" y="226"/>
                    <a:pt x="380" y="227"/>
                    <a:pt x="380" y="227"/>
                  </a:cubicBezTo>
                  <a:cubicBezTo>
                    <a:pt x="380" y="228"/>
                    <a:pt x="380" y="229"/>
                    <a:pt x="380" y="230"/>
                  </a:cubicBezTo>
                  <a:cubicBezTo>
                    <a:pt x="380" y="232"/>
                    <a:pt x="381" y="232"/>
                    <a:pt x="381" y="233"/>
                  </a:cubicBezTo>
                  <a:cubicBezTo>
                    <a:pt x="380" y="235"/>
                    <a:pt x="379" y="236"/>
                    <a:pt x="380" y="238"/>
                  </a:cubicBezTo>
                  <a:cubicBezTo>
                    <a:pt x="380" y="240"/>
                    <a:pt x="381" y="241"/>
                    <a:pt x="382" y="243"/>
                  </a:cubicBezTo>
                  <a:cubicBezTo>
                    <a:pt x="382" y="244"/>
                    <a:pt x="382" y="245"/>
                    <a:pt x="382" y="246"/>
                  </a:cubicBezTo>
                  <a:cubicBezTo>
                    <a:pt x="382" y="247"/>
                    <a:pt x="382" y="247"/>
                    <a:pt x="382" y="248"/>
                  </a:cubicBezTo>
                  <a:cubicBezTo>
                    <a:pt x="382" y="249"/>
                    <a:pt x="382" y="250"/>
                    <a:pt x="383" y="250"/>
                  </a:cubicBezTo>
                  <a:cubicBezTo>
                    <a:pt x="383" y="251"/>
                    <a:pt x="383" y="251"/>
                    <a:pt x="383" y="251"/>
                  </a:cubicBezTo>
                  <a:cubicBezTo>
                    <a:pt x="384" y="253"/>
                    <a:pt x="385" y="254"/>
                    <a:pt x="386" y="254"/>
                  </a:cubicBezTo>
                  <a:cubicBezTo>
                    <a:pt x="387" y="252"/>
                    <a:pt x="386" y="251"/>
                    <a:pt x="386" y="250"/>
                  </a:cubicBezTo>
                  <a:cubicBezTo>
                    <a:pt x="386" y="249"/>
                    <a:pt x="387" y="248"/>
                    <a:pt x="387" y="247"/>
                  </a:cubicBezTo>
                  <a:cubicBezTo>
                    <a:pt x="386" y="246"/>
                    <a:pt x="385" y="245"/>
                    <a:pt x="385" y="243"/>
                  </a:cubicBezTo>
                  <a:cubicBezTo>
                    <a:pt x="384" y="243"/>
                    <a:pt x="384" y="242"/>
                    <a:pt x="383" y="241"/>
                  </a:cubicBezTo>
                  <a:cubicBezTo>
                    <a:pt x="383" y="241"/>
                    <a:pt x="383" y="240"/>
                    <a:pt x="382" y="240"/>
                  </a:cubicBezTo>
                  <a:cubicBezTo>
                    <a:pt x="382" y="240"/>
                    <a:pt x="382" y="239"/>
                    <a:pt x="382" y="238"/>
                  </a:cubicBezTo>
                  <a:cubicBezTo>
                    <a:pt x="381" y="236"/>
                    <a:pt x="382" y="234"/>
                    <a:pt x="382" y="232"/>
                  </a:cubicBezTo>
                  <a:cubicBezTo>
                    <a:pt x="383" y="231"/>
                    <a:pt x="383" y="229"/>
                    <a:pt x="384" y="229"/>
                  </a:cubicBezTo>
                  <a:cubicBezTo>
                    <a:pt x="385" y="229"/>
                    <a:pt x="386" y="230"/>
                    <a:pt x="386" y="232"/>
                  </a:cubicBezTo>
                  <a:cubicBezTo>
                    <a:pt x="387" y="233"/>
                    <a:pt x="388" y="235"/>
                    <a:pt x="389" y="235"/>
                  </a:cubicBezTo>
                  <a:cubicBezTo>
                    <a:pt x="389" y="235"/>
                    <a:pt x="389" y="236"/>
                    <a:pt x="389" y="236"/>
                  </a:cubicBezTo>
                  <a:cubicBezTo>
                    <a:pt x="390" y="237"/>
                    <a:pt x="392" y="236"/>
                    <a:pt x="393" y="235"/>
                  </a:cubicBezTo>
                  <a:cubicBezTo>
                    <a:pt x="391" y="247"/>
                    <a:pt x="388" y="259"/>
                    <a:pt x="384" y="271"/>
                  </a:cubicBezTo>
                  <a:cubicBezTo>
                    <a:pt x="383" y="270"/>
                    <a:pt x="382" y="270"/>
                    <a:pt x="382" y="269"/>
                  </a:cubicBezTo>
                  <a:cubicBezTo>
                    <a:pt x="382" y="268"/>
                    <a:pt x="383" y="267"/>
                    <a:pt x="383" y="266"/>
                  </a:cubicBezTo>
                  <a:cubicBezTo>
                    <a:pt x="383" y="264"/>
                    <a:pt x="382" y="263"/>
                    <a:pt x="381" y="262"/>
                  </a:cubicBezTo>
                  <a:cubicBezTo>
                    <a:pt x="381" y="261"/>
                    <a:pt x="381" y="261"/>
                    <a:pt x="381" y="260"/>
                  </a:cubicBezTo>
                  <a:cubicBezTo>
                    <a:pt x="380" y="259"/>
                    <a:pt x="379" y="258"/>
                    <a:pt x="379" y="257"/>
                  </a:cubicBezTo>
                  <a:cubicBezTo>
                    <a:pt x="378" y="257"/>
                    <a:pt x="378" y="256"/>
                    <a:pt x="377" y="255"/>
                  </a:cubicBezTo>
                  <a:cubicBezTo>
                    <a:pt x="377" y="255"/>
                    <a:pt x="377" y="254"/>
                    <a:pt x="377" y="254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6" y="252"/>
                    <a:pt x="375" y="251"/>
                    <a:pt x="375" y="250"/>
                  </a:cubicBezTo>
                  <a:cubicBezTo>
                    <a:pt x="374" y="250"/>
                    <a:pt x="373" y="249"/>
                    <a:pt x="372" y="249"/>
                  </a:cubicBezTo>
                  <a:cubicBezTo>
                    <a:pt x="372" y="249"/>
                    <a:pt x="372" y="249"/>
                    <a:pt x="372" y="249"/>
                  </a:cubicBezTo>
                  <a:cubicBezTo>
                    <a:pt x="372" y="250"/>
                    <a:pt x="372" y="250"/>
                    <a:pt x="372" y="250"/>
                  </a:cubicBezTo>
                  <a:cubicBezTo>
                    <a:pt x="372" y="252"/>
                    <a:pt x="373" y="254"/>
                    <a:pt x="374" y="256"/>
                  </a:cubicBezTo>
                  <a:cubicBezTo>
                    <a:pt x="374" y="257"/>
                    <a:pt x="374" y="258"/>
                    <a:pt x="374" y="258"/>
                  </a:cubicBezTo>
                  <a:cubicBezTo>
                    <a:pt x="374" y="260"/>
                    <a:pt x="376" y="261"/>
                    <a:pt x="376" y="262"/>
                  </a:cubicBezTo>
                  <a:cubicBezTo>
                    <a:pt x="377" y="263"/>
                    <a:pt x="377" y="264"/>
                    <a:pt x="377" y="265"/>
                  </a:cubicBezTo>
                  <a:cubicBezTo>
                    <a:pt x="378" y="266"/>
                    <a:pt x="378" y="267"/>
                    <a:pt x="379" y="268"/>
                  </a:cubicBezTo>
                  <a:cubicBezTo>
                    <a:pt x="379" y="269"/>
                    <a:pt x="379" y="269"/>
                    <a:pt x="379" y="270"/>
                  </a:cubicBezTo>
                  <a:cubicBezTo>
                    <a:pt x="380" y="270"/>
                    <a:pt x="380" y="271"/>
                    <a:pt x="380" y="271"/>
                  </a:cubicBezTo>
                  <a:cubicBezTo>
                    <a:pt x="380" y="271"/>
                    <a:pt x="380" y="271"/>
                    <a:pt x="380" y="271"/>
                  </a:cubicBezTo>
                  <a:cubicBezTo>
                    <a:pt x="380" y="271"/>
                    <a:pt x="380" y="272"/>
                    <a:pt x="380" y="272"/>
                  </a:cubicBezTo>
                  <a:cubicBezTo>
                    <a:pt x="380" y="272"/>
                    <a:pt x="381" y="272"/>
                    <a:pt x="381" y="272"/>
                  </a:cubicBezTo>
                  <a:cubicBezTo>
                    <a:pt x="382" y="273"/>
                    <a:pt x="382" y="273"/>
                    <a:pt x="383" y="274"/>
                  </a:cubicBezTo>
                  <a:cubicBezTo>
                    <a:pt x="376" y="292"/>
                    <a:pt x="366" y="310"/>
                    <a:pt x="353" y="325"/>
                  </a:cubicBezTo>
                  <a:cubicBezTo>
                    <a:pt x="353" y="324"/>
                    <a:pt x="352" y="324"/>
                    <a:pt x="351" y="323"/>
                  </a:cubicBezTo>
                  <a:cubicBezTo>
                    <a:pt x="351" y="321"/>
                    <a:pt x="351" y="317"/>
                    <a:pt x="349" y="318"/>
                  </a:cubicBezTo>
                  <a:cubicBezTo>
                    <a:pt x="348" y="318"/>
                    <a:pt x="348" y="320"/>
                    <a:pt x="348" y="321"/>
                  </a:cubicBezTo>
                  <a:cubicBezTo>
                    <a:pt x="348" y="322"/>
                    <a:pt x="347" y="323"/>
                    <a:pt x="347" y="324"/>
                  </a:cubicBezTo>
                  <a:cubicBezTo>
                    <a:pt x="347" y="325"/>
                    <a:pt x="347" y="325"/>
                    <a:pt x="347" y="326"/>
                  </a:cubicBezTo>
                  <a:cubicBezTo>
                    <a:pt x="346" y="327"/>
                    <a:pt x="346" y="328"/>
                    <a:pt x="345" y="329"/>
                  </a:cubicBezTo>
                  <a:cubicBezTo>
                    <a:pt x="344" y="330"/>
                    <a:pt x="345" y="331"/>
                    <a:pt x="343" y="331"/>
                  </a:cubicBezTo>
                  <a:cubicBezTo>
                    <a:pt x="342" y="332"/>
                    <a:pt x="341" y="329"/>
                    <a:pt x="339" y="328"/>
                  </a:cubicBezTo>
                  <a:cubicBezTo>
                    <a:pt x="339" y="328"/>
                    <a:pt x="338" y="328"/>
                    <a:pt x="338" y="327"/>
                  </a:cubicBezTo>
                  <a:cubicBezTo>
                    <a:pt x="336" y="326"/>
                    <a:pt x="337" y="324"/>
                    <a:pt x="338" y="323"/>
                  </a:cubicBezTo>
                  <a:cubicBezTo>
                    <a:pt x="339" y="322"/>
                    <a:pt x="340" y="321"/>
                    <a:pt x="340" y="320"/>
                  </a:cubicBezTo>
                  <a:cubicBezTo>
                    <a:pt x="339" y="319"/>
                    <a:pt x="337" y="319"/>
                    <a:pt x="336" y="319"/>
                  </a:cubicBezTo>
                  <a:cubicBezTo>
                    <a:pt x="334" y="318"/>
                    <a:pt x="332" y="318"/>
                    <a:pt x="330" y="319"/>
                  </a:cubicBezTo>
                  <a:cubicBezTo>
                    <a:pt x="329" y="319"/>
                    <a:pt x="329" y="320"/>
                    <a:pt x="328" y="320"/>
                  </a:cubicBezTo>
                  <a:cubicBezTo>
                    <a:pt x="327" y="322"/>
                    <a:pt x="326" y="324"/>
                    <a:pt x="325" y="325"/>
                  </a:cubicBezTo>
                  <a:cubicBezTo>
                    <a:pt x="323" y="325"/>
                    <a:pt x="322" y="324"/>
                    <a:pt x="321" y="324"/>
                  </a:cubicBezTo>
                  <a:cubicBezTo>
                    <a:pt x="319" y="324"/>
                    <a:pt x="315" y="329"/>
                    <a:pt x="313" y="330"/>
                  </a:cubicBezTo>
                  <a:cubicBezTo>
                    <a:pt x="313" y="331"/>
                    <a:pt x="312" y="331"/>
                    <a:pt x="312" y="331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0" y="334"/>
                    <a:pt x="311" y="334"/>
                    <a:pt x="310" y="335"/>
                  </a:cubicBezTo>
                  <a:cubicBezTo>
                    <a:pt x="310" y="336"/>
                    <a:pt x="309" y="337"/>
                    <a:pt x="308" y="338"/>
                  </a:cubicBezTo>
                  <a:cubicBezTo>
                    <a:pt x="306" y="338"/>
                    <a:pt x="305" y="338"/>
                    <a:pt x="304" y="338"/>
                  </a:cubicBezTo>
                  <a:cubicBezTo>
                    <a:pt x="302" y="339"/>
                    <a:pt x="300" y="340"/>
                    <a:pt x="298" y="341"/>
                  </a:cubicBezTo>
                  <a:cubicBezTo>
                    <a:pt x="297" y="343"/>
                    <a:pt x="295" y="344"/>
                    <a:pt x="294" y="346"/>
                  </a:cubicBezTo>
                  <a:cubicBezTo>
                    <a:pt x="293" y="349"/>
                    <a:pt x="292" y="353"/>
                    <a:pt x="292" y="355"/>
                  </a:cubicBezTo>
                  <a:cubicBezTo>
                    <a:pt x="292" y="356"/>
                    <a:pt x="293" y="357"/>
                    <a:pt x="293" y="358"/>
                  </a:cubicBezTo>
                  <a:cubicBezTo>
                    <a:pt x="293" y="359"/>
                    <a:pt x="293" y="359"/>
                    <a:pt x="293" y="359"/>
                  </a:cubicBezTo>
                  <a:cubicBezTo>
                    <a:pt x="293" y="360"/>
                    <a:pt x="294" y="360"/>
                    <a:pt x="294" y="361"/>
                  </a:cubicBezTo>
                  <a:cubicBezTo>
                    <a:pt x="294" y="361"/>
                    <a:pt x="293" y="362"/>
                    <a:pt x="293" y="363"/>
                  </a:cubicBezTo>
                  <a:cubicBezTo>
                    <a:pt x="293" y="364"/>
                    <a:pt x="293" y="365"/>
                    <a:pt x="293" y="366"/>
                  </a:cubicBezTo>
                  <a:cubicBezTo>
                    <a:pt x="293" y="369"/>
                    <a:pt x="292" y="370"/>
                    <a:pt x="291" y="372"/>
                  </a:cubicBezTo>
                  <a:cubicBezTo>
                    <a:pt x="292" y="373"/>
                    <a:pt x="292" y="374"/>
                    <a:pt x="293" y="374"/>
                  </a:cubicBezTo>
                  <a:cubicBezTo>
                    <a:pt x="267" y="388"/>
                    <a:pt x="237" y="395"/>
                    <a:pt x="205" y="395"/>
                  </a:cubicBezTo>
                  <a:cubicBezTo>
                    <a:pt x="170" y="395"/>
                    <a:pt x="137" y="386"/>
                    <a:pt x="108" y="369"/>
                  </a:cubicBezTo>
                  <a:close/>
                  <a:moveTo>
                    <a:pt x="285" y="203"/>
                  </a:moveTo>
                  <a:cubicBezTo>
                    <a:pt x="285" y="202"/>
                    <a:pt x="284" y="201"/>
                    <a:pt x="284" y="201"/>
                  </a:cubicBezTo>
                  <a:cubicBezTo>
                    <a:pt x="284" y="200"/>
                    <a:pt x="284" y="198"/>
                    <a:pt x="283" y="197"/>
                  </a:cubicBezTo>
                  <a:cubicBezTo>
                    <a:pt x="283" y="197"/>
                    <a:pt x="283" y="195"/>
                    <a:pt x="282" y="195"/>
                  </a:cubicBezTo>
                  <a:cubicBezTo>
                    <a:pt x="281" y="194"/>
                    <a:pt x="280" y="191"/>
                    <a:pt x="279" y="189"/>
                  </a:cubicBezTo>
                  <a:cubicBezTo>
                    <a:pt x="279" y="189"/>
                    <a:pt x="280" y="188"/>
                    <a:pt x="280" y="188"/>
                  </a:cubicBezTo>
                  <a:cubicBezTo>
                    <a:pt x="280" y="188"/>
                    <a:pt x="280" y="188"/>
                    <a:pt x="280" y="188"/>
                  </a:cubicBezTo>
                  <a:cubicBezTo>
                    <a:pt x="282" y="188"/>
                    <a:pt x="282" y="189"/>
                    <a:pt x="283" y="190"/>
                  </a:cubicBezTo>
                  <a:cubicBezTo>
                    <a:pt x="283" y="190"/>
                    <a:pt x="284" y="190"/>
                    <a:pt x="284" y="190"/>
                  </a:cubicBezTo>
                  <a:cubicBezTo>
                    <a:pt x="284" y="191"/>
                    <a:pt x="285" y="192"/>
                    <a:pt x="286" y="194"/>
                  </a:cubicBezTo>
                  <a:cubicBezTo>
                    <a:pt x="286" y="194"/>
                    <a:pt x="286" y="196"/>
                    <a:pt x="287" y="197"/>
                  </a:cubicBezTo>
                  <a:cubicBezTo>
                    <a:pt x="288" y="198"/>
                    <a:pt x="290" y="200"/>
                    <a:pt x="290" y="201"/>
                  </a:cubicBezTo>
                  <a:cubicBezTo>
                    <a:pt x="290" y="202"/>
                    <a:pt x="289" y="204"/>
                    <a:pt x="290" y="205"/>
                  </a:cubicBezTo>
                  <a:cubicBezTo>
                    <a:pt x="290" y="205"/>
                    <a:pt x="290" y="207"/>
                    <a:pt x="290" y="207"/>
                  </a:cubicBezTo>
                  <a:cubicBezTo>
                    <a:pt x="291" y="209"/>
                    <a:pt x="293" y="210"/>
                    <a:pt x="294" y="211"/>
                  </a:cubicBezTo>
                  <a:cubicBezTo>
                    <a:pt x="294" y="211"/>
                    <a:pt x="294" y="212"/>
                    <a:pt x="294" y="213"/>
                  </a:cubicBezTo>
                  <a:cubicBezTo>
                    <a:pt x="295" y="214"/>
                    <a:pt x="295" y="215"/>
                    <a:pt x="296" y="216"/>
                  </a:cubicBezTo>
                  <a:cubicBezTo>
                    <a:pt x="296" y="217"/>
                    <a:pt x="297" y="218"/>
                    <a:pt x="297" y="219"/>
                  </a:cubicBezTo>
                  <a:cubicBezTo>
                    <a:pt x="298" y="221"/>
                    <a:pt x="299" y="223"/>
                    <a:pt x="297" y="225"/>
                  </a:cubicBezTo>
                  <a:cubicBezTo>
                    <a:pt x="295" y="225"/>
                    <a:pt x="294" y="222"/>
                    <a:pt x="293" y="221"/>
                  </a:cubicBezTo>
                  <a:cubicBezTo>
                    <a:pt x="292" y="219"/>
                    <a:pt x="290" y="218"/>
                    <a:pt x="290" y="215"/>
                  </a:cubicBezTo>
                  <a:cubicBezTo>
                    <a:pt x="289" y="213"/>
                    <a:pt x="288" y="211"/>
                    <a:pt x="287" y="210"/>
                  </a:cubicBezTo>
                  <a:cubicBezTo>
                    <a:pt x="287" y="207"/>
                    <a:pt x="286" y="204"/>
                    <a:pt x="285" y="203"/>
                  </a:cubicBezTo>
                  <a:close/>
                  <a:moveTo>
                    <a:pt x="281" y="142"/>
                  </a:moveTo>
                  <a:cubicBezTo>
                    <a:pt x="282" y="141"/>
                    <a:pt x="283" y="141"/>
                    <a:pt x="284" y="140"/>
                  </a:cubicBezTo>
                  <a:cubicBezTo>
                    <a:pt x="285" y="140"/>
                    <a:pt x="286" y="139"/>
                    <a:pt x="287" y="139"/>
                  </a:cubicBezTo>
                  <a:cubicBezTo>
                    <a:pt x="287" y="138"/>
                    <a:pt x="289" y="138"/>
                    <a:pt x="289" y="139"/>
                  </a:cubicBezTo>
                  <a:cubicBezTo>
                    <a:pt x="290" y="142"/>
                    <a:pt x="286" y="142"/>
                    <a:pt x="286" y="145"/>
                  </a:cubicBezTo>
                  <a:cubicBezTo>
                    <a:pt x="286" y="146"/>
                    <a:pt x="287" y="146"/>
                    <a:pt x="288" y="147"/>
                  </a:cubicBezTo>
                  <a:cubicBezTo>
                    <a:pt x="289" y="148"/>
                    <a:pt x="290" y="149"/>
                    <a:pt x="291" y="150"/>
                  </a:cubicBezTo>
                  <a:cubicBezTo>
                    <a:pt x="291" y="150"/>
                    <a:pt x="292" y="150"/>
                    <a:pt x="293" y="151"/>
                  </a:cubicBezTo>
                  <a:cubicBezTo>
                    <a:pt x="293" y="151"/>
                    <a:pt x="294" y="152"/>
                    <a:pt x="294" y="153"/>
                  </a:cubicBezTo>
                  <a:cubicBezTo>
                    <a:pt x="294" y="156"/>
                    <a:pt x="289" y="157"/>
                    <a:pt x="287" y="155"/>
                  </a:cubicBezTo>
                  <a:cubicBezTo>
                    <a:pt x="286" y="155"/>
                    <a:pt x="286" y="155"/>
                    <a:pt x="286" y="155"/>
                  </a:cubicBezTo>
                  <a:cubicBezTo>
                    <a:pt x="286" y="155"/>
                    <a:pt x="286" y="155"/>
                    <a:pt x="285" y="155"/>
                  </a:cubicBezTo>
                  <a:cubicBezTo>
                    <a:pt x="284" y="154"/>
                    <a:pt x="283" y="154"/>
                    <a:pt x="282" y="153"/>
                  </a:cubicBezTo>
                  <a:cubicBezTo>
                    <a:pt x="281" y="153"/>
                    <a:pt x="279" y="153"/>
                    <a:pt x="278" y="154"/>
                  </a:cubicBezTo>
                  <a:cubicBezTo>
                    <a:pt x="277" y="154"/>
                    <a:pt x="276" y="155"/>
                    <a:pt x="276" y="155"/>
                  </a:cubicBezTo>
                  <a:cubicBezTo>
                    <a:pt x="274" y="155"/>
                    <a:pt x="273" y="155"/>
                    <a:pt x="271" y="155"/>
                  </a:cubicBezTo>
                  <a:cubicBezTo>
                    <a:pt x="271" y="154"/>
                    <a:pt x="270" y="154"/>
                    <a:pt x="269" y="153"/>
                  </a:cubicBezTo>
                  <a:cubicBezTo>
                    <a:pt x="269" y="151"/>
                    <a:pt x="270" y="148"/>
                    <a:pt x="271" y="146"/>
                  </a:cubicBezTo>
                  <a:cubicBezTo>
                    <a:pt x="272" y="143"/>
                    <a:pt x="274" y="140"/>
                    <a:pt x="277" y="142"/>
                  </a:cubicBezTo>
                  <a:cubicBezTo>
                    <a:pt x="278" y="143"/>
                    <a:pt x="278" y="144"/>
                    <a:pt x="278" y="146"/>
                  </a:cubicBezTo>
                  <a:cubicBezTo>
                    <a:pt x="278" y="146"/>
                    <a:pt x="279" y="147"/>
                    <a:pt x="279" y="147"/>
                  </a:cubicBezTo>
                  <a:cubicBezTo>
                    <a:pt x="281" y="147"/>
                    <a:pt x="282" y="146"/>
                    <a:pt x="283" y="145"/>
                  </a:cubicBezTo>
                  <a:cubicBezTo>
                    <a:pt x="284" y="143"/>
                    <a:pt x="281" y="144"/>
                    <a:pt x="281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Elsie" panose="02000000000000000000" charset="0"/>
              </a:endParaRPr>
            </a:p>
          </p:txBody>
        </p:sp>
        <p:sp>
          <p:nvSpPr>
            <p:cNvPr id="23" name="Freeform 73"/>
            <p:cNvSpPr/>
            <p:nvPr/>
          </p:nvSpPr>
          <p:spPr bwMode="auto">
            <a:xfrm>
              <a:off x="4046" y="2354"/>
              <a:ext cx="35" cy="74"/>
            </a:xfrm>
            <a:custGeom>
              <a:avLst/>
              <a:gdLst>
                <a:gd name="T0" fmla="*/ 1 w 15"/>
                <a:gd name="T1" fmla="*/ 29 h 31"/>
                <a:gd name="T2" fmla="*/ 4 w 15"/>
                <a:gd name="T3" fmla="*/ 31 h 31"/>
                <a:gd name="T4" fmla="*/ 8 w 15"/>
                <a:gd name="T5" fmla="*/ 26 h 31"/>
                <a:gd name="T6" fmla="*/ 10 w 15"/>
                <a:gd name="T7" fmla="*/ 19 h 31"/>
                <a:gd name="T8" fmla="*/ 11 w 15"/>
                <a:gd name="T9" fmla="*/ 15 h 31"/>
                <a:gd name="T10" fmla="*/ 12 w 15"/>
                <a:gd name="T11" fmla="*/ 13 h 31"/>
                <a:gd name="T12" fmla="*/ 13 w 15"/>
                <a:gd name="T13" fmla="*/ 11 h 31"/>
                <a:gd name="T14" fmla="*/ 14 w 15"/>
                <a:gd name="T15" fmla="*/ 6 h 31"/>
                <a:gd name="T16" fmla="*/ 13 w 15"/>
                <a:gd name="T17" fmla="*/ 0 h 31"/>
                <a:gd name="T18" fmla="*/ 12 w 15"/>
                <a:gd name="T19" fmla="*/ 0 h 31"/>
                <a:gd name="T20" fmla="*/ 11 w 15"/>
                <a:gd name="T21" fmla="*/ 1 h 31"/>
                <a:gd name="T22" fmla="*/ 9 w 15"/>
                <a:gd name="T23" fmla="*/ 4 h 31"/>
                <a:gd name="T24" fmla="*/ 9 w 15"/>
                <a:gd name="T25" fmla="*/ 5 h 31"/>
                <a:gd name="T26" fmla="*/ 5 w 15"/>
                <a:gd name="T27" fmla="*/ 8 h 31"/>
                <a:gd name="T28" fmla="*/ 3 w 15"/>
                <a:gd name="T29" fmla="*/ 9 h 31"/>
                <a:gd name="T30" fmla="*/ 3 w 15"/>
                <a:gd name="T31" fmla="*/ 10 h 31"/>
                <a:gd name="T32" fmla="*/ 3 w 15"/>
                <a:gd name="T33" fmla="*/ 17 h 31"/>
                <a:gd name="T34" fmla="*/ 0 w 15"/>
                <a:gd name="T35" fmla="*/ 23 h 31"/>
                <a:gd name="T36" fmla="*/ 1 w 15"/>
                <a:gd name="T37" fmla="*/ 28 h 31"/>
                <a:gd name="T38" fmla="*/ 1 w 15"/>
                <a:gd name="T3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1">
                  <a:moveTo>
                    <a:pt x="1" y="29"/>
                  </a:moveTo>
                  <a:cubicBezTo>
                    <a:pt x="2" y="30"/>
                    <a:pt x="3" y="31"/>
                    <a:pt x="4" y="31"/>
                  </a:cubicBezTo>
                  <a:cubicBezTo>
                    <a:pt x="6" y="31"/>
                    <a:pt x="7" y="29"/>
                    <a:pt x="8" y="26"/>
                  </a:cubicBezTo>
                  <a:cubicBezTo>
                    <a:pt x="9" y="24"/>
                    <a:pt x="10" y="21"/>
                    <a:pt x="10" y="19"/>
                  </a:cubicBezTo>
                  <a:cubicBezTo>
                    <a:pt x="10" y="18"/>
                    <a:pt x="11" y="17"/>
                    <a:pt x="11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3" y="9"/>
                    <a:pt x="13" y="7"/>
                    <a:pt x="14" y="6"/>
                  </a:cubicBezTo>
                  <a:cubicBezTo>
                    <a:pt x="14" y="4"/>
                    <a:pt x="15" y="1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0"/>
                    <a:pt x="11" y="1"/>
                  </a:cubicBezTo>
                  <a:cubicBezTo>
                    <a:pt x="11" y="3"/>
                    <a:pt x="10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2" y="12"/>
                    <a:pt x="2" y="14"/>
                    <a:pt x="3" y="17"/>
                  </a:cubicBezTo>
                  <a:cubicBezTo>
                    <a:pt x="2" y="19"/>
                    <a:pt x="0" y="20"/>
                    <a:pt x="0" y="23"/>
                  </a:cubicBezTo>
                  <a:cubicBezTo>
                    <a:pt x="0" y="25"/>
                    <a:pt x="1" y="27"/>
                    <a:pt x="1" y="28"/>
                  </a:cubicBezTo>
                  <a:cubicBezTo>
                    <a:pt x="1" y="28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Elsie" panose="02000000000000000000" charset="0"/>
              </a:endParaRPr>
            </a:p>
          </p:txBody>
        </p:sp>
        <p:sp>
          <p:nvSpPr>
            <p:cNvPr id="24" name="Freeform 74"/>
            <p:cNvSpPr/>
            <p:nvPr/>
          </p:nvSpPr>
          <p:spPr bwMode="auto">
            <a:xfrm>
              <a:off x="3710" y="1726"/>
              <a:ext cx="172" cy="169"/>
            </a:xfrm>
            <a:custGeom>
              <a:avLst/>
              <a:gdLst>
                <a:gd name="T0" fmla="*/ 36 w 72"/>
                <a:gd name="T1" fmla="*/ 57 h 71"/>
                <a:gd name="T2" fmla="*/ 41 w 72"/>
                <a:gd name="T3" fmla="*/ 55 h 71"/>
                <a:gd name="T4" fmla="*/ 46 w 72"/>
                <a:gd name="T5" fmla="*/ 52 h 71"/>
                <a:gd name="T6" fmla="*/ 50 w 72"/>
                <a:gd name="T7" fmla="*/ 48 h 71"/>
                <a:gd name="T8" fmla="*/ 53 w 72"/>
                <a:gd name="T9" fmla="*/ 47 h 71"/>
                <a:gd name="T10" fmla="*/ 57 w 72"/>
                <a:gd name="T11" fmla="*/ 46 h 71"/>
                <a:gd name="T12" fmla="*/ 62 w 72"/>
                <a:gd name="T13" fmla="*/ 41 h 71"/>
                <a:gd name="T14" fmla="*/ 64 w 72"/>
                <a:gd name="T15" fmla="*/ 35 h 71"/>
                <a:gd name="T16" fmla="*/ 66 w 72"/>
                <a:gd name="T17" fmla="*/ 26 h 71"/>
                <a:gd name="T18" fmla="*/ 66 w 72"/>
                <a:gd name="T19" fmla="*/ 18 h 71"/>
                <a:gd name="T20" fmla="*/ 69 w 72"/>
                <a:gd name="T21" fmla="*/ 15 h 71"/>
                <a:gd name="T22" fmla="*/ 72 w 72"/>
                <a:gd name="T23" fmla="*/ 11 h 71"/>
                <a:gd name="T24" fmla="*/ 69 w 72"/>
                <a:gd name="T25" fmla="*/ 8 h 71"/>
                <a:gd name="T26" fmla="*/ 66 w 72"/>
                <a:gd name="T27" fmla="*/ 8 h 71"/>
                <a:gd name="T28" fmla="*/ 66 w 72"/>
                <a:gd name="T29" fmla="*/ 5 h 71"/>
                <a:gd name="T30" fmla="*/ 60 w 72"/>
                <a:gd name="T31" fmla="*/ 1 h 71"/>
                <a:gd name="T32" fmla="*/ 56 w 72"/>
                <a:gd name="T33" fmla="*/ 1 h 71"/>
                <a:gd name="T34" fmla="*/ 46 w 72"/>
                <a:gd name="T35" fmla="*/ 1 h 71"/>
                <a:gd name="T36" fmla="*/ 40 w 72"/>
                <a:gd name="T37" fmla="*/ 4 h 71"/>
                <a:gd name="T38" fmla="*/ 36 w 72"/>
                <a:gd name="T39" fmla="*/ 6 h 71"/>
                <a:gd name="T40" fmla="*/ 34 w 72"/>
                <a:gd name="T41" fmla="*/ 9 h 71"/>
                <a:gd name="T42" fmla="*/ 32 w 72"/>
                <a:gd name="T43" fmla="*/ 7 h 71"/>
                <a:gd name="T44" fmla="*/ 25 w 72"/>
                <a:gd name="T45" fmla="*/ 8 h 71"/>
                <a:gd name="T46" fmla="*/ 21 w 72"/>
                <a:gd name="T47" fmla="*/ 9 h 71"/>
                <a:gd name="T48" fmla="*/ 16 w 72"/>
                <a:gd name="T49" fmla="*/ 11 h 71"/>
                <a:gd name="T50" fmla="*/ 13 w 72"/>
                <a:gd name="T51" fmla="*/ 13 h 71"/>
                <a:gd name="T52" fmla="*/ 11 w 72"/>
                <a:gd name="T53" fmla="*/ 14 h 71"/>
                <a:gd name="T54" fmla="*/ 10 w 72"/>
                <a:gd name="T55" fmla="*/ 18 h 71"/>
                <a:gd name="T56" fmla="*/ 2 w 72"/>
                <a:gd name="T57" fmla="*/ 21 h 71"/>
                <a:gd name="T58" fmla="*/ 1 w 72"/>
                <a:gd name="T59" fmla="*/ 25 h 71"/>
                <a:gd name="T60" fmla="*/ 2 w 72"/>
                <a:gd name="T61" fmla="*/ 29 h 71"/>
                <a:gd name="T62" fmla="*/ 9 w 72"/>
                <a:gd name="T63" fmla="*/ 28 h 71"/>
                <a:gd name="T64" fmla="*/ 14 w 72"/>
                <a:gd name="T65" fmla="*/ 29 h 71"/>
                <a:gd name="T66" fmla="*/ 17 w 72"/>
                <a:gd name="T67" fmla="*/ 32 h 71"/>
                <a:gd name="T68" fmla="*/ 17 w 72"/>
                <a:gd name="T69" fmla="*/ 33 h 71"/>
                <a:gd name="T70" fmla="*/ 18 w 72"/>
                <a:gd name="T71" fmla="*/ 35 h 71"/>
                <a:gd name="T72" fmla="*/ 21 w 72"/>
                <a:gd name="T73" fmla="*/ 41 h 71"/>
                <a:gd name="T74" fmla="*/ 23 w 72"/>
                <a:gd name="T75" fmla="*/ 47 h 71"/>
                <a:gd name="T76" fmla="*/ 20 w 72"/>
                <a:gd name="T77" fmla="*/ 50 h 71"/>
                <a:gd name="T78" fmla="*/ 18 w 72"/>
                <a:gd name="T79" fmla="*/ 55 h 71"/>
                <a:gd name="T80" fmla="*/ 18 w 72"/>
                <a:gd name="T81" fmla="*/ 59 h 71"/>
                <a:gd name="T82" fmla="*/ 20 w 72"/>
                <a:gd name="T83" fmla="*/ 63 h 71"/>
                <a:gd name="T84" fmla="*/ 22 w 72"/>
                <a:gd name="T85" fmla="*/ 67 h 71"/>
                <a:gd name="T86" fmla="*/ 26 w 72"/>
                <a:gd name="T87" fmla="*/ 69 h 71"/>
                <a:gd name="T88" fmla="*/ 31 w 72"/>
                <a:gd name="T89" fmla="*/ 68 h 71"/>
                <a:gd name="T90" fmla="*/ 33 w 72"/>
                <a:gd name="T91" fmla="*/ 64 h 71"/>
                <a:gd name="T92" fmla="*/ 35 w 72"/>
                <a:gd name="T9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" h="71">
                  <a:moveTo>
                    <a:pt x="35" y="61"/>
                  </a:moveTo>
                  <a:cubicBezTo>
                    <a:pt x="35" y="60"/>
                    <a:pt x="36" y="58"/>
                    <a:pt x="36" y="57"/>
                  </a:cubicBezTo>
                  <a:cubicBezTo>
                    <a:pt x="37" y="57"/>
                    <a:pt x="37" y="56"/>
                    <a:pt x="38" y="56"/>
                  </a:cubicBezTo>
                  <a:cubicBezTo>
                    <a:pt x="39" y="55"/>
                    <a:pt x="40" y="56"/>
                    <a:pt x="41" y="55"/>
                  </a:cubicBezTo>
                  <a:cubicBezTo>
                    <a:pt x="42" y="55"/>
                    <a:pt x="43" y="54"/>
                    <a:pt x="43" y="53"/>
                  </a:cubicBezTo>
                  <a:cubicBezTo>
                    <a:pt x="44" y="53"/>
                    <a:pt x="45" y="52"/>
                    <a:pt x="46" y="52"/>
                  </a:cubicBezTo>
                  <a:cubicBezTo>
                    <a:pt x="47" y="51"/>
                    <a:pt x="47" y="50"/>
                    <a:pt x="48" y="50"/>
                  </a:cubicBezTo>
                  <a:cubicBezTo>
                    <a:pt x="49" y="49"/>
                    <a:pt x="49" y="48"/>
                    <a:pt x="50" y="48"/>
                  </a:cubicBezTo>
                  <a:cubicBezTo>
                    <a:pt x="50" y="48"/>
                    <a:pt x="51" y="48"/>
                    <a:pt x="52" y="48"/>
                  </a:cubicBezTo>
                  <a:cubicBezTo>
                    <a:pt x="52" y="48"/>
                    <a:pt x="53" y="47"/>
                    <a:pt x="53" y="47"/>
                  </a:cubicBezTo>
                  <a:cubicBezTo>
                    <a:pt x="54" y="47"/>
                    <a:pt x="56" y="47"/>
                    <a:pt x="57" y="47"/>
                  </a:cubicBezTo>
                  <a:cubicBezTo>
                    <a:pt x="57" y="47"/>
                    <a:pt x="57" y="46"/>
                    <a:pt x="57" y="46"/>
                  </a:cubicBezTo>
                  <a:cubicBezTo>
                    <a:pt x="59" y="46"/>
                    <a:pt x="59" y="45"/>
                    <a:pt x="60" y="43"/>
                  </a:cubicBezTo>
                  <a:cubicBezTo>
                    <a:pt x="61" y="42"/>
                    <a:pt x="62" y="42"/>
                    <a:pt x="62" y="41"/>
                  </a:cubicBezTo>
                  <a:cubicBezTo>
                    <a:pt x="63" y="40"/>
                    <a:pt x="62" y="39"/>
                    <a:pt x="62" y="39"/>
                  </a:cubicBezTo>
                  <a:cubicBezTo>
                    <a:pt x="62" y="37"/>
                    <a:pt x="63" y="37"/>
                    <a:pt x="64" y="35"/>
                  </a:cubicBezTo>
                  <a:cubicBezTo>
                    <a:pt x="64" y="34"/>
                    <a:pt x="64" y="32"/>
                    <a:pt x="65" y="30"/>
                  </a:cubicBezTo>
                  <a:cubicBezTo>
                    <a:pt x="65" y="29"/>
                    <a:pt x="65" y="27"/>
                    <a:pt x="66" y="26"/>
                  </a:cubicBezTo>
                  <a:cubicBezTo>
                    <a:pt x="66" y="25"/>
                    <a:pt x="65" y="24"/>
                    <a:pt x="64" y="23"/>
                  </a:cubicBezTo>
                  <a:cubicBezTo>
                    <a:pt x="65" y="22"/>
                    <a:pt x="66" y="20"/>
                    <a:pt x="66" y="18"/>
                  </a:cubicBezTo>
                  <a:cubicBezTo>
                    <a:pt x="67" y="17"/>
                    <a:pt x="68" y="16"/>
                    <a:pt x="68" y="16"/>
                  </a:cubicBezTo>
                  <a:cubicBezTo>
                    <a:pt x="68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4"/>
                  </a:cubicBezTo>
                  <a:cubicBezTo>
                    <a:pt x="70" y="13"/>
                    <a:pt x="71" y="13"/>
                    <a:pt x="72" y="11"/>
                  </a:cubicBezTo>
                  <a:cubicBezTo>
                    <a:pt x="72" y="10"/>
                    <a:pt x="72" y="9"/>
                    <a:pt x="72" y="7"/>
                  </a:cubicBezTo>
                  <a:cubicBezTo>
                    <a:pt x="71" y="7"/>
                    <a:pt x="70" y="7"/>
                    <a:pt x="69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8" y="8"/>
                    <a:pt x="67" y="8"/>
                    <a:pt x="66" y="8"/>
                  </a:cubicBezTo>
                  <a:cubicBezTo>
                    <a:pt x="66" y="8"/>
                    <a:pt x="64" y="9"/>
                    <a:pt x="64" y="8"/>
                  </a:cubicBezTo>
                  <a:cubicBezTo>
                    <a:pt x="64" y="7"/>
                    <a:pt x="66" y="6"/>
                    <a:pt x="66" y="5"/>
                  </a:cubicBezTo>
                  <a:cubicBezTo>
                    <a:pt x="65" y="3"/>
                    <a:pt x="64" y="3"/>
                    <a:pt x="63" y="2"/>
                  </a:cubicBezTo>
                  <a:cubicBezTo>
                    <a:pt x="62" y="2"/>
                    <a:pt x="61" y="1"/>
                    <a:pt x="60" y="1"/>
                  </a:cubicBezTo>
                  <a:cubicBezTo>
                    <a:pt x="60" y="1"/>
                    <a:pt x="59" y="2"/>
                    <a:pt x="59" y="1"/>
                  </a:cubicBezTo>
                  <a:cubicBezTo>
                    <a:pt x="58" y="1"/>
                    <a:pt x="57" y="1"/>
                    <a:pt x="56" y="1"/>
                  </a:cubicBezTo>
                  <a:cubicBezTo>
                    <a:pt x="55" y="0"/>
                    <a:pt x="53" y="1"/>
                    <a:pt x="51" y="1"/>
                  </a:cubicBezTo>
                  <a:cubicBezTo>
                    <a:pt x="50" y="1"/>
                    <a:pt x="48" y="1"/>
                    <a:pt x="46" y="1"/>
                  </a:cubicBezTo>
                  <a:cubicBezTo>
                    <a:pt x="45" y="2"/>
                    <a:pt x="43" y="4"/>
                    <a:pt x="42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3"/>
                    <a:pt x="38" y="4"/>
                    <a:pt x="37" y="5"/>
                  </a:cubicBezTo>
                  <a:cubicBezTo>
                    <a:pt x="37" y="5"/>
                    <a:pt x="36" y="5"/>
                    <a:pt x="36" y="6"/>
                  </a:cubicBezTo>
                  <a:cubicBezTo>
                    <a:pt x="35" y="6"/>
                    <a:pt x="34" y="7"/>
                    <a:pt x="34" y="7"/>
                  </a:cubicBezTo>
                  <a:cubicBezTo>
                    <a:pt x="33" y="8"/>
                    <a:pt x="35" y="8"/>
                    <a:pt x="34" y="9"/>
                  </a:cubicBezTo>
                  <a:cubicBezTo>
                    <a:pt x="35" y="9"/>
                    <a:pt x="34" y="10"/>
                    <a:pt x="34" y="10"/>
                  </a:cubicBezTo>
                  <a:cubicBezTo>
                    <a:pt x="33" y="10"/>
                    <a:pt x="33" y="8"/>
                    <a:pt x="32" y="7"/>
                  </a:cubicBezTo>
                  <a:cubicBezTo>
                    <a:pt x="31" y="7"/>
                    <a:pt x="30" y="7"/>
                    <a:pt x="29" y="8"/>
                  </a:cubicBezTo>
                  <a:cubicBezTo>
                    <a:pt x="28" y="8"/>
                    <a:pt x="26" y="8"/>
                    <a:pt x="25" y="8"/>
                  </a:cubicBezTo>
                  <a:cubicBezTo>
                    <a:pt x="25" y="8"/>
                    <a:pt x="24" y="9"/>
                    <a:pt x="23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5" y="11"/>
                    <a:pt x="15" y="12"/>
                    <a:pt x="14" y="12"/>
                  </a:cubicBezTo>
                  <a:cubicBezTo>
                    <a:pt x="14" y="12"/>
                    <a:pt x="14" y="13"/>
                    <a:pt x="13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3"/>
                    <a:pt x="12" y="14"/>
                    <a:pt x="11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11" y="16"/>
                    <a:pt x="10" y="18"/>
                  </a:cubicBezTo>
                  <a:cubicBezTo>
                    <a:pt x="10" y="20"/>
                    <a:pt x="8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4"/>
                    <a:pt x="2" y="24"/>
                    <a:pt x="1" y="25"/>
                  </a:cubicBezTo>
                  <a:cubicBezTo>
                    <a:pt x="1" y="26"/>
                    <a:pt x="0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6" y="28"/>
                    <a:pt x="8" y="29"/>
                    <a:pt x="9" y="28"/>
                  </a:cubicBezTo>
                  <a:cubicBezTo>
                    <a:pt x="11" y="28"/>
                    <a:pt x="13" y="28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6" y="30"/>
                    <a:pt x="17" y="31"/>
                    <a:pt x="17" y="32"/>
                  </a:cubicBezTo>
                  <a:cubicBezTo>
                    <a:pt x="17" y="32"/>
                    <a:pt x="17" y="32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7" y="39"/>
                    <a:pt x="17" y="40"/>
                  </a:cubicBezTo>
                  <a:cubicBezTo>
                    <a:pt x="19" y="40"/>
                    <a:pt x="20" y="40"/>
                    <a:pt x="21" y="41"/>
                  </a:cubicBezTo>
                  <a:cubicBezTo>
                    <a:pt x="22" y="41"/>
                    <a:pt x="22" y="41"/>
                    <a:pt x="23" y="42"/>
                  </a:cubicBezTo>
                  <a:cubicBezTo>
                    <a:pt x="24" y="43"/>
                    <a:pt x="23" y="45"/>
                    <a:pt x="23" y="47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21" y="49"/>
                    <a:pt x="20" y="50"/>
                    <a:pt x="20" y="50"/>
                  </a:cubicBezTo>
                  <a:cubicBezTo>
                    <a:pt x="20" y="50"/>
                    <a:pt x="19" y="50"/>
                    <a:pt x="19" y="51"/>
                  </a:cubicBezTo>
                  <a:cubicBezTo>
                    <a:pt x="18" y="52"/>
                    <a:pt x="18" y="53"/>
                    <a:pt x="18" y="55"/>
                  </a:cubicBezTo>
                  <a:cubicBezTo>
                    <a:pt x="18" y="55"/>
                    <a:pt x="18" y="56"/>
                    <a:pt x="18" y="57"/>
                  </a:cubicBezTo>
                  <a:cubicBezTo>
                    <a:pt x="18" y="58"/>
                    <a:pt x="18" y="59"/>
                    <a:pt x="18" y="59"/>
                  </a:cubicBezTo>
                  <a:cubicBezTo>
                    <a:pt x="19" y="60"/>
                    <a:pt x="19" y="61"/>
                    <a:pt x="19" y="62"/>
                  </a:cubicBezTo>
                  <a:cubicBezTo>
                    <a:pt x="20" y="62"/>
                    <a:pt x="20" y="63"/>
                    <a:pt x="20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21" y="65"/>
                    <a:pt x="22" y="66"/>
                    <a:pt x="22" y="67"/>
                  </a:cubicBezTo>
                  <a:cubicBezTo>
                    <a:pt x="23" y="68"/>
                    <a:pt x="23" y="68"/>
                    <a:pt x="24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8" y="69"/>
                    <a:pt x="28" y="71"/>
                    <a:pt x="30" y="71"/>
                  </a:cubicBezTo>
                  <a:cubicBezTo>
                    <a:pt x="31" y="70"/>
                    <a:pt x="31" y="69"/>
                    <a:pt x="31" y="68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65"/>
                    <a:pt x="33" y="64"/>
                    <a:pt x="33" y="64"/>
                  </a:cubicBezTo>
                  <a:cubicBezTo>
                    <a:pt x="33" y="63"/>
                    <a:pt x="34" y="63"/>
                    <a:pt x="34" y="63"/>
                  </a:cubicBezTo>
                  <a:cubicBezTo>
                    <a:pt x="34" y="62"/>
                    <a:pt x="34" y="61"/>
                    <a:pt x="3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Elsie" panose="02000000000000000000" charset="0"/>
              </a:endParaRPr>
            </a:p>
          </p:txBody>
        </p:sp>
        <p:sp>
          <p:nvSpPr>
            <p:cNvPr id="25" name="Freeform 75"/>
            <p:cNvSpPr/>
            <p:nvPr/>
          </p:nvSpPr>
          <p:spPr bwMode="auto">
            <a:xfrm>
              <a:off x="3591" y="1790"/>
              <a:ext cx="24" cy="21"/>
            </a:xfrm>
            <a:custGeom>
              <a:avLst/>
              <a:gdLst>
                <a:gd name="T0" fmla="*/ 8 w 10"/>
                <a:gd name="T1" fmla="*/ 1 h 9"/>
                <a:gd name="T2" fmla="*/ 6 w 10"/>
                <a:gd name="T3" fmla="*/ 1 h 9"/>
                <a:gd name="T4" fmla="*/ 4 w 10"/>
                <a:gd name="T5" fmla="*/ 0 h 9"/>
                <a:gd name="T6" fmla="*/ 0 w 10"/>
                <a:gd name="T7" fmla="*/ 2 h 9"/>
                <a:gd name="T8" fmla="*/ 0 w 10"/>
                <a:gd name="T9" fmla="*/ 6 h 9"/>
                <a:gd name="T10" fmla="*/ 4 w 10"/>
                <a:gd name="T11" fmla="*/ 8 h 9"/>
                <a:gd name="T12" fmla="*/ 7 w 10"/>
                <a:gd name="T13" fmla="*/ 8 h 9"/>
                <a:gd name="T14" fmla="*/ 8 w 10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8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3" y="6"/>
                    <a:pt x="2" y="8"/>
                    <a:pt x="4" y="8"/>
                  </a:cubicBezTo>
                  <a:cubicBezTo>
                    <a:pt x="4" y="9"/>
                    <a:pt x="6" y="9"/>
                    <a:pt x="7" y="8"/>
                  </a:cubicBezTo>
                  <a:cubicBezTo>
                    <a:pt x="9" y="5"/>
                    <a:pt x="10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Elsie" panose="02000000000000000000" charset="0"/>
              </a:endParaRPr>
            </a:p>
          </p:txBody>
        </p:sp>
        <p:sp>
          <p:nvSpPr>
            <p:cNvPr id="26" name="Freeform 76"/>
            <p:cNvSpPr/>
            <p:nvPr/>
          </p:nvSpPr>
          <p:spPr bwMode="auto">
            <a:xfrm>
              <a:off x="3824" y="1947"/>
              <a:ext cx="17" cy="29"/>
            </a:xfrm>
            <a:custGeom>
              <a:avLst/>
              <a:gdLst>
                <a:gd name="T0" fmla="*/ 7 w 7"/>
                <a:gd name="T1" fmla="*/ 2 h 12"/>
                <a:gd name="T2" fmla="*/ 5 w 7"/>
                <a:gd name="T3" fmla="*/ 0 h 12"/>
                <a:gd name="T4" fmla="*/ 3 w 7"/>
                <a:gd name="T5" fmla="*/ 1 h 12"/>
                <a:gd name="T6" fmla="*/ 3 w 7"/>
                <a:gd name="T7" fmla="*/ 2 h 12"/>
                <a:gd name="T8" fmla="*/ 2 w 7"/>
                <a:gd name="T9" fmla="*/ 2 h 12"/>
                <a:gd name="T10" fmla="*/ 2 w 7"/>
                <a:gd name="T11" fmla="*/ 5 h 12"/>
                <a:gd name="T12" fmla="*/ 1 w 7"/>
                <a:gd name="T13" fmla="*/ 7 h 12"/>
                <a:gd name="T14" fmla="*/ 0 w 7"/>
                <a:gd name="T15" fmla="*/ 9 h 12"/>
                <a:gd name="T16" fmla="*/ 5 w 7"/>
                <a:gd name="T17" fmla="*/ 10 h 12"/>
                <a:gd name="T18" fmla="*/ 6 w 7"/>
                <a:gd name="T19" fmla="*/ 9 h 12"/>
                <a:gd name="T20" fmla="*/ 7 w 7"/>
                <a:gd name="T21" fmla="*/ 7 h 12"/>
                <a:gd name="T22" fmla="*/ 6 w 7"/>
                <a:gd name="T23" fmla="*/ 4 h 12"/>
                <a:gd name="T24" fmla="*/ 7 w 7"/>
                <a:gd name="T2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2">
                  <a:moveTo>
                    <a:pt x="7" y="2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2"/>
                    <a:pt x="4" y="11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6" y="7"/>
                    <a:pt x="6" y="5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Elsie" panose="02000000000000000000" charset="0"/>
              </a:endParaRPr>
            </a:p>
          </p:txBody>
        </p:sp>
        <p:sp>
          <p:nvSpPr>
            <p:cNvPr id="27" name="Freeform 77"/>
            <p:cNvSpPr/>
            <p:nvPr/>
          </p:nvSpPr>
          <p:spPr bwMode="auto">
            <a:xfrm>
              <a:off x="3663" y="2021"/>
              <a:ext cx="28" cy="31"/>
            </a:xfrm>
            <a:custGeom>
              <a:avLst/>
              <a:gdLst>
                <a:gd name="T0" fmla="*/ 10 w 12"/>
                <a:gd name="T1" fmla="*/ 7 h 13"/>
                <a:gd name="T2" fmla="*/ 8 w 12"/>
                <a:gd name="T3" fmla="*/ 3 h 13"/>
                <a:gd name="T4" fmla="*/ 7 w 12"/>
                <a:gd name="T5" fmla="*/ 0 h 13"/>
                <a:gd name="T6" fmla="*/ 6 w 12"/>
                <a:gd name="T7" fmla="*/ 0 h 13"/>
                <a:gd name="T8" fmla="*/ 4 w 12"/>
                <a:gd name="T9" fmla="*/ 3 h 13"/>
                <a:gd name="T10" fmla="*/ 0 w 12"/>
                <a:gd name="T11" fmla="*/ 7 h 13"/>
                <a:gd name="T12" fmla="*/ 5 w 12"/>
                <a:gd name="T13" fmla="*/ 9 h 13"/>
                <a:gd name="T14" fmla="*/ 11 w 12"/>
                <a:gd name="T15" fmla="*/ 12 h 13"/>
                <a:gd name="T16" fmla="*/ 11 w 12"/>
                <a:gd name="T17" fmla="*/ 8 h 13"/>
                <a:gd name="T18" fmla="*/ 10 w 12"/>
                <a:gd name="T1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10" y="7"/>
                  </a:moveTo>
                  <a:cubicBezTo>
                    <a:pt x="9" y="6"/>
                    <a:pt x="9" y="4"/>
                    <a:pt x="8" y="3"/>
                  </a:cubicBezTo>
                  <a:cubicBezTo>
                    <a:pt x="8" y="2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1"/>
                    <a:pt x="4" y="3"/>
                  </a:cubicBezTo>
                  <a:cubicBezTo>
                    <a:pt x="3" y="4"/>
                    <a:pt x="1" y="5"/>
                    <a:pt x="0" y="7"/>
                  </a:cubicBezTo>
                  <a:cubicBezTo>
                    <a:pt x="0" y="9"/>
                    <a:pt x="3" y="8"/>
                    <a:pt x="5" y="9"/>
                  </a:cubicBezTo>
                  <a:cubicBezTo>
                    <a:pt x="7" y="10"/>
                    <a:pt x="9" y="13"/>
                    <a:pt x="11" y="12"/>
                  </a:cubicBezTo>
                  <a:cubicBezTo>
                    <a:pt x="12" y="10"/>
                    <a:pt x="11" y="9"/>
                    <a:pt x="11" y="8"/>
                  </a:cubicBezTo>
                  <a:cubicBezTo>
                    <a:pt x="11" y="8"/>
                    <a:pt x="10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Elsie" panose="02000000000000000000" charset="0"/>
              </a:endParaRPr>
            </a:p>
          </p:txBody>
        </p:sp>
        <p:sp>
          <p:nvSpPr>
            <p:cNvPr id="28" name="Freeform 78"/>
            <p:cNvSpPr/>
            <p:nvPr/>
          </p:nvSpPr>
          <p:spPr bwMode="auto">
            <a:xfrm>
              <a:off x="3817" y="1859"/>
              <a:ext cx="46" cy="26"/>
            </a:xfrm>
            <a:custGeom>
              <a:avLst/>
              <a:gdLst>
                <a:gd name="T0" fmla="*/ 10 w 19"/>
                <a:gd name="T1" fmla="*/ 11 h 11"/>
                <a:gd name="T2" fmla="*/ 13 w 19"/>
                <a:gd name="T3" fmla="*/ 9 h 11"/>
                <a:gd name="T4" fmla="*/ 17 w 19"/>
                <a:gd name="T5" fmla="*/ 7 h 11"/>
                <a:gd name="T6" fmla="*/ 19 w 19"/>
                <a:gd name="T7" fmla="*/ 4 h 11"/>
                <a:gd name="T8" fmla="*/ 16 w 19"/>
                <a:gd name="T9" fmla="*/ 0 h 11"/>
                <a:gd name="T10" fmla="*/ 9 w 19"/>
                <a:gd name="T11" fmla="*/ 1 h 11"/>
                <a:gd name="T12" fmla="*/ 6 w 19"/>
                <a:gd name="T13" fmla="*/ 3 h 11"/>
                <a:gd name="T14" fmla="*/ 5 w 19"/>
                <a:gd name="T15" fmla="*/ 2 h 11"/>
                <a:gd name="T16" fmla="*/ 3 w 19"/>
                <a:gd name="T17" fmla="*/ 1 h 11"/>
                <a:gd name="T18" fmla="*/ 0 w 19"/>
                <a:gd name="T19" fmla="*/ 5 h 11"/>
                <a:gd name="T20" fmla="*/ 4 w 19"/>
                <a:gd name="T21" fmla="*/ 10 h 11"/>
                <a:gd name="T22" fmla="*/ 10 w 19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1"/>
                  </a:moveTo>
                  <a:cubicBezTo>
                    <a:pt x="11" y="11"/>
                    <a:pt x="12" y="10"/>
                    <a:pt x="13" y="9"/>
                  </a:cubicBezTo>
                  <a:cubicBezTo>
                    <a:pt x="15" y="8"/>
                    <a:pt x="16" y="7"/>
                    <a:pt x="17" y="7"/>
                  </a:cubicBezTo>
                  <a:cubicBezTo>
                    <a:pt x="18" y="6"/>
                    <a:pt x="19" y="5"/>
                    <a:pt x="19" y="4"/>
                  </a:cubicBezTo>
                  <a:cubicBezTo>
                    <a:pt x="19" y="2"/>
                    <a:pt x="17" y="1"/>
                    <a:pt x="16" y="0"/>
                  </a:cubicBezTo>
                  <a:cubicBezTo>
                    <a:pt x="14" y="0"/>
                    <a:pt x="11" y="1"/>
                    <a:pt x="9" y="1"/>
                  </a:cubicBezTo>
                  <a:cubicBezTo>
                    <a:pt x="7" y="1"/>
                    <a:pt x="7" y="3"/>
                    <a:pt x="6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8"/>
                    <a:pt x="2" y="9"/>
                    <a:pt x="4" y="10"/>
                  </a:cubicBezTo>
                  <a:cubicBezTo>
                    <a:pt x="6" y="10"/>
                    <a:pt x="8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Elsie" panose="02000000000000000000" charset="0"/>
              </a:endParaRPr>
            </a:p>
          </p:txBody>
        </p:sp>
        <p:sp>
          <p:nvSpPr>
            <p:cNvPr id="29" name="Freeform 79"/>
            <p:cNvSpPr/>
            <p:nvPr/>
          </p:nvSpPr>
          <p:spPr bwMode="auto">
            <a:xfrm>
              <a:off x="3836" y="1919"/>
              <a:ext cx="43" cy="66"/>
            </a:xfrm>
            <a:custGeom>
              <a:avLst/>
              <a:gdLst>
                <a:gd name="T0" fmla="*/ 14 w 18"/>
                <a:gd name="T1" fmla="*/ 17 h 28"/>
                <a:gd name="T2" fmla="*/ 14 w 18"/>
                <a:gd name="T3" fmla="*/ 16 h 28"/>
                <a:gd name="T4" fmla="*/ 11 w 18"/>
                <a:gd name="T5" fmla="*/ 12 h 28"/>
                <a:gd name="T6" fmla="*/ 10 w 18"/>
                <a:gd name="T7" fmla="*/ 6 h 28"/>
                <a:gd name="T8" fmla="*/ 8 w 18"/>
                <a:gd name="T9" fmla="*/ 3 h 28"/>
                <a:gd name="T10" fmla="*/ 7 w 18"/>
                <a:gd name="T11" fmla="*/ 1 h 28"/>
                <a:gd name="T12" fmla="*/ 2 w 18"/>
                <a:gd name="T13" fmla="*/ 2 h 28"/>
                <a:gd name="T14" fmla="*/ 0 w 18"/>
                <a:gd name="T15" fmla="*/ 6 h 28"/>
                <a:gd name="T16" fmla="*/ 4 w 18"/>
                <a:gd name="T17" fmla="*/ 13 h 28"/>
                <a:gd name="T18" fmla="*/ 8 w 18"/>
                <a:gd name="T19" fmla="*/ 16 h 28"/>
                <a:gd name="T20" fmla="*/ 5 w 18"/>
                <a:gd name="T21" fmla="*/ 18 h 28"/>
                <a:gd name="T22" fmla="*/ 4 w 18"/>
                <a:gd name="T23" fmla="*/ 21 h 28"/>
                <a:gd name="T24" fmla="*/ 4 w 18"/>
                <a:gd name="T25" fmla="*/ 22 h 28"/>
                <a:gd name="T26" fmla="*/ 3 w 18"/>
                <a:gd name="T27" fmla="*/ 26 h 28"/>
                <a:gd name="T28" fmla="*/ 4 w 18"/>
                <a:gd name="T29" fmla="*/ 27 h 28"/>
                <a:gd name="T30" fmla="*/ 9 w 18"/>
                <a:gd name="T31" fmla="*/ 25 h 28"/>
                <a:gd name="T32" fmla="*/ 12 w 18"/>
                <a:gd name="T33" fmla="*/ 25 h 28"/>
                <a:gd name="T34" fmla="*/ 13 w 18"/>
                <a:gd name="T35" fmla="*/ 24 h 28"/>
                <a:gd name="T36" fmla="*/ 15 w 18"/>
                <a:gd name="T37" fmla="*/ 24 h 28"/>
                <a:gd name="T38" fmla="*/ 14 w 18"/>
                <a:gd name="T3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8"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3" y="15"/>
                    <a:pt x="12" y="14"/>
                    <a:pt x="11" y="12"/>
                  </a:cubicBezTo>
                  <a:cubicBezTo>
                    <a:pt x="10" y="10"/>
                    <a:pt x="8" y="8"/>
                    <a:pt x="10" y="6"/>
                  </a:cubicBezTo>
                  <a:cubicBezTo>
                    <a:pt x="10" y="4"/>
                    <a:pt x="8" y="4"/>
                    <a:pt x="8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9"/>
                    <a:pt x="3" y="11"/>
                    <a:pt x="4" y="13"/>
                  </a:cubicBezTo>
                  <a:cubicBezTo>
                    <a:pt x="6" y="13"/>
                    <a:pt x="8" y="13"/>
                    <a:pt x="8" y="16"/>
                  </a:cubicBezTo>
                  <a:cubicBezTo>
                    <a:pt x="7" y="17"/>
                    <a:pt x="6" y="17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4" y="22"/>
                    <a:pt x="4" y="22"/>
                  </a:cubicBezTo>
                  <a:cubicBezTo>
                    <a:pt x="3" y="23"/>
                    <a:pt x="2" y="24"/>
                    <a:pt x="3" y="26"/>
                  </a:cubicBezTo>
                  <a:cubicBezTo>
                    <a:pt x="3" y="26"/>
                    <a:pt x="4" y="27"/>
                    <a:pt x="4" y="27"/>
                  </a:cubicBezTo>
                  <a:cubicBezTo>
                    <a:pt x="5" y="28"/>
                    <a:pt x="7" y="26"/>
                    <a:pt x="9" y="25"/>
                  </a:cubicBezTo>
                  <a:cubicBezTo>
                    <a:pt x="10" y="25"/>
                    <a:pt x="11" y="26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8" y="21"/>
                    <a:pt x="17" y="19"/>
                    <a:pt x="1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Elsie" panose="02000000000000000000" charset="0"/>
              </a:endParaRPr>
            </a:p>
          </p:txBody>
        </p:sp>
        <p:sp>
          <p:nvSpPr>
            <p:cNvPr id="30" name="Freeform 80"/>
            <p:cNvSpPr/>
            <p:nvPr/>
          </p:nvSpPr>
          <p:spPr bwMode="auto">
            <a:xfrm>
              <a:off x="3520" y="2159"/>
              <a:ext cx="31" cy="31"/>
            </a:xfrm>
            <a:custGeom>
              <a:avLst/>
              <a:gdLst>
                <a:gd name="T0" fmla="*/ 9 w 13"/>
                <a:gd name="T1" fmla="*/ 6 h 13"/>
                <a:gd name="T2" fmla="*/ 8 w 13"/>
                <a:gd name="T3" fmla="*/ 5 h 13"/>
                <a:gd name="T4" fmla="*/ 7 w 13"/>
                <a:gd name="T5" fmla="*/ 4 h 13"/>
                <a:gd name="T6" fmla="*/ 6 w 13"/>
                <a:gd name="T7" fmla="*/ 3 h 13"/>
                <a:gd name="T8" fmla="*/ 3 w 13"/>
                <a:gd name="T9" fmla="*/ 1 h 13"/>
                <a:gd name="T10" fmla="*/ 0 w 13"/>
                <a:gd name="T11" fmla="*/ 2 h 13"/>
                <a:gd name="T12" fmla="*/ 6 w 13"/>
                <a:gd name="T13" fmla="*/ 7 h 13"/>
                <a:gd name="T14" fmla="*/ 8 w 13"/>
                <a:gd name="T15" fmla="*/ 10 h 13"/>
                <a:gd name="T16" fmla="*/ 9 w 13"/>
                <a:gd name="T17" fmla="*/ 12 h 13"/>
                <a:gd name="T18" fmla="*/ 13 w 13"/>
                <a:gd name="T19" fmla="*/ 11 h 13"/>
                <a:gd name="T20" fmla="*/ 10 w 13"/>
                <a:gd name="T21" fmla="*/ 7 h 13"/>
                <a:gd name="T22" fmla="*/ 9 w 13"/>
                <a:gd name="T2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9" y="6"/>
                  </a:move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5"/>
                    <a:pt x="4" y="5"/>
                    <a:pt x="6" y="7"/>
                  </a:cubicBezTo>
                  <a:cubicBezTo>
                    <a:pt x="7" y="8"/>
                    <a:pt x="8" y="9"/>
                    <a:pt x="8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11" y="12"/>
                    <a:pt x="12" y="13"/>
                    <a:pt x="13" y="11"/>
                  </a:cubicBezTo>
                  <a:cubicBezTo>
                    <a:pt x="13" y="10"/>
                    <a:pt x="11" y="9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Elsie" panose="02000000000000000000" charset="0"/>
              </a:endParaRPr>
            </a:p>
          </p:txBody>
        </p:sp>
        <p:sp>
          <p:nvSpPr>
            <p:cNvPr id="31" name="Freeform 81"/>
            <p:cNvSpPr/>
            <p:nvPr/>
          </p:nvSpPr>
          <p:spPr bwMode="auto">
            <a:xfrm>
              <a:off x="3965" y="1759"/>
              <a:ext cx="59" cy="45"/>
            </a:xfrm>
            <a:custGeom>
              <a:avLst/>
              <a:gdLst>
                <a:gd name="T0" fmla="*/ 3 w 25"/>
                <a:gd name="T1" fmla="*/ 16 h 19"/>
                <a:gd name="T2" fmla="*/ 6 w 25"/>
                <a:gd name="T3" fmla="*/ 17 h 19"/>
                <a:gd name="T4" fmla="*/ 10 w 25"/>
                <a:gd name="T5" fmla="*/ 17 h 19"/>
                <a:gd name="T6" fmla="*/ 12 w 25"/>
                <a:gd name="T7" fmla="*/ 14 h 19"/>
                <a:gd name="T8" fmla="*/ 13 w 25"/>
                <a:gd name="T9" fmla="*/ 13 h 19"/>
                <a:gd name="T10" fmla="*/ 16 w 25"/>
                <a:gd name="T11" fmla="*/ 16 h 19"/>
                <a:gd name="T12" fmla="*/ 20 w 25"/>
                <a:gd name="T13" fmla="*/ 14 h 19"/>
                <a:gd name="T14" fmla="*/ 16 w 25"/>
                <a:gd name="T15" fmla="*/ 11 h 19"/>
                <a:gd name="T16" fmla="*/ 12 w 25"/>
                <a:gd name="T17" fmla="*/ 7 h 19"/>
                <a:gd name="T18" fmla="*/ 22 w 25"/>
                <a:gd name="T19" fmla="*/ 8 h 19"/>
                <a:gd name="T20" fmla="*/ 25 w 25"/>
                <a:gd name="T21" fmla="*/ 5 h 19"/>
                <a:gd name="T22" fmla="*/ 11 w 25"/>
                <a:gd name="T23" fmla="*/ 2 h 19"/>
                <a:gd name="T24" fmla="*/ 9 w 25"/>
                <a:gd name="T25" fmla="*/ 4 h 19"/>
                <a:gd name="T26" fmla="*/ 8 w 25"/>
                <a:gd name="T27" fmla="*/ 3 h 19"/>
                <a:gd name="T28" fmla="*/ 5 w 25"/>
                <a:gd name="T29" fmla="*/ 4 h 19"/>
                <a:gd name="T30" fmla="*/ 2 w 25"/>
                <a:gd name="T31" fmla="*/ 4 h 19"/>
                <a:gd name="T32" fmla="*/ 0 w 25"/>
                <a:gd name="T33" fmla="*/ 7 h 19"/>
                <a:gd name="T34" fmla="*/ 2 w 25"/>
                <a:gd name="T35" fmla="*/ 12 h 19"/>
                <a:gd name="T36" fmla="*/ 3 w 25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9">
                  <a:moveTo>
                    <a:pt x="3" y="16"/>
                  </a:moveTo>
                  <a:cubicBezTo>
                    <a:pt x="4" y="17"/>
                    <a:pt x="5" y="17"/>
                    <a:pt x="6" y="17"/>
                  </a:cubicBezTo>
                  <a:cubicBezTo>
                    <a:pt x="8" y="19"/>
                    <a:pt x="9" y="19"/>
                    <a:pt x="10" y="17"/>
                  </a:cubicBezTo>
                  <a:cubicBezTo>
                    <a:pt x="11" y="16"/>
                    <a:pt x="11" y="16"/>
                    <a:pt x="12" y="14"/>
                  </a:cubicBezTo>
                  <a:cubicBezTo>
                    <a:pt x="12" y="14"/>
                    <a:pt x="12" y="12"/>
                    <a:pt x="13" y="13"/>
                  </a:cubicBezTo>
                  <a:cubicBezTo>
                    <a:pt x="15" y="13"/>
                    <a:pt x="15" y="15"/>
                    <a:pt x="16" y="16"/>
                  </a:cubicBezTo>
                  <a:cubicBezTo>
                    <a:pt x="18" y="16"/>
                    <a:pt x="20" y="16"/>
                    <a:pt x="20" y="14"/>
                  </a:cubicBezTo>
                  <a:cubicBezTo>
                    <a:pt x="19" y="13"/>
                    <a:pt x="18" y="12"/>
                    <a:pt x="16" y="11"/>
                  </a:cubicBezTo>
                  <a:cubicBezTo>
                    <a:pt x="15" y="10"/>
                    <a:pt x="13" y="10"/>
                    <a:pt x="12" y="7"/>
                  </a:cubicBezTo>
                  <a:cubicBezTo>
                    <a:pt x="16" y="7"/>
                    <a:pt x="19" y="9"/>
                    <a:pt x="22" y="8"/>
                  </a:cubicBezTo>
                  <a:cubicBezTo>
                    <a:pt x="23" y="7"/>
                    <a:pt x="25" y="6"/>
                    <a:pt x="25" y="5"/>
                  </a:cubicBezTo>
                  <a:cubicBezTo>
                    <a:pt x="23" y="0"/>
                    <a:pt x="14" y="1"/>
                    <a:pt x="11" y="2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9"/>
                    <a:pt x="1" y="10"/>
                    <a:pt x="2" y="12"/>
                  </a:cubicBezTo>
                  <a:cubicBezTo>
                    <a:pt x="3" y="13"/>
                    <a:pt x="3" y="15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Elsie" panose="02000000000000000000" charset="0"/>
              </a:endParaRPr>
            </a:p>
          </p:txBody>
        </p:sp>
        <p:sp>
          <p:nvSpPr>
            <p:cNvPr id="32" name="Freeform 82"/>
            <p:cNvSpPr/>
            <p:nvPr/>
          </p:nvSpPr>
          <p:spPr bwMode="auto">
            <a:xfrm>
              <a:off x="3553" y="2187"/>
              <a:ext cx="19" cy="19"/>
            </a:xfrm>
            <a:custGeom>
              <a:avLst/>
              <a:gdLst>
                <a:gd name="T0" fmla="*/ 0 w 8"/>
                <a:gd name="T1" fmla="*/ 5 h 8"/>
                <a:gd name="T2" fmla="*/ 5 w 8"/>
                <a:gd name="T3" fmla="*/ 7 h 8"/>
                <a:gd name="T4" fmla="*/ 8 w 8"/>
                <a:gd name="T5" fmla="*/ 6 h 8"/>
                <a:gd name="T6" fmla="*/ 0 w 8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1" y="6"/>
                    <a:pt x="4" y="7"/>
                    <a:pt x="5" y="7"/>
                  </a:cubicBezTo>
                  <a:cubicBezTo>
                    <a:pt x="6" y="7"/>
                    <a:pt x="8" y="8"/>
                    <a:pt x="8" y="6"/>
                  </a:cubicBezTo>
                  <a:cubicBezTo>
                    <a:pt x="7" y="3"/>
                    <a:pt x="1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Elsie" panose="02000000000000000000" charset="0"/>
              </a:endParaRPr>
            </a:p>
          </p:txBody>
        </p:sp>
      </p:grpSp>
      <p:sp>
        <p:nvSpPr>
          <p:cNvPr id="33" name="Freeform 86"/>
          <p:cNvSpPr>
            <a:spLocks noEditPoints="1"/>
          </p:cNvSpPr>
          <p:nvPr/>
        </p:nvSpPr>
        <p:spPr bwMode="auto">
          <a:xfrm>
            <a:off x="1180967" y="2072346"/>
            <a:ext cx="451903" cy="406711"/>
          </a:xfrm>
          <a:custGeom>
            <a:avLst/>
            <a:gdLst>
              <a:gd name="T0" fmla="*/ 327 w 327"/>
              <a:gd name="T1" fmla="*/ 130 h 294"/>
              <a:gd name="T2" fmla="*/ 163 w 327"/>
              <a:gd name="T3" fmla="*/ 0 h 294"/>
              <a:gd name="T4" fmla="*/ 0 w 327"/>
              <a:gd name="T5" fmla="*/ 130 h 294"/>
              <a:gd name="T6" fmla="*/ 163 w 327"/>
              <a:gd name="T7" fmla="*/ 260 h 294"/>
              <a:gd name="T8" fmla="*/ 219 w 327"/>
              <a:gd name="T9" fmla="*/ 253 h 294"/>
              <a:gd name="T10" fmla="*/ 267 w 327"/>
              <a:gd name="T11" fmla="*/ 292 h 294"/>
              <a:gd name="T12" fmla="*/ 271 w 327"/>
              <a:gd name="T13" fmla="*/ 294 h 294"/>
              <a:gd name="T14" fmla="*/ 273 w 327"/>
              <a:gd name="T15" fmla="*/ 292 h 294"/>
              <a:gd name="T16" fmla="*/ 270 w 327"/>
              <a:gd name="T17" fmla="*/ 229 h 294"/>
              <a:gd name="T18" fmla="*/ 327 w 327"/>
              <a:gd name="T19" fmla="*/ 130 h 294"/>
              <a:gd name="T20" fmla="*/ 228 w 327"/>
              <a:gd name="T21" fmla="*/ 186 h 294"/>
              <a:gd name="T22" fmla="*/ 101 w 327"/>
              <a:gd name="T23" fmla="*/ 186 h 294"/>
              <a:gd name="T24" fmla="*/ 89 w 327"/>
              <a:gd name="T25" fmla="*/ 174 h 294"/>
              <a:gd name="T26" fmla="*/ 101 w 327"/>
              <a:gd name="T27" fmla="*/ 163 h 294"/>
              <a:gd name="T28" fmla="*/ 228 w 327"/>
              <a:gd name="T29" fmla="*/ 163 h 294"/>
              <a:gd name="T30" fmla="*/ 240 w 327"/>
              <a:gd name="T31" fmla="*/ 174 h 294"/>
              <a:gd name="T32" fmla="*/ 228 w 327"/>
              <a:gd name="T33" fmla="*/ 186 h 294"/>
              <a:gd name="T34" fmla="*/ 228 w 327"/>
              <a:gd name="T35" fmla="*/ 137 h 294"/>
              <a:gd name="T36" fmla="*/ 101 w 327"/>
              <a:gd name="T37" fmla="*/ 137 h 294"/>
              <a:gd name="T38" fmla="*/ 89 w 327"/>
              <a:gd name="T39" fmla="*/ 125 h 294"/>
              <a:gd name="T40" fmla="*/ 101 w 327"/>
              <a:gd name="T41" fmla="*/ 114 h 294"/>
              <a:gd name="T42" fmla="*/ 228 w 327"/>
              <a:gd name="T43" fmla="*/ 114 h 294"/>
              <a:gd name="T44" fmla="*/ 240 w 327"/>
              <a:gd name="T45" fmla="*/ 125 h 294"/>
              <a:gd name="T46" fmla="*/ 228 w 327"/>
              <a:gd name="T47" fmla="*/ 137 h 294"/>
              <a:gd name="T48" fmla="*/ 228 w 327"/>
              <a:gd name="T49" fmla="*/ 88 h 294"/>
              <a:gd name="T50" fmla="*/ 101 w 327"/>
              <a:gd name="T51" fmla="*/ 88 h 294"/>
              <a:gd name="T52" fmla="*/ 89 w 327"/>
              <a:gd name="T53" fmla="*/ 76 h 294"/>
              <a:gd name="T54" fmla="*/ 101 w 327"/>
              <a:gd name="T55" fmla="*/ 65 h 294"/>
              <a:gd name="T56" fmla="*/ 228 w 327"/>
              <a:gd name="T57" fmla="*/ 65 h 294"/>
              <a:gd name="T58" fmla="*/ 240 w 327"/>
              <a:gd name="T59" fmla="*/ 76 h 294"/>
              <a:gd name="T60" fmla="*/ 228 w 327"/>
              <a:gd name="T61" fmla="*/ 8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7" h="294">
                <a:moveTo>
                  <a:pt x="327" y="130"/>
                </a:moveTo>
                <a:cubicBezTo>
                  <a:pt x="327" y="58"/>
                  <a:pt x="254" y="0"/>
                  <a:pt x="163" y="0"/>
                </a:cubicBezTo>
                <a:cubicBezTo>
                  <a:pt x="73" y="0"/>
                  <a:pt x="0" y="58"/>
                  <a:pt x="0" y="130"/>
                </a:cubicBezTo>
                <a:cubicBezTo>
                  <a:pt x="0" y="202"/>
                  <a:pt x="73" y="260"/>
                  <a:pt x="163" y="260"/>
                </a:cubicBezTo>
                <a:cubicBezTo>
                  <a:pt x="183" y="260"/>
                  <a:pt x="202" y="258"/>
                  <a:pt x="219" y="253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8" y="293"/>
                  <a:pt x="270" y="294"/>
                  <a:pt x="271" y="294"/>
                </a:cubicBezTo>
                <a:cubicBezTo>
                  <a:pt x="272" y="294"/>
                  <a:pt x="273" y="293"/>
                  <a:pt x="273" y="292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305" y="205"/>
                  <a:pt x="327" y="170"/>
                  <a:pt x="327" y="130"/>
                </a:cubicBezTo>
                <a:close/>
                <a:moveTo>
                  <a:pt x="228" y="186"/>
                </a:moveTo>
                <a:cubicBezTo>
                  <a:pt x="101" y="186"/>
                  <a:pt x="101" y="186"/>
                  <a:pt x="101" y="186"/>
                </a:cubicBezTo>
                <a:cubicBezTo>
                  <a:pt x="94" y="186"/>
                  <a:pt x="89" y="181"/>
                  <a:pt x="89" y="174"/>
                </a:cubicBezTo>
                <a:cubicBezTo>
                  <a:pt x="89" y="168"/>
                  <a:pt x="94" y="163"/>
                  <a:pt x="101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34" y="163"/>
                  <a:pt x="240" y="168"/>
                  <a:pt x="240" y="174"/>
                </a:cubicBezTo>
                <a:cubicBezTo>
                  <a:pt x="240" y="181"/>
                  <a:pt x="234" y="186"/>
                  <a:pt x="228" y="186"/>
                </a:cubicBezTo>
                <a:close/>
                <a:moveTo>
                  <a:pt x="22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9" y="132"/>
                  <a:pt x="89" y="125"/>
                </a:cubicBezTo>
                <a:cubicBezTo>
                  <a:pt x="89" y="119"/>
                  <a:pt x="94" y="114"/>
                  <a:pt x="101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4" y="114"/>
                  <a:pt x="240" y="119"/>
                  <a:pt x="240" y="125"/>
                </a:cubicBezTo>
                <a:cubicBezTo>
                  <a:pt x="240" y="132"/>
                  <a:pt x="234" y="137"/>
                  <a:pt x="228" y="137"/>
                </a:cubicBezTo>
                <a:close/>
                <a:moveTo>
                  <a:pt x="228" y="88"/>
                </a:moveTo>
                <a:cubicBezTo>
                  <a:pt x="101" y="88"/>
                  <a:pt x="101" y="88"/>
                  <a:pt x="101" y="88"/>
                </a:cubicBezTo>
                <a:cubicBezTo>
                  <a:pt x="94" y="88"/>
                  <a:pt x="89" y="83"/>
                  <a:pt x="89" y="76"/>
                </a:cubicBezTo>
                <a:cubicBezTo>
                  <a:pt x="89" y="70"/>
                  <a:pt x="94" y="65"/>
                  <a:pt x="101" y="65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4" y="65"/>
                  <a:pt x="240" y="70"/>
                  <a:pt x="240" y="76"/>
                </a:cubicBezTo>
                <a:cubicBezTo>
                  <a:pt x="240" y="83"/>
                  <a:pt x="234" y="88"/>
                  <a:pt x="228" y="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latin typeface="Elsie" panose="02000000000000000000" charset="0"/>
            </a:endParaRPr>
          </a:p>
        </p:txBody>
      </p:sp>
      <p:sp>
        <p:nvSpPr>
          <p:cNvPr id="34" name="Freeform 96"/>
          <p:cNvSpPr>
            <a:spLocks noEditPoints="1"/>
          </p:cNvSpPr>
          <p:nvPr/>
        </p:nvSpPr>
        <p:spPr bwMode="auto">
          <a:xfrm>
            <a:off x="7520929" y="3193127"/>
            <a:ext cx="375612" cy="292979"/>
          </a:xfrm>
          <a:custGeom>
            <a:avLst/>
            <a:gdLst>
              <a:gd name="T0" fmla="*/ 293 w 293"/>
              <a:gd name="T1" fmla="*/ 212 h 228"/>
              <a:gd name="T2" fmla="*/ 293 w 293"/>
              <a:gd name="T3" fmla="*/ 212 h 228"/>
              <a:gd name="T4" fmla="*/ 293 w 293"/>
              <a:gd name="T5" fmla="*/ 17 h 228"/>
              <a:gd name="T6" fmla="*/ 293 w 293"/>
              <a:gd name="T7" fmla="*/ 17 h 228"/>
              <a:gd name="T8" fmla="*/ 292 w 293"/>
              <a:gd name="T9" fmla="*/ 11 h 228"/>
              <a:gd name="T10" fmla="*/ 276 w 293"/>
              <a:gd name="T11" fmla="*/ 0 h 228"/>
              <a:gd name="T12" fmla="*/ 146 w 293"/>
              <a:gd name="T13" fmla="*/ 0 h 228"/>
              <a:gd name="T14" fmla="*/ 16 w 293"/>
              <a:gd name="T15" fmla="*/ 0 h 228"/>
              <a:gd name="T16" fmla="*/ 1 w 293"/>
              <a:gd name="T17" fmla="*/ 11 h 228"/>
              <a:gd name="T18" fmla="*/ 0 w 293"/>
              <a:gd name="T19" fmla="*/ 18 h 228"/>
              <a:gd name="T20" fmla="*/ 0 w 293"/>
              <a:gd name="T21" fmla="*/ 211 h 228"/>
              <a:gd name="T22" fmla="*/ 1 w 293"/>
              <a:gd name="T23" fmla="*/ 217 h 228"/>
              <a:gd name="T24" fmla="*/ 16 w 293"/>
              <a:gd name="T25" fmla="*/ 228 h 228"/>
              <a:gd name="T26" fmla="*/ 146 w 293"/>
              <a:gd name="T27" fmla="*/ 228 h 228"/>
              <a:gd name="T28" fmla="*/ 276 w 293"/>
              <a:gd name="T29" fmla="*/ 228 h 228"/>
              <a:gd name="T30" fmla="*/ 292 w 293"/>
              <a:gd name="T31" fmla="*/ 217 h 228"/>
              <a:gd name="T32" fmla="*/ 293 w 293"/>
              <a:gd name="T33" fmla="*/ 213 h 228"/>
              <a:gd name="T34" fmla="*/ 293 w 293"/>
              <a:gd name="T35" fmla="*/ 213 h 228"/>
              <a:gd name="T36" fmla="*/ 293 w 293"/>
              <a:gd name="T37" fmla="*/ 212 h 228"/>
              <a:gd name="T38" fmla="*/ 276 w 293"/>
              <a:gd name="T39" fmla="*/ 190 h 228"/>
              <a:gd name="T40" fmla="*/ 222 w 293"/>
              <a:gd name="T41" fmla="*/ 145 h 228"/>
              <a:gd name="T42" fmla="*/ 185 w 293"/>
              <a:gd name="T43" fmla="*/ 114 h 228"/>
              <a:gd name="T44" fmla="*/ 222 w 293"/>
              <a:gd name="T45" fmla="*/ 84 h 228"/>
              <a:gd name="T46" fmla="*/ 276 w 293"/>
              <a:gd name="T47" fmla="*/ 38 h 228"/>
              <a:gd name="T48" fmla="*/ 276 w 293"/>
              <a:gd name="T49" fmla="*/ 190 h 228"/>
              <a:gd name="T50" fmla="*/ 276 w 293"/>
              <a:gd name="T51" fmla="*/ 17 h 228"/>
              <a:gd name="T52" fmla="*/ 211 w 293"/>
              <a:gd name="T53" fmla="*/ 71 h 228"/>
              <a:gd name="T54" fmla="*/ 169 w 293"/>
              <a:gd name="T55" fmla="*/ 106 h 228"/>
              <a:gd name="T56" fmla="*/ 146 w 293"/>
              <a:gd name="T57" fmla="*/ 116 h 228"/>
              <a:gd name="T58" fmla="*/ 123 w 293"/>
              <a:gd name="T59" fmla="*/ 106 h 228"/>
              <a:gd name="T60" fmla="*/ 81 w 293"/>
              <a:gd name="T61" fmla="*/ 71 h 228"/>
              <a:gd name="T62" fmla="*/ 16 w 293"/>
              <a:gd name="T63" fmla="*/ 17 h 228"/>
              <a:gd name="T64" fmla="*/ 16 w 293"/>
              <a:gd name="T65" fmla="*/ 17 h 228"/>
              <a:gd name="T66" fmla="*/ 146 w 293"/>
              <a:gd name="T67" fmla="*/ 17 h 228"/>
              <a:gd name="T68" fmla="*/ 276 w 293"/>
              <a:gd name="T69" fmla="*/ 17 h 228"/>
              <a:gd name="T70" fmla="*/ 16 w 293"/>
              <a:gd name="T71" fmla="*/ 38 h 228"/>
              <a:gd name="T72" fmla="*/ 71 w 293"/>
              <a:gd name="T73" fmla="*/ 84 h 228"/>
              <a:gd name="T74" fmla="*/ 107 w 293"/>
              <a:gd name="T75" fmla="*/ 114 h 228"/>
              <a:gd name="T76" fmla="*/ 71 w 293"/>
              <a:gd name="T77" fmla="*/ 145 h 228"/>
              <a:gd name="T78" fmla="*/ 16 w 293"/>
              <a:gd name="T79" fmla="*/ 190 h 228"/>
              <a:gd name="T80" fmla="*/ 16 w 293"/>
              <a:gd name="T81" fmla="*/ 38 h 228"/>
              <a:gd name="T82" fmla="*/ 146 w 293"/>
              <a:gd name="T83" fmla="*/ 212 h 228"/>
              <a:gd name="T84" fmla="*/ 16 w 293"/>
              <a:gd name="T85" fmla="*/ 212 h 228"/>
              <a:gd name="T86" fmla="*/ 16 w 293"/>
              <a:gd name="T87" fmla="*/ 212 h 228"/>
              <a:gd name="T88" fmla="*/ 81 w 293"/>
              <a:gd name="T89" fmla="*/ 158 h 228"/>
              <a:gd name="T90" fmla="*/ 120 w 293"/>
              <a:gd name="T91" fmla="*/ 125 h 228"/>
              <a:gd name="T92" fmla="*/ 146 w 293"/>
              <a:gd name="T93" fmla="*/ 133 h 228"/>
              <a:gd name="T94" fmla="*/ 172 w 293"/>
              <a:gd name="T95" fmla="*/ 125 h 228"/>
              <a:gd name="T96" fmla="*/ 211 w 293"/>
              <a:gd name="T97" fmla="*/ 158 h 228"/>
              <a:gd name="T98" fmla="*/ 276 w 293"/>
              <a:gd name="T99" fmla="*/ 212 h 228"/>
              <a:gd name="T100" fmla="*/ 146 w 293"/>
              <a:gd name="T101" fmla="*/ 2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3" h="228">
                <a:moveTo>
                  <a:pt x="293" y="212"/>
                </a:moveTo>
                <a:cubicBezTo>
                  <a:pt x="293" y="212"/>
                  <a:pt x="293" y="212"/>
                  <a:pt x="293" y="212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5"/>
                  <a:pt x="292" y="13"/>
                  <a:pt x="292" y="11"/>
                </a:cubicBezTo>
                <a:cubicBezTo>
                  <a:pt x="289" y="5"/>
                  <a:pt x="283" y="0"/>
                  <a:pt x="27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9" y="0"/>
                  <a:pt x="3" y="5"/>
                  <a:pt x="1" y="11"/>
                </a:cubicBezTo>
                <a:cubicBezTo>
                  <a:pt x="0" y="13"/>
                  <a:pt x="0" y="15"/>
                  <a:pt x="0" y="18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3"/>
                  <a:pt x="0" y="215"/>
                  <a:pt x="1" y="217"/>
                </a:cubicBezTo>
                <a:cubicBezTo>
                  <a:pt x="3" y="224"/>
                  <a:pt x="9" y="228"/>
                  <a:pt x="16" y="228"/>
                </a:cubicBezTo>
                <a:cubicBezTo>
                  <a:pt x="146" y="228"/>
                  <a:pt x="146" y="228"/>
                  <a:pt x="146" y="228"/>
                </a:cubicBezTo>
                <a:cubicBezTo>
                  <a:pt x="276" y="228"/>
                  <a:pt x="276" y="228"/>
                  <a:pt x="276" y="228"/>
                </a:cubicBezTo>
                <a:cubicBezTo>
                  <a:pt x="283" y="228"/>
                  <a:pt x="289" y="224"/>
                  <a:pt x="292" y="217"/>
                </a:cubicBezTo>
                <a:cubicBezTo>
                  <a:pt x="292" y="216"/>
                  <a:pt x="292" y="214"/>
                  <a:pt x="293" y="213"/>
                </a:cubicBezTo>
                <a:cubicBezTo>
                  <a:pt x="293" y="213"/>
                  <a:pt x="293" y="213"/>
                  <a:pt x="293" y="213"/>
                </a:cubicBezTo>
                <a:cubicBezTo>
                  <a:pt x="293" y="212"/>
                  <a:pt x="293" y="212"/>
                  <a:pt x="293" y="212"/>
                </a:cubicBezTo>
                <a:close/>
                <a:moveTo>
                  <a:pt x="276" y="190"/>
                </a:moveTo>
                <a:cubicBezTo>
                  <a:pt x="222" y="145"/>
                  <a:pt x="222" y="145"/>
                  <a:pt x="222" y="145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222" y="84"/>
                  <a:pt x="222" y="84"/>
                  <a:pt x="222" y="84"/>
                </a:cubicBezTo>
                <a:cubicBezTo>
                  <a:pt x="276" y="38"/>
                  <a:pt x="276" y="38"/>
                  <a:pt x="276" y="38"/>
                </a:cubicBezTo>
                <a:lnTo>
                  <a:pt x="276" y="190"/>
                </a:lnTo>
                <a:close/>
                <a:moveTo>
                  <a:pt x="276" y="17"/>
                </a:moveTo>
                <a:cubicBezTo>
                  <a:pt x="211" y="71"/>
                  <a:pt x="211" y="71"/>
                  <a:pt x="211" y="71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63" y="112"/>
                  <a:pt x="155" y="116"/>
                  <a:pt x="146" y="116"/>
                </a:cubicBezTo>
                <a:cubicBezTo>
                  <a:pt x="137" y="116"/>
                  <a:pt x="129" y="112"/>
                  <a:pt x="123" y="106"/>
                </a:cubicBezTo>
                <a:cubicBezTo>
                  <a:pt x="81" y="71"/>
                  <a:pt x="81" y="71"/>
                  <a:pt x="81" y="71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46" y="17"/>
                  <a:pt x="146" y="17"/>
                  <a:pt x="146" y="17"/>
                </a:cubicBezTo>
                <a:lnTo>
                  <a:pt x="276" y="17"/>
                </a:lnTo>
                <a:close/>
                <a:moveTo>
                  <a:pt x="16" y="38"/>
                </a:moveTo>
                <a:cubicBezTo>
                  <a:pt x="71" y="84"/>
                  <a:pt x="71" y="84"/>
                  <a:pt x="71" y="8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6" y="190"/>
                  <a:pt x="16" y="190"/>
                  <a:pt x="16" y="190"/>
                </a:cubicBezTo>
                <a:lnTo>
                  <a:pt x="16" y="38"/>
                </a:lnTo>
                <a:close/>
                <a:moveTo>
                  <a:pt x="146" y="212"/>
                </a:moveTo>
                <a:cubicBezTo>
                  <a:pt x="16" y="212"/>
                  <a:pt x="16" y="212"/>
                  <a:pt x="16" y="212"/>
                </a:cubicBezTo>
                <a:cubicBezTo>
                  <a:pt x="16" y="212"/>
                  <a:pt x="16" y="212"/>
                  <a:pt x="16" y="212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8" y="130"/>
                  <a:pt x="137" y="133"/>
                  <a:pt x="146" y="133"/>
                </a:cubicBezTo>
                <a:cubicBezTo>
                  <a:pt x="155" y="133"/>
                  <a:pt x="164" y="130"/>
                  <a:pt x="172" y="125"/>
                </a:cubicBezTo>
                <a:cubicBezTo>
                  <a:pt x="211" y="158"/>
                  <a:pt x="211" y="158"/>
                  <a:pt x="211" y="158"/>
                </a:cubicBezTo>
                <a:cubicBezTo>
                  <a:pt x="276" y="212"/>
                  <a:pt x="276" y="212"/>
                  <a:pt x="276" y="212"/>
                </a:cubicBezTo>
                <a:lnTo>
                  <a:pt x="146" y="2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latin typeface="Elsie" panose="02000000000000000000" charset="0"/>
            </a:endParaRPr>
          </a:p>
        </p:txBody>
      </p:sp>
      <p:sp>
        <p:nvSpPr>
          <p:cNvPr id="36" name="文本框 46"/>
          <p:cNvSpPr txBox="1"/>
          <p:nvPr/>
        </p:nvSpPr>
        <p:spPr>
          <a:xfrm>
            <a:off x="189894" y="3130064"/>
            <a:ext cx="239682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300" dirty="0" smtClean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Международная конференция</a:t>
            </a:r>
          </a:p>
          <a:p>
            <a:pPr algn="ctr"/>
            <a:r>
              <a:rPr lang="ru-RU" altLang="zh-CN" sz="1300" dirty="0" smtClean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Крым </a:t>
            </a:r>
            <a:r>
              <a:rPr lang="ru-RU" altLang="zh-CN" sz="1300" dirty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РФ</a:t>
            </a:r>
            <a:r>
              <a:rPr lang="ru-RU" altLang="zh-CN" sz="1300" dirty="0" smtClean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,</a:t>
            </a:r>
          </a:p>
          <a:p>
            <a:pPr algn="ctr"/>
            <a:r>
              <a:rPr lang="ru-RU" altLang="zh-CN" sz="1300" dirty="0" smtClean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«</a:t>
            </a:r>
            <a:r>
              <a:rPr lang="en-US" altLang="zh-CN" sz="1300" dirty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Scientific Notes of V.I. </a:t>
            </a:r>
            <a:r>
              <a:rPr lang="en-US" altLang="zh-CN" sz="1300" dirty="0" err="1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Vernadsky</a:t>
            </a:r>
            <a:r>
              <a:rPr lang="en-US" altLang="zh-CN" sz="1300" dirty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 Crimean Federal University». 2021 </a:t>
            </a:r>
            <a:endParaRPr lang="zh-CN" altLang="en-US" sz="1300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38" name="文本框 49"/>
          <p:cNvSpPr txBox="1"/>
          <p:nvPr/>
        </p:nvSpPr>
        <p:spPr>
          <a:xfrm>
            <a:off x="4354632" y="3123136"/>
            <a:ext cx="258381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300" dirty="0" smtClean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международная научно-практической конференция «</a:t>
            </a:r>
            <a:r>
              <a:rPr lang="ru-RU" altLang="zh-CN" sz="1300" dirty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Современное </a:t>
            </a:r>
            <a:r>
              <a:rPr lang="ru-RU" altLang="zh-CN" sz="1300" dirty="0" smtClean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образование </a:t>
            </a:r>
            <a:r>
              <a:rPr lang="ru-RU" altLang="zh-CN" sz="1300" dirty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и педагогическое наследие академика А.В. Усовой» </a:t>
            </a:r>
            <a:endParaRPr lang="en-US" altLang="zh-CN" sz="1300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40" name="文本框 53"/>
          <p:cNvSpPr txBox="1"/>
          <p:nvPr/>
        </p:nvSpPr>
        <p:spPr>
          <a:xfrm>
            <a:off x="1889316" y="906594"/>
            <a:ext cx="327311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International online:</a:t>
            </a:r>
          </a:p>
          <a:p>
            <a:r>
              <a:rPr lang="en-US" altLang="zh-CN" sz="1100" dirty="0" smtClean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IOP </a:t>
            </a:r>
            <a:r>
              <a:rPr lang="en-US" altLang="zh-CN" sz="1100" dirty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Conference Series: Earth and Environmental </a:t>
            </a:r>
            <a:r>
              <a:rPr lang="en-US" altLang="zh-CN" sz="1100" dirty="0" smtClean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Science</a:t>
            </a:r>
            <a:r>
              <a:rPr lang="en-US" altLang="zh-CN" sz="1100" dirty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 </a:t>
            </a:r>
            <a:endParaRPr lang="en-US" altLang="zh-CN" sz="1100" dirty="0" smtClean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  <a:p>
            <a:pPr algn="ctr"/>
            <a:r>
              <a:rPr lang="en-US" altLang="zh-CN" sz="1100" dirty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«International Scientific and Practical Conference «Ensuring Sustainable </a:t>
            </a:r>
            <a:r>
              <a:rPr lang="en-US" altLang="zh-CN" sz="1100" dirty="0" smtClean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Development </a:t>
            </a:r>
            <a:r>
              <a:rPr lang="en-US" altLang="zh-CN" sz="1100" dirty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in the Context of Agriculture, Green Energy, Ecology and Earth Science» - Ecology and Environment Protection» 2021</a:t>
            </a:r>
          </a:p>
        </p:txBody>
      </p:sp>
      <p:sp>
        <p:nvSpPr>
          <p:cNvPr id="42" name="文本框 56"/>
          <p:cNvSpPr txBox="1"/>
          <p:nvPr/>
        </p:nvSpPr>
        <p:spPr>
          <a:xfrm>
            <a:off x="6039945" y="945697"/>
            <a:ext cx="3093174" cy="174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100" dirty="0" smtClean="0">
                <a:solidFill>
                  <a:schemeClr val="bg1"/>
                </a:solidFill>
                <a:latin typeface="Days" panose="02000505050000020004" pitchFamily="2" charset="0"/>
                <a:ea typeface="Elsie" panose="02000000000000000000" charset="0"/>
              </a:rPr>
              <a:t>доклады:</a:t>
            </a:r>
          </a:p>
          <a:p>
            <a:pPr algn="ctr"/>
            <a:r>
              <a:rPr lang="en-US" altLang="zh-CN" sz="1100" dirty="0" smtClean="0">
                <a:solidFill>
                  <a:schemeClr val="bg1"/>
                </a:solidFill>
                <a:latin typeface="Days" panose="02000505050000020004" pitchFamily="2" charset="0"/>
                <a:ea typeface="Elsie" panose="02000000000000000000" charset="0"/>
              </a:rPr>
              <a:t>1) </a:t>
            </a:r>
            <a:r>
              <a:rPr lang="ru-RU" altLang="zh-CN" sz="1100" dirty="0" smtClean="0">
                <a:solidFill>
                  <a:schemeClr val="bg1"/>
                </a:solidFill>
                <a:latin typeface="Days" panose="02000505050000020004" pitchFamily="2" charset="0"/>
                <a:ea typeface="Elsie" panose="02000000000000000000" charset="0"/>
              </a:rPr>
              <a:t>Формирование </a:t>
            </a:r>
            <a:r>
              <a:rPr lang="ru-RU" altLang="zh-CN" sz="1100" dirty="0">
                <a:solidFill>
                  <a:schemeClr val="bg1"/>
                </a:solidFill>
                <a:latin typeface="Days" panose="02000505050000020004" pitchFamily="2" charset="0"/>
                <a:ea typeface="Elsie" panose="02000000000000000000" charset="0"/>
              </a:rPr>
              <a:t>универсальных навыков школьников при проведении </a:t>
            </a:r>
            <a:r>
              <a:rPr lang="ru-RU" altLang="zh-CN" sz="1100" dirty="0" err="1">
                <a:solidFill>
                  <a:schemeClr val="bg1"/>
                </a:solidFill>
                <a:latin typeface="Days" panose="02000505050000020004" pitchFamily="2" charset="0"/>
                <a:ea typeface="Elsie" panose="02000000000000000000" charset="0"/>
              </a:rPr>
              <a:t>метапредметной</a:t>
            </a:r>
            <a:r>
              <a:rPr lang="ru-RU" altLang="zh-CN" sz="1100" dirty="0">
                <a:solidFill>
                  <a:schemeClr val="bg1"/>
                </a:solidFill>
                <a:latin typeface="Days" panose="02000505050000020004" pitchFamily="2" charset="0"/>
                <a:ea typeface="Elsie" panose="02000000000000000000" charset="0"/>
              </a:rPr>
              <a:t> </a:t>
            </a:r>
            <a:r>
              <a:rPr lang="ru-RU" altLang="zh-CN" sz="1100" dirty="0" smtClean="0">
                <a:solidFill>
                  <a:schemeClr val="bg1"/>
                </a:solidFill>
                <a:latin typeface="Days" panose="02000505050000020004" pitchFamily="2" charset="0"/>
                <a:ea typeface="Elsie" panose="02000000000000000000" charset="0"/>
              </a:rPr>
              <a:t>недели</a:t>
            </a:r>
            <a:r>
              <a:rPr lang="ru-RU" altLang="zh-CN" sz="1100" dirty="0">
                <a:solidFill>
                  <a:schemeClr val="bg1"/>
                </a:solidFill>
                <a:latin typeface="Days" panose="02000505050000020004" pitchFamily="2" charset="0"/>
                <a:ea typeface="Elsie" panose="02000000000000000000" charset="0"/>
              </a:rPr>
              <a:t>.</a:t>
            </a:r>
          </a:p>
          <a:p>
            <a:pPr algn="ctr"/>
            <a:r>
              <a:rPr lang="ru-RU" altLang="zh-CN" sz="1100" dirty="0">
                <a:solidFill>
                  <a:schemeClr val="bg1"/>
                </a:solidFill>
                <a:latin typeface="Days" panose="02000505050000020004" pitchFamily="2" charset="0"/>
                <a:ea typeface="Elsie" panose="02000000000000000000" charset="0"/>
              </a:rPr>
              <a:t>2) Развитие </a:t>
            </a:r>
            <a:r>
              <a:rPr lang="ru-RU" altLang="zh-CN" sz="1100" dirty="0" err="1">
                <a:solidFill>
                  <a:schemeClr val="bg1"/>
                </a:solidFill>
                <a:latin typeface="Days" panose="02000505050000020004" pitchFamily="2" charset="0"/>
                <a:ea typeface="Elsie" panose="02000000000000000000" charset="0"/>
              </a:rPr>
              <a:t>soft</a:t>
            </a:r>
            <a:r>
              <a:rPr lang="ru-RU" altLang="zh-CN" sz="1100" dirty="0">
                <a:solidFill>
                  <a:schemeClr val="bg1"/>
                </a:solidFill>
                <a:latin typeface="Days" panose="02000505050000020004" pitchFamily="2" charset="0"/>
                <a:ea typeface="Elsie" panose="02000000000000000000" charset="0"/>
              </a:rPr>
              <a:t> </a:t>
            </a:r>
            <a:r>
              <a:rPr lang="ru-RU" altLang="zh-CN" sz="1100" dirty="0" err="1">
                <a:solidFill>
                  <a:schemeClr val="bg1"/>
                </a:solidFill>
                <a:latin typeface="Days" panose="02000505050000020004" pitchFamily="2" charset="0"/>
                <a:ea typeface="Elsie" panose="02000000000000000000" charset="0"/>
              </a:rPr>
              <a:t>skills</a:t>
            </a:r>
            <a:r>
              <a:rPr lang="ru-RU" altLang="zh-CN" sz="1100" dirty="0">
                <a:solidFill>
                  <a:schemeClr val="bg1"/>
                </a:solidFill>
                <a:latin typeface="Days" panose="02000505050000020004" pitchFamily="2" charset="0"/>
                <a:ea typeface="Elsie" panose="02000000000000000000" charset="0"/>
              </a:rPr>
              <a:t> обучающихся при реализации естественнонаучной образовательной программы «Лесная школа»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CEE8272-723E-40DF-8DA6-7C0A7D870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726"/>
            <a:ext cx="9143999" cy="926989"/>
          </a:xfrm>
          <a:prstGeom prst="rect">
            <a:avLst/>
          </a:prstGeom>
        </p:spPr>
      </p:pic>
      <p:sp>
        <p:nvSpPr>
          <p:cNvPr id="46" name="文本框 79"/>
          <p:cNvSpPr txBox="1"/>
          <p:nvPr/>
        </p:nvSpPr>
        <p:spPr>
          <a:xfrm>
            <a:off x="381000" y="268378"/>
            <a:ext cx="8381999" cy="359701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algn="ctr" defTabSz="685141"/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ys" panose="02000505050000020004" pitchFamily="2" charset="0"/>
              </a:rPr>
              <a:t>ПРЕДСТАВЛЕНИЕ ОПЫТА РАБОТЫ</a:t>
            </a:r>
            <a:endParaRPr lang="zh-CN" alt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ys" panose="02000505050000020004" pitchFamily="2" charset="0"/>
              <a:ea typeface="微软雅黑" panose="020B0503020204020204" pitchFamily="34" charset="-122"/>
              <a:cs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1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val 75"/>
          <p:cNvSpPr/>
          <p:nvPr/>
        </p:nvSpPr>
        <p:spPr bwMode="auto">
          <a:xfrm>
            <a:off x="609599" y="1581150"/>
            <a:ext cx="2720183" cy="2626562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en-US" sz="2000" dirty="0">
              <a:latin typeface="Elsie" panose="02000000000000000000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972876" y="2019245"/>
            <a:ext cx="1837362" cy="1404551"/>
            <a:chOff x="1455677" y="1770408"/>
            <a:chExt cx="1132333" cy="896452"/>
          </a:xfrm>
        </p:grpSpPr>
        <p:sp>
          <p:nvSpPr>
            <p:cNvPr id="79" name="TextBox 78"/>
            <p:cNvSpPr txBox="1"/>
            <p:nvPr/>
          </p:nvSpPr>
          <p:spPr>
            <a:xfrm>
              <a:off x="1648180" y="1770408"/>
              <a:ext cx="888385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  <a:latin typeface="Elsie" panose="02000000000000000000" charset="0"/>
                </a:rPr>
                <a:t>51</a:t>
              </a:r>
              <a:r>
                <a:rPr lang="en-US" sz="2800" b="1" dirty="0" smtClean="0">
                  <a:solidFill>
                    <a:schemeClr val="bg1"/>
                  </a:solidFill>
                  <a:latin typeface="Elsie" panose="02000000000000000000" charset="0"/>
                </a:rPr>
                <a:t>%</a:t>
              </a:r>
              <a:endParaRPr lang="en-US" sz="2800" b="1" dirty="0">
                <a:solidFill>
                  <a:schemeClr val="bg1"/>
                </a:solidFill>
                <a:latin typeface="Elsie" panose="02000000000000000000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455677" y="2293628"/>
              <a:ext cx="1132333" cy="373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zh-CN" sz="1600" b="1" dirty="0" smtClean="0">
                  <a:solidFill>
                    <a:schemeClr val="bg1"/>
                  </a:solidFill>
                  <a:latin typeface="Elsie" panose="02000000000000000000" charset="0"/>
                </a:rPr>
                <a:t>Повышение</a:t>
              </a:r>
            </a:p>
            <a:p>
              <a:pPr algn="ctr"/>
              <a:r>
                <a:rPr lang="ru-RU" altLang="zh-CN" sz="1600" b="1" dirty="0" smtClean="0">
                  <a:solidFill>
                    <a:schemeClr val="bg1"/>
                  </a:solidFill>
                  <a:latin typeface="Elsie" panose="02000000000000000000" charset="0"/>
                </a:rPr>
                <a:t>квалификации</a:t>
              </a:r>
              <a:endParaRPr lang="en-US" altLang="zh-CN" sz="1600" b="1" dirty="0">
                <a:solidFill>
                  <a:schemeClr val="bg1"/>
                </a:solidFill>
                <a:latin typeface="Elsie" panose="02000000000000000000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265535" y="1590174"/>
            <a:ext cx="1332588" cy="1286724"/>
            <a:chOff x="4834945" y="2969391"/>
            <a:chExt cx="821250" cy="821250"/>
          </a:xfrm>
        </p:grpSpPr>
        <p:sp>
          <p:nvSpPr>
            <p:cNvPr id="81" name="Oval 80"/>
            <p:cNvSpPr/>
            <p:nvPr/>
          </p:nvSpPr>
          <p:spPr bwMode="auto">
            <a:xfrm>
              <a:off x="4834945" y="2969391"/>
              <a:ext cx="821250" cy="82125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 sz="2000" dirty="0">
                <a:latin typeface="Elsie" panose="02000000000000000000" charset="0"/>
              </a:endParaRPr>
            </a:p>
          </p:txBody>
        </p:sp>
        <p:grpSp>
          <p:nvGrpSpPr>
            <p:cNvPr id="82" name="Group 81"/>
            <p:cNvGrpSpPr>
              <a:grpSpLocks noChangeAspect="1"/>
            </p:cNvGrpSpPr>
            <p:nvPr/>
          </p:nvGrpSpPr>
          <p:grpSpPr>
            <a:xfrm>
              <a:off x="4874546" y="3077985"/>
              <a:ext cx="456299" cy="604063"/>
              <a:chOff x="4127500" y="2260600"/>
              <a:chExt cx="612776" cy="811213"/>
            </a:xfrm>
            <a:solidFill>
              <a:schemeClr val="bg1"/>
            </a:solidFill>
          </p:grpSpPr>
          <p:sp>
            <p:nvSpPr>
              <p:cNvPr id="83" name="Freeform 22"/>
              <p:cNvSpPr/>
              <p:nvPr/>
            </p:nvSpPr>
            <p:spPr bwMode="auto">
              <a:xfrm>
                <a:off x="4491038" y="2894013"/>
                <a:ext cx="87313" cy="22225"/>
              </a:xfrm>
              <a:custGeom>
                <a:avLst/>
                <a:gdLst>
                  <a:gd name="T0" fmla="*/ 61 w 63"/>
                  <a:gd name="T1" fmla="*/ 9 h 16"/>
                  <a:gd name="T2" fmla="*/ 2 w 63"/>
                  <a:gd name="T3" fmla="*/ 0 h 16"/>
                  <a:gd name="T4" fmla="*/ 0 w 63"/>
                  <a:gd name="T5" fmla="*/ 5 h 16"/>
                  <a:gd name="T6" fmla="*/ 63 w 63"/>
                  <a:gd name="T7" fmla="*/ 16 h 16"/>
                  <a:gd name="T8" fmla="*/ 61 w 63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6">
                    <a:moveTo>
                      <a:pt x="61" y="9"/>
                    </a:moveTo>
                    <a:cubicBezTo>
                      <a:pt x="61" y="9"/>
                      <a:pt x="19" y="4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3" y="16"/>
                      <a:pt x="59" y="9"/>
                      <a:pt x="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latin typeface="Elsie" panose="02000000000000000000" charset="0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4127500" y="2260600"/>
                <a:ext cx="612776" cy="811213"/>
                <a:chOff x="4127500" y="2260600"/>
                <a:chExt cx="612776" cy="811213"/>
              </a:xfrm>
              <a:grpFill/>
            </p:grpSpPr>
            <p:grpSp>
              <p:nvGrpSpPr>
                <p:cNvPr id="85" name="Group 84"/>
                <p:cNvGrpSpPr/>
                <p:nvPr/>
              </p:nvGrpSpPr>
              <p:grpSpPr>
                <a:xfrm>
                  <a:off x="4127500" y="2260600"/>
                  <a:ext cx="612776" cy="811213"/>
                  <a:chOff x="4127500" y="2260600"/>
                  <a:chExt cx="612776" cy="811213"/>
                </a:xfrm>
                <a:grpFill/>
              </p:grpSpPr>
              <p:sp>
                <p:nvSpPr>
                  <p:cNvPr id="88" name="Freeform 19"/>
                  <p:cNvSpPr/>
                  <p:nvPr/>
                </p:nvSpPr>
                <p:spPr bwMode="auto">
                  <a:xfrm>
                    <a:off x="4267200" y="2260600"/>
                    <a:ext cx="271463" cy="234950"/>
                  </a:xfrm>
                  <a:custGeom>
                    <a:avLst/>
                    <a:gdLst>
                      <a:gd name="T0" fmla="*/ 98 w 196"/>
                      <a:gd name="T1" fmla="*/ 0 h 170"/>
                      <a:gd name="T2" fmla="*/ 170 w 196"/>
                      <a:gd name="T3" fmla="*/ 32 h 170"/>
                      <a:gd name="T4" fmla="*/ 180 w 196"/>
                      <a:gd name="T5" fmla="*/ 121 h 170"/>
                      <a:gd name="T6" fmla="*/ 165 w 196"/>
                      <a:gd name="T7" fmla="*/ 168 h 170"/>
                      <a:gd name="T8" fmla="*/ 157 w 196"/>
                      <a:gd name="T9" fmla="*/ 121 h 170"/>
                      <a:gd name="T10" fmla="*/ 142 w 196"/>
                      <a:gd name="T11" fmla="*/ 67 h 170"/>
                      <a:gd name="T12" fmla="*/ 97 w 196"/>
                      <a:gd name="T13" fmla="*/ 61 h 170"/>
                      <a:gd name="T14" fmla="*/ 41 w 196"/>
                      <a:gd name="T15" fmla="*/ 71 h 170"/>
                      <a:gd name="T16" fmla="*/ 30 w 196"/>
                      <a:gd name="T17" fmla="*/ 123 h 170"/>
                      <a:gd name="T18" fmla="*/ 26 w 196"/>
                      <a:gd name="T19" fmla="*/ 159 h 170"/>
                      <a:gd name="T20" fmla="*/ 18 w 196"/>
                      <a:gd name="T21" fmla="*/ 97 h 170"/>
                      <a:gd name="T22" fmla="*/ 98 w 196"/>
                      <a:gd name="T23" fmla="*/ 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6" h="170">
                        <a:moveTo>
                          <a:pt x="98" y="0"/>
                        </a:moveTo>
                        <a:cubicBezTo>
                          <a:pt x="98" y="0"/>
                          <a:pt x="145" y="4"/>
                          <a:pt x="170" y="32"/>
                        </a:cubicBezTo>
                        <a:cubicBezTo>
                          <a:pt x="196" y="60"/>
                          <a:pt x="186" y="97"/>
                          <a:pt x="180" y="121"/>
                        </a:cubicBezTo>
                        <a:cubicBezTo>
                          <a:pt x="180" y="121"/>
                          <a:pt x="165" y="165"/>
                          <a:pt x="165" y="168"/>
                        </a:cubicBezTo>
                        <a:cubicBezTo>
                          <a:pt x="165" y="170"/>
                          <a:pt x="162" y="132"/>
                          <a:pt x="157" y="121"/>
                        </a:cubicBezTo>
                        <a:cubicBezTo>
                          <a:pt x="152" y="110"/>
                          <a:pt x="160" y="79"/>
                          <a:pt x="142" y="67"/>
                        </a:cubicBezTo>
                        <a:cubicBezTo>
                          <a:pt x="123" y="55"/>
                          <a:pt x="97" y="61"/>
                          <a:pt x="97" y="61"/>
                        </a:cubicBezTo>
                        <a:cubicBezTo>
                          <a:pt x="97" y="61"/>
                          <a:pt x="59" y="50"/>
                          <a:pt x="41" y="71"/>
                        </a:cubicBezTo>
                        <a:cubicBezTo>
                          <a:pt x="23" y="91"/>
                          <a:pt x="33" y="107"/>
                          <a:pt x="30" y="123"/>
                        </a:cubicBezTo>
                        <a:cubicBezTo>
                          <a:pt x="28" y="139"/>
                          <a:pt x="26" y="159"/>
                          <a:pt x="26" y="159"/>
                        </a:cubicBezTo>
                        <a:cubicBezTo>
                          <a:pt x="26" y="159"/>
                          <a:pt x="19" y="115"/>
                          <a:pt x="18" y="97"/>
                        </a:cubicBezTo>
                        <a:cubicBezTo>
                          <a:pt x="16" y="80"/>
                          <a:pt x="0" y="18"/>
                          <a:pt x="9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sz="2000" dirty="0">
                      <a:latin typeface="Elsie" panose="02000000000000000000" charset="0"/>
                    </a:endParaRPr>
                  </a:p>
                </p:txBody>
              </p:sp>
              <p:sp>
                <p:nvSpPr>
                  <p:cNvPr id="89" name="Freeform 20"/>
                  <p:cNvSpPr/>
                  <p:nvPr/>
                </p:nvSpPr>
                <p:spPr bwMode="auto">
                  <a:xfrm>
                    <a:off x="4127500" y="2557463"/>
                    <a:ext cx="612776" cy="514350"/>
                  </a:xfrm>
                  <a:custGeom>
                    <a:avLst/>
                    <a:gdLst>
                      <a:gd name="T0" fmla="*/ 152 w 442"/>
                      <a:gd name="T1" fmla="*/ 10 h 371"/>
                      <a:gd name="T2" fmla="*/ 158 w 442"/>
                      <a:gd name="T3" fmla="*/ 40 h 371"/>
                      <a:gd name="T4" fmla="*/ 200 w 442"/>
                      <a:gd name="T5" fmla="*/ 72 h 371"/>
                      <a:gd name="T6" fmla="*/ 258 w 442"/>
                      <a:gd name="T7" fmla="*/ 14 h 371"/>
                      <a:gd name="T8" fmla="*/ 257 w 442"/>
                      <a:gd name="T9" fmla="*/ 0 h 371"/>
                      <a:gd name="T10" fmla="*/ 277 w 442"/>
                      <a:gd name="T11" fmla="*/ 19 h 371"/>
                      <a:gd name="T12" fmla="*/ 278 w 442"/>
                      <a:gd name="T13" fmla="*/ 28 h 371"/>
                      <a:gd name="T14" fmla="*/ 374 w 442"/>
                      <a:gd name="T15" fmla="*/ 56 h 371"/>
                      <a:gd name="T16" fmla="*/ 429 w 442"/>
                      <a:gd name="T17" fmla="*/ 197 h 371"/>
                      <a:gd name="T18" fmla="*/ 420 w 442"/>
                      <a:gd name="T19" fmla="*/ 336 h 371"/>
                      <a:gd name="T20" fmla="*/ 360 w 442"/>
                      <a:gd name="T21" fmla="*/ 356 h 371"/>
                      <a:gd name="T22" fmla="*/ 325 w 442"/>
                      <a:gd name="T23" fmla="*/ 352 h 371"/>
                      <a:gd name="T24" fmla="*/ 324 w 442"/>
                      <a:gd name="T25" fmla="*/ 309 h 371"/>
                      <a:gd name="T26" fmla="*/ 316 w 442"/>
                      <a:gd name="T27" fmla="*/ 252 h 371"/>
                      <a:gd name="T28" fmla="*/ 334 w 442"/>
                      <a:gd name="T29" fmla="*/ 248 h 371"/>
                      <a:gd name="T30" fmla="*/ 311 w 442"/>
                      <a:gd name="T31" fmla="*/ 226 h 371"/>
                      <a:gd name="T32" fmla="*/ 269 w 442"/>
                      <a:gd name="T33" fmla="*/ 248 h 371"/>
                      <a:gd name="T34" fmla="*/ 208 w 442"/>
                      <a:gd name="T35" fmla="*/ 237 h 371"/>
                      <a:gd name="T36" fmla="*/ 206 w 442"/>
                      <a:gd name="T37" fmla="*/ 117 h 371"/>
                      <a:gd name="T38" fmla="*/ 202 w 442"/>
                      <a:gd name="T39" fmla="*/ 105 h 371"/>
                      <a:gd name="T40" fmla="*/ 211 w 442"/>
                      <a:gd name="T41" fmla="*/ 89 h 371"/>
                      <a:gd name="T42" fmla="*/ 234 w 442"/>
                      <a:gd name="T43" fmla="*/ 73 h 371"/>
                      <a:gd name="T44" fmla="*/ 227 w 442"/>
                      <a:gd name="T45" fmla="*/ 64 h 371"/>
                      <a:gd name="T46" fmla="*/ 204 w 442"/>
                      <a:gd name="T47" fmla="*/ 81 h 371"/>
                      <a:gd name="T48" fmla="*/ 196 w 442"/>
                      <a:gd name="T49" fmla="*/ 81 h 371"/>
                      <a:gd name="T50" fmla="*/ 176 w 442"/>
                      <a:gd name="T51" fmla="*/ 68 h 371"/>
                      <a:gd name="T52" fmla="*/ 166 w 442"/>
                      <a:gd name="T53" fmla="*/ 79 h 371"/>
                      <a:gd name="T54" fmla="*/ 187 w 442"/>
                      <a:gd name="T55" fmla="*/ 91 h 371"/>
                      <a:gd name="T56" fmla="*/ 184 w 442"/>
                      <a:gd name="T57" fmla="*/ 101 h 371"/>
                      <a:gd name="T58" fmla="*/ 174 w 442"/>
                      <a:gd name="T59" fmla="*/ 117 h 371"/>
                      <a:gd name="T60" fmla="*/ 165 w 442"/>
                      <a:gd name="T61" fmla="*/ 226 h 371"/>
                      <a:gd name="T62" fmla="*/ 118 w 442"/>
                      <a:gd name="T63" fmla="*/ 227 h 371"/>
                      <a:gd name="T64" fmla="*/ 89 w 442"/>
                      <a:gd name="T65" fmla="*/ 267 h 371"/>
                      <a:gd name="T66" fmla="*/ 102 w 442"/>
                      <a:gd name="T67" fmla="*/ 275 h 371"/>
                      <a:gd name="T68" fmla="*/ 98 w 442"/>
                      <a:gd name="T69" fmla="*/ 364 h 371"/>
                      <a:gd name="T70" fmla="*/ 53 w 442"/>
                      <a:gd name="T71" fmla="*/ 367 h 371"/>
                      <a:gd name="T72" fmla="*/ 4 w 442"/>
                      <a:gd name="T73" fmla="*/ 310 h 371"/>
                      <a:gd name="T74" fmla="*/ 6 w 442"/>
                      <a:gd name="T75" fmla="*/ 180 h 371"/>
                      <a:gd name="T76" fmla="*/ 46 w 442"/>
                      <a:gd name="T77" fmla="*/ 77 h 371"/>
                      <a:gd name="T78" fmla="*/ 125 w 442"/>
                      <a:gd name="T79" fmla="*/ 46 h 371"/>
                      <a:gd name="T80" fmla="*/ 152 w 442"/>
                      <a:gd name="T81" fmla="*/ 10 h 3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42" h="371">
                        <a:moveTo>
                          <a:pt x="152" y="10"/>
                        </a:moveTo>
                        <a:cubicBezTo>
                          <a:pt x="152" y="10"/>
                          <a:pt x="149" y="27"/>
                          <a:pt x="158" y="40"/>
                        </a:cubicBezTo>
                        <a:cubicBezTo>
                          <a:pt x="168" y="53"/>
                          <a:pt x="193" y="75"/>
                          <a:pt x="200" y="72"/>
                        </a:cubicBezTo>
                        <a:cubicBezTo>
                          <a:pt x="207" y="70"/>
                          <a:pt x="255" y="26"/>
                          <a:pt x="258" y="14"/>
                        </a:cubicBezTo>
                        <a:cubicBezTo>
                          <a:pt x="261" y="2"/>
                          <a:pt x="257" y="0"/>
                          <a:pt x="257" y="0"/>
                        </a:cubicBezTo>
                        <a:cubicBezTo>
                          <a:pt x="257" y="0"/>
                          <a:pt x="276" y="15"/>
                          <a:pt x="277" y="19"/>
                        </a:cubicBezTo>
                        <a:cubicBezTo>
                          <a:pt x="278" y="24"/>
                          <a:pt x="278" y="28"/>
                          <a:pt x="278" y="28"/>
                        </a:cubicBezTo>
                        <a:cubicBezTo>
                          <a:pt x="278" y="28"/>
                          <a:pt x="346" y="34"/>
                          <a:pt x="374" y="56"/>
                        </a:cubicBezTo>
                        <a:cubicBezTo>
                          <a:pt x="402" y="78"/>
                          <a:pt x="421" y="146"/>
                          <a:pt x="429" y="197"/>
                        </a:cubicBezTo>
                        <a:cubicBezTo>
                          <a:pt x="437" y="247"/>
                          <a:pt x="442" y="316"/>
                          <a:pt x="420" y="336"/>
                        </a:cubicBezTo>
                        <a:cubicBezTo>
                          <a:pt x="398" y="356"/>
                          <a:pt x="360" y="356"/>
                          <a:pt x="360" y="356"/>
                        </a:cubicBezTo>
                        <a:cubicBezTo>
                          <a:pt x="360" y="356"/>
                          <a:pt x="328" y="360"/>
                          <a:pt x="325" y="352"/>
                        </a:cubicBezTo>
                        <a:cubicBezTo>
                          <a:pt x="323" y="344"/>
                          <a:pt x="331" y="328"/>
                          <a:pt x="324" y="309"/>
                        </a:cubicBezTo>
                        <a:cubicBezTo>
                          <a:pt x="317" y="291"/>
                          <a:pt x="310" y="263"/>
                          <a:pt x="316" y="252"/>
                        </a:cubicBezTo>
                        <a:cubicBezTo>
                          <a:pt x="334" y="248"/>
                          <a:pt x="334" y="248"/>
                          <a:pt x="334" y="248"/>
                        </a:cubicBezTo>
                        <a:cubicBezTo>
                          <a:pt x="334" y="248"/>
                          <a:pt x="328" y="225"/>
                          <a:pt x="311" y="226"/>
                        </a:cubicBezTo>
                        <a:cubicBezTo>
                          <a:pt x="294" y="227"/>
                          <a:pt x="290" y="248"/>
                          <a:pt x="269" y="248"/>
                        </a:cubicBezTo>
                        <a:cubicBezTo>
                          <a:pt x="249" y="248"/>
                          <a:pt x="208" y="237"/>
                          <a:pt x="208" y="237"/>
                        </a:cubicBezTo>
                        <a:cubicBezTo>
                          <a:pt x="206" y="117"/>
                          <a:pt x="206" y="117"/>
                          <a:pt x="206" y="117"/>
                        </a:cubicBezTo>
                        <a:cubicBezTo>
                          <a:pt x="202" y="105"/>
                          <a:pt x="202" y="105"/>
                          <a:pt x="202" y="105"/>
                        </a:cubicBezTo>
                        <a:cubicBezTo>
                          <a:pt x="211" y="89"/>
                          <a:pt x="211" y="89"/>
                          <a:pt x="211" y="89"/>
                        </a:cubicBezTo>
                        <a:cubicBezTo>
                          <a:pt x="234" y="73"/>
                          <a:pt x="234" y="73"/>
                          <a:pt x="234" y="73"/>
                        </a:cubicBezTo>
                        <a:cubicBezTo>
                          <a:pt x="227" y="64"/>
                          <a:pt x="227" y="64"/>
                          <a:pt x="227" y="64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196" y="81"/>
                          <a:pt x="196" y="81"/>
                          <a:pt x="196" y="81"/>
                        </a:cubicBezTo>
                        <a:cubicBezTo>
                          <a:pt x="176" y="68"/>
                          <a:pt x="176" y="68"/>
                          <a:pt x="176" y="68"/>
                        </a:cubicBezTo>
                        <a:cubicBezTo>
                          <a:pt x="166" y="79"/>
                          <a:pt x="166" y="79"/>
                          <a:pt x="166" y="79"/>
                        </a:cubicBezTo>
                        <a:cubicBezTo>
                          <a:pt x="187" y="91"/>
                          <a:pt x="187" y="91"/>
                          <a:pt x="187" y="91"/>
                        </a:cubicBezTo>
                        <a:cubicBezTo>
                          <a:pt x="184" y="101"/>
                          <a:pt x="184" y="101"/>
                          <a:pt x="184" y="101"/>
                        </a:cubicBezTo>
                        <a:cubicBezTo>
                          <a:pt x="174" y="117"/>
                          <a:pt x="174" y="117"/>
                          <a:pt x="174" y="117"/>
                        </a:cubicBezTo>
                        <a:cubicBezTo>
                          <a:pt x="165" y="226"/>
                          <a:pt x="165" y="226"/>
                          <a:pt x="165" y="226"/>
                        </a:cubicBezTo>
                        <a:cubicBezTo>
                          <a:pt x="165" y="226"/>
                          <a:pt x="136" y="221"/>
                          <a:pt x="118" y="227"/>
                        </a:cubicBezTo>
                        <a:cubicBezTo>
                          <a:pt x="100" y="234"/>
                          <a:pt x="88" y="254"/>
                          <a:pt x="89" y="267"/>
                        </a:cubicBezTo>
                        <a:cubicBezTo>
                          <a:pt x="89" y="267"/>
                          <a:pt x="88" y="276"/>
                          <a:pt x="102" y="275"/>
                        </a:cubicBezTo>
                        <a:cubicBezTo>
                          <a:pt x="102" y="275"/>
                          <a:pt x="98" y="362"/>
                          <a:pt x="98" y="364"/>
                        </a:cubicBezTo>
                        <a:cubicBezTo>
                          <a:pt x="98" y="366"/>
                          <a:pt x="76" y="371"/>
                          <a:pt x="53" y="367"/>
                        </a:cubicBezTo>
                        <a:cubicBezTo>
                          <a:pt x="31" y="364"/>
                          <a:pt x="9" y="335"/>
                          <a:pt x="4" y="310"/>
                        </a:cubicBezTo>
                        <a:cubicBezTo>
                          <a:pt x="0" y="284"/>
                          <a:pt x="2" y="210"/>
                          <a:pt x="6" y="180"/>
                        </a:cubicBezTo>
                        <a:cubicBezTo>
                          <a:pt x="11" y="150"/>
                          <a:pt x="17" y="88"/>
                          <a:pt x="46" y="77"/>
                        </a:cubicBezTo>
                        <a:cubicBezTo>
                          <a:pt x="74" y="66"/>
                          <a:pt x="114" y="56"/>
                          <a:pt x="125" y="46"/>
                        </a:cubicBezTo>
                        <a:cubicBezTo>
                          <a:pt x="135" y="35"/>
                          <a:pt x="148" y="11"/>
                          <a:pt x="15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sz="2000" dirty="0">
                      <a:latin typeface="Elsie" panose="02000000000000000000" charset="0"/>
                    </a:endParaRPr>
                  </a:p>
                </p:txBody>
              </p:sp>
            </p:grpSp>
            <p:sp>
              <p:nvSpPr>
                <p:cNvPr id="86" name="Freeform 21"/>
                <p:cNvSpPr/>
                <p:nvPr/>
              </p:nvSpPr>
              <p:spPr bwMode="auto">
                <a:xfrm>
                  <a:off x="4267200" y="2928938"/>
                  <a:ext cx="368300" cy="120650"/>
                </a:xfrm>
                <a:custGeom>
                  <a:avLst/>
                  <a:gdLst>
                    <a:gd name="T0" fmla="*/ 230 w 266"/>
                    <a:gd name="T1" fmla="*/ 79 h 87"/>
                    <a:gd name="T2" fmla="*/ 151 w 266"/>
                    <a:gd name="T3" fmla="*/ 49 h 87"/>
                    <a:gd name="T4" fmla="*/ 82 w 266"/>
                    <a:gd name="T5" fmla="*/ 17 h 87"/>
                    <a:gd name="T6" fmla="*/ 1 w 266"/>
                    <a:gd name="T7" fmla="*/ 7 h 87"/>
                    <a:gd name="T8" fmla="*/ 0 w 266"/>
                    <a:gd name="T9" fmla="*/ 10 h 87"/>
                    <a:gd name="T10" fmla="*/ 81 w 266"/>
                    <a:gd name="T11" fmla="*/ 22 h 87"/>
                    <a:gd name="T12" fmla="*/ 230 w 266"/>
                    <a:gd name="T13" fmla="*/ 84 h 87"/>
                    <a:gd name="T14" fmla="*/ 230 w 266"/>
                    <a:gd name="T15" fmla="*/ 79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6" h="87">
                      <a:moveTo>
                        <a:pt x="230" y="79"/>
                      </a:moveTo>
                      <a:cubicBezTo>
                        <a:pt x="230" y="79"/>
                        <a:pt x="182" y="65"/>
                        <a:pt x="151" y="49"/>
                      </a:cubicBezTo>
                      <a:cubicBezTo>
                        <a:pt x="120" y="33"/>
                        <a:pt x="87" y="17"/>
                        <a:pt x="82" y="17"/>
                      </a:cubicBezTo>
                      <a:cubicBezTo>
                        <a:pt x="77" y="17"/>
                        <a:pt x="25" y="0"/>
                        <a:pt x="1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42" y="5"/>
                        <a:pt x="81" y="22"/>
                      </a:cubicBezTo>
                      <a:cubicBezTo>
                        <a:pt x="121" y="40"/>
                        <a:pt x="195" y="87"/>
                        <a:pt x="230" y="84"/>
                      </a:cubicBezTo>
                      <a:cubicBezTo>
                        <a:pt x="266" y="81"/>
                        <a:pt x="230" y="79"/>
                        <a:pt x="230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2000" dirty="0">
                    <a:latin typeface="Elsie" panose="02000000000000000000" charset="0"/>
                  </a:endParaRPr>
                </a:p>
              </p:txBody>
            </p:sp>
            <p:sp>
              <p:nvSpPr>
                <p:cNvPr id="87" name="Freeform 23"/>
                <p:cNvSpPr/>
                <p:nvPr/>
              </p:nvSpPr>
              <p:spPr bwMode="auto">
                <a:xfrm>
                  <a:off x="4251325" y="3009900"/>
                  <a:ext cx="244475" cy="55563"/>
                </a:xfrm>
                <a:custGeom>
                  <a:avLst/>
                  <a:gdLst>
                    <a:gd name="T0" fmla="*/ 5 w 177"/>
                    <a:gd name="T1" fmla="*/ 32 h 40"/>
                    <a:gd name="T2" fmla="*/ 107 w 177"/>
                    <a:gd name="T3" fmla="*/ 22 h 40"/>
                    <a:gd name="T4" fmla="*/ 169 w 177"/>
                    <a:gd name="T5" fmla="*/ 0 h 40"/>
                    <a:gd name="T6" fmla="*/ 177 w 177"/>
                    <a:gd name="T7" fmla="*/ 3 h 40"/>
                    <a:gd name="T8" fmla="*/ 103 w 177"/>
                    <a:gd name="T9" fmla="*/ 29 h 40"/>
                    <a:gd name="T10" fmla="*/ 0 w 177"/>
                    <a:gd name="T11" fmla="*/ 40 h 40"/>
                    <a:gd name="T12" fmla="*/ 5 w 177"/>
                    <a:gd name="T13" fmla="*/ 3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" h="40">
                      <a:moveTo>
                        <a:pt x="5" y="32"/>
                      </a:moveTo>
                      <a:cubicBezTo>
                        <a:pt x="5" y="32"/>
                        <a:pt x="61" y="33"/>
                        <a:pt x="107" y="22"/>
                      </a:cubicBezTo>
                      <a:cubicBezTo>
                        <a:pt x="154" y="10"/>
                        <a:pt x="169" y="0"/>
                        <a:pt x="169" y="0"/>
                      </a:cubicBezTo>
                      <a:cubicBezTo>
                        <a:pt x="177" y="3"/>
                        <a:pt x="177" y="3"/>
                        <a:pt x="177" y="3"/>
                      </a:cubicBezTo>
                      <a:cubicBezTo>
                        <a:pt x="177" y="3"/>
                        <a:pt x="142" y="22"/>
                        <a:pt x="103" y="29"/>
                      </a:cubicBezTo>
                      <a:cubicBezTo>
                        <a:pt x="64" y="36"/>
                        <a:pt x="0" y="40"/>
                        <a:pt x="0" y="40"/>
                      </a:cubicBezTo>
                      <a:lnTo>
                        <a:pt x="5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2000" dirty="0">
                    <a:latin typeface="Elsie" panose="02000000000000000000" charset="0"/>
                  </a:endParaRPr>
                </a:p>
              </p:txBody>
            </p:sp>
          </p:grpSp>
        </p:grpSp>
        <p:grpSp>
          <p:nvGrpSpPr>
            <p:cNvPr id="90" name="Group 89"/>
            <p:cNvGrpSpPr>
              <a:grpSpLocks noChangeAspect="1"/>
            </p:cNvGrpSpPr>
            <p:nvPr/>
          </p:nvGrpSpPr>
          <p:grpSpPr>
            <a:xfrm>
              <a:off x="5225316" y="3234884"/>
              <a:ext cx="324142" cy="429109"/>
              <a:chOff x="4127500" y="2260600"/>
              <a:chExt cx="612776" cy="811213"/>
            </a:xfrm>
            <a:solidFill>
              <a:schemeClr val="bg1"/>
            </a:solidFill>
          </p:grpSpPr>
          <p:sp>
            <p:nvSpPr>
              <p:cNvPr id="91" name="Freeform 22"/>
              <p:cNvSpPr/>
              <p:nvPr/>
            </p:nvSpPr>
            <p:spPr bwMode="auto">
              <a:xfrm>
                <a:off x="4491038" y="2894013"/>
                <a:ext cx="87313" cy="22225"/>
              </a:xfrm>
              <a:custGeom>
                <a:avLst/>
                <a:gdLst>
                  <a:gd name="T0" fmla="*/ 61 w 63"/>
                  <a:gd name="T1" fmla="*/ 9 h 16"/>
                  <a:gd name="T2" fmla="*/ 2 w 63"/>
                  <a:gd name="T3" fmla="*/ 0 h 16"/>
                  <a:gd name="T4" fmla="*/ 0 w 63"/>
                  <a:gd name="T5" fmla="*/ 5 h 16"/>
                  <a:gd name="T6" fmla="*/ 63 w 63"/>
                  <a:gd name="T7" fmla="*/ 16 h 16"/>
                  <a:gd name="T8" fmla="*/ 61 w 63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6">
                    <a:moveTo>
                      <a:pt x="61" y="9"/>
                    </a:moveTo>
                    <a:cubicBezTo>
                      <a:pt x="61" y="9"/>
                      <a:pt x="19" y="4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3" y="16"/>
                      <a:pt x="59" y="9"/>
                      <a:pt x="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latin typeface="Elsie" panose="02000000000000000000" charset="0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4127500" y="2260600"/>
                <a:ext cx="612776" cy="811213"/>
                <a:chOff x="4127500" y="2260600"/>
                <a:chExt cx="612776" cy="811213"/>
              </a:xfrm>
              <a:grpFill/>
            </p:grpSpPr>
            <p:grpSp>
              <p:nvGrpSpPr>
                <p:cNvPr id="93" name="Group 92"/>
                <p:cNvGrpSpPr/>
                <p:nvPr/>
              </p:nvGrpSpPr>
              <p:grpSpPr>
                <a:xfrm>
                  <a:off x="4127500" y="2260600"/>
                  <a:ext cx="612776" cy="811213"/>
                  <a:chOff x="4127500" y="2260600"/>
                  <a:chExt cx="612776" cy="811213"/>
                </a:xfrm>
                <a:grpFill/>
              </p:grpSpPr>
              <p:sp>
                <p:nvSpPr>
                  <p:cNvPr id="96" name="Freeform 19"/>
                  <p:cNvSpPr/>
                  <p:nvPr/>
                </p:nvSpPr>
                <p:spPr bwMode="auto">
                  <a:xfrm>
                    <a:off x="4267200" y="2260600"/>
                    <a:ext cx="271463" cy="234950"/>
                  </a:xfrm>
                  <a:custGeom>
                    <a:avLst/>
                    <a:gdLst>
                      <a:gd name="T0" fmla="*/ 98 w 196"/>
                      <a:gd name="T1" fmla="*/ 0 h 170"/>
                      <a:gd name="T2" fmla="*/ 170 w 196"/>
                      <a:gd name="T3" fmla="*/ 32 h 170"/>
                      <a:gd name="T4" fmla="*/ 180 w 196"/>
                      <a:gd name="T5" fmla="*/ 121 h 170"/>
                      <a:gd name="T6" fmla="*/ 165 w 196"/>
                      <a:gd name="T7" fmla="*/ 168 h 170"/>
                      <a:gd name="T8" fmla="*/ 157 w 196"/>
                      <a:gd name="T9" fmla="*/ 121 h 170"/>
                      <a:gd name="T10" fmla="*/ 142 w 196"/>
                      <a:gd name="T11" fmla="*/ 67 h 170"/>
                      <a:gd name="T12" fmla="*/ 97 w 196"/>
                      <a:gd name="T13" fmla="*/ 61 h 170"/>
                      <a:gd name="T14" fmla="*/ 41 w 196"/>
                      <a:gd name="T15" fmla="*/ 71 h 170"/>
                      <a:gd name="T16" fmla="*/ 30 w 196"/>
                      <a:gd name="T17" fmla="*/ 123 h 170"/>
                      <a:gd name="T18" fmla="*/ 26 w 196"/>
                      <a:gd name="T19" fmla="*/ 159 h 170"/>
                      <a:gd name="T20" fmla="*/ 18 w 196"/>
                      <a:gd name="T21" fmla="*/ 97 h 170"/>
                      <a:gd name="T22" fmla="*/ 98 w 196"/>
                      <a:gd name="T23" fmla="*/ 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6" h="170">
                        <a:moveTo>
                          <a:pt x="98" y="0"/>
                        </a:moveTo>
                        <a:cubicBezTo>
                          <a:pt x="98" y="0"/>
                          <a:pt x="145" y="4"/>
                          <a:pt x="170" y="32"/>
                        </a:cubicBezTo>
                        <a:cubicBezTo>
                          <a:pt x="196" y="60"/>
                          <a:pt x="186" y="97"/>
                          <a:pt x="180" y="121"/>
                        </a:cubicBezTo>
                        <a:cubicBezTo>
                          <a:pt x="180" y="121"/>
                          <a:pt x="165" y="165"/>
                          <a:pt x="165" y="168"/>
                        </a:cubicBezTo>
                        <a:cubicBezTo>
                          <a:pt x="165" y="170"/>
                          <a:pt x="162" y="132"/>
                          <a:pt x="157" y="121"/>
                        </a:cubicBezTo>
                        <a:cubicBezTo>
                          <a:pt x="152" y="110"/>
                          <a:pt x="160" y="79"/>
                          <a:pt x="142" y="67"/>
                        </a:cubicBezTo>
                        <a:cubicBezTo>
                          <a:pt x="123" y="55"/>
                          <a:pt x="97" y="61"/>
                          <a:pt x="97" y="61"/>
                        </a:cubicBezTo>
                        <a:cubicBezTo>
                          <a:pt x="97" y="61"/>
                          <a:pt x="59" y="50"/>
                          <a:pt x="41" y="71"/>
                        </a:cubicBezTo>
                        <a:cubicBezTo>
                          <a:pt x="23" y="91"/>
                          <a:pt x="33" y="107"/>
                          <a:pt x="30" y="123"/>
                        </a:cubicBezTo>
                        <a:cubicBezTo>
                          <a:pt x="28" y="139"/>
                          <a:pt x="26" y="159"/>
                          <a:pt x="26" y="159"/>
                        </a:cubicBezTo>
                        <a:cubicBezTo>
                          <a:pt x="26" y="159"/>
                          <a:pt x="19" y="115"/>
                          <a:pt x="18" y="97"/>
                        </a:cubicBezTo>
                        <a:cubicBezTo>
                          <a:pt x="16" y="80"/>
                          <a:pt x="0" y="18"/>
                          <a:pt x="9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sz="2000" dirty="0">
                      <a:latin typeface="Elsie" panose="02000000000000000000" charset="0"/>
                    </a:endParaRPr>
                  </a:p>
                </p:txBody>
              </p:sp>
              <p:sp>
                <p:nvSpPr>
                  <p:cNvPr id="97" name="Freeform 20"/>
                  <p:cNvSpPr/>
                  <p:nvPr/>
                </p:nvSpPr>
                <p:spPr bwMode="auto">
                  <a:xfrm>
                    <a:off x="4127500" y="2557463"/>
                    <a:ext cx="612776" cy="514350"/>
                  </a:xfrm>
                  <a:custGeom>
                    <a:avLst/>
                    <a:gdLst>
                      <a:gd name="T0" fmla="*/ 152 w 442"/>
                      <a:gd name="T1" fmla="*/ 10 h 371"/>
                      <a:gd name="T2" fmla="*/ 158 w 442"/>
                      <a:gd name="T3" fmla="*/ 40 h 371"/>
                      <a:gd name="T4" fmla="*/ 200 w 442"/>
                      <a:gd name="T5" fmla="*/ 72 h 371"/>
                      <a:gd name="T6" fmla="*/ 258 w 442"/>
                      <a:gd name="T7" fmla="*/ 14 h 371"/>
                      <a:gd name="T8" fmla="*/ 257 w 442"/>
                      <a:gd name="T9" fmla="*/ 0 h 371"/>
                      <a:gd name="T10" fmla="*/ 277 w 442"/>
                      <a:gd name="T11" fmla="*/ 19 h 371"/>
                      <a:gd name="T12" fmla="*/ 278 w 442"/>
                      <a:gd name="T13" fmla="*/ 28 h 371"/>
                      <a:gd name="T14" fmla="*/ 374 w 442"/>
                      <a:gd name="T15" fmla="*/ 56 h 371"/>
                      <a:gd name="T16" fmla="*/ 429 w 442"/>
                      <a:gd name="T17" fmla="*/ 197 h 371"/>
                      <a:gd name="T18" fmla="*/ 420 w 442"/>
                      <a:gd name="T19" fmla="*/ 336 h 371"/>
                      <a:gd name="T20" fmla="*/ 360 w 442"/>
                      <a:gd name="T21" fmla="*/ 356 h 371"/>
                      <a:gd name="T22" fmla="*/ 325 w 442"/>
                      <a:gd name="T23" fmla="*/ 352 h 371"/>
                      <a:gd name="T24" fmla="*/ 324 w 442"/>
                      <a:gd name="T25" fmla="*/ 309 h 371"/>
                      <a:gd name="T26" fmla="*/ 316 w 442"/>
                      <a:gd name="T27" fmla="*/ 252 h 371"/>
                      <a:gd name="T28" fmla="*/ 334 w 442"/>
                      <a:gd name="T29" fmla="*/ 248 h 371"/>
                      <a:gd name="T30" fmla="*/ 311 w 442"/>
                      <a:gd name="T31" fmla="*/ 226 h 371"/>
                      <a:gd name="T32" fmla="*/ 269 w 442"/>
                      <a:gd name="T33" fmla="*/ 248 h 371"/>
                      <a:gd name="T34" fmla="*/ 208 w 442"/>
                      <a:gd name="T35" fmla="*/ 237 h 371"/>
                      <a:gd name="T36" fmla="*/ 206 w 442"/>
                      <a:gd name="T37" fmla="*/ 117 h 371"/>
                      <a:gd name="T38" fmla="*/ 202 w 442"/>
                      <a:gd name="T39" fmla="*/ 105 h 371"/>
                      <a:gd name="T40" fmla="*/ 211 w 442"/>
                      <a:gd name="T41" fmla="*/ 89 h 371"/>
                      <a:gd name="T42" fmla="*/ 234 w 442"/>
                      <a:gd name="T43" fmla="*/ 73 h 371"/>
                      <a:gd name="T44" fmla="*/ 227 w 442"/>
                      <a:gd name="T45" fmla="*/ 64 h 371"/>
                      <a:gd name="T46" fmla="*/ 204 w 442"/>
                      <a:gd name="T47" fmla="*/ 81 h 371"/>
                      <a:gd name="T48" fmla="*/ 196 w 442"/>
                      <a:gd name="T49" fmla="*/ 81 h 371"/>
                      <a:gd name="T50" fmla="*/ 176 w 442"/>
                      <a:gd name="T51" fmla="*/ 68 h 371"/>
                      <a:gd name="T52" fmla="*/ 166 w 442"/>
                      <a:gd name="T53" fmla="*/ 79 h 371"/>
                      <a:gd name="T54" fmla="*/ 187 w 442"/>
                      <a:gd name="T55" fmla="*/ 91 h 371"/>
                      <a:gd name="T56" fmla="*/ 184 w 442"/>
                      <a:gd name="T57" fmla="*/ 101 h 371"/>
                      <a:gd name="T58" fmla="*/ 174 w 442"/>
                      <a:gd name="T59" fmla="*/ 117 h 371"/>
                      <a:gd name="T60" fmla="*/ 165 w 442"/>
                      <a:gd name="T61" fmla="*/ 226 h 371"/>
                      <a:gd name="T62" fmla="*/ 118 w 442"/>
                      <a:gd name="T63" fmla="*/ 227 h 371"/>
                      <a:gd name="T64" fmla="*/ 89 w 442"/>
                      <a:gd name="T65" fmla="*/ 267 h 371"/>
                      <a:gd name="T66" fmla="*/ 102 w 442"/>
                      <a:gd name="T67" fmla="*/ 275 h 371"/>
                      <a:gd name="T68" fmla="*/ 98 w 442"/>
                      <a:gd name="T69" fmla="*/ 364 h 371"/>
                      <a:gd name="T70" fmla="*/ 53 w 442"/>
                      <a:gd name="T71" fmla="*/ 367 h 371"/>
                      <a:gd name="T72" fmla="*/ 4 w 442"/>
                      <a:gd name="T73" fmla="*/ 310 h 371"/>
                      <a:gd name="T74" fmla="*/ 6 w 442"/>
                      <a:gd name="T75" fmla="*/ 180 h 371"/>
                      <a:gd name="T76" fmla="*/ 46 w 442"/>
                      <a:gd name="T77" fmla="*/ 77 h 371"/>
                      <a:gd name="T78" fmla="*/ 125 w 442"/>
                      <a:gd name="T79" fmla="*/ 46 h 371"/>
                      <a:gd name="T80" fmla="*/ 152 w 442"/>
                      <a:gd name="T81" fmla="*/ 10 h 3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42" h="371">
                        <a:moveTo>
                          <a:pt x="152" y="10"/>
                        </a:moveTo>
                        <a:cubicBezTo>
                          <a:pt x="152" y="10"/>
                          <a:pt x="149" y="27"/>
                          <a:pt x="158" y="40"/>
                        </a:cubicBezTo>
                        <a:cubicBezTo>
                          <a:pt x="168" y="53"/>
                          <a:pt x="193" y="75"/>
                          <a:pt x="200" y="72"/>
                        </a:cubicBezTo>
                        <a:cubicBezTo>
                          <a:pt x="207" y="70"/>
                          <a:pt x="255" y="26"/>
                          <a:pt x="258" y="14"/>
                        </a:cubicBezTo>
                        <a:cubicBezTo>
                          <a:pt x="261" y="2"/>
                          <a:pt x="257" y="0"/>
                          <a:pt x="257" y="0"/>
                        </a:cubicBezTo>
                        <a:cubicBezTo>
                          <a:pt x="257" y="0"/>
                          <a:pt x="276" y="15"/>
                          <a:pt x="277" y="19"/>
                        </a:cubicBezTo>
                        <a:cubicBezTo>
                          <a:pt x="278" y="24"/>
                          <a:pt x="278" y="28"/>
                          <a:pt x="278" y="28"/>
                        </a:cubicBezTo>
                        <a:cubicBezTo>
                          <a:pt x="278" y="28"/>
                          <a:pt x="346" y="34"/>
                          <a:pt x="374" y="56"/>
                        </a:cubicBezTo>
                        <a:cubicBezTo>
                          <a:pt x="402" y="78"/>
                          <a:pt x="421" y="146"/>
                          <a:pt x="429" y="197"/>
                        </a:cubicBezTo>
                        <a:cubicBezTo>
                          <a:pt x="437" y="247"/>
                          <a:pt x="442" y="316"/>
                          <a:pt x="420" y="336"/>
                        </a:cubicBezTo>
                        <a:cubicBezTo>
                          <a:pt x="398" y="356"/>
                          <a:pt x="360" y="356"/>
                          <a:pt x="360" y="356"/>
                        </a:cubicBezTo>
                        <a:cubicBezTo>
                          <a:pt x="360" y="356"/>
                          <a:pt x="328" y="360"/>
                          <a:pt x="325" y="352"/>
                        </a:cubicBezTo>
                        <a:cubicBezTo>
                          <a:pt x="323" y="344"/>
                          <a:pt x="331" y="328"/>
                          <a:pt x="324" y="309"/>
                        </a:cubicBezTo>
                        <a:cubicBezTo>
                          <a:pt x="317" y="291"/>
                          <a:pt x="310" y="263"/>
                          <a:pt x="316" y="252"/>
                        </a:cubicBezTo>
                        <a:cubicBezTo>
                          <a:pt x="334" y="248"/>
                          <a:pt x="334" y="248"/>
                          <a:pt x="334" y="248"/>
                        </a:cubicBezTo>
                        <a:cubicBezTo>
                          <a:pt x="334" y="248"/>
                          <a:pt x="328" y="225"/>
                          <a:pt x="311" y="226"/>
                        </a:cubicBezTo>
                        <a:cubicBezTo>
                          <a:pt x="294" y="227"/>
                          <a:pt x="290" y="248"/>
                          <a:pt x="269" y="248"/>
                        </a:cubicBezTo>
                        <a:cubicBezTo>
                          <a:pt x="249" y="248"/>
                          <a:pt x="208" y="237"/>
                          <a:pt x="208" y="237"/>
                        </a:cubicBezTo>
                        <a:cubicBezTo>
                          <a:pt x="206" y="117"/>
                          <a:pt x="206" y="117"/>
                          <a:pt x="206" y="117"/>
                        </a:cubicBezTo>
                        <a:cubicBezTo>
                          <a:pt x="202" y="105"/>
                          <a:pt x="202" y="105"/>
                          <a:pt x="202" y="105"/>
                        </a:cubicBezTo>
                        <a:cubicBezTo>
                          <a:pt x="211" y="89"/>
                          <a:pt x="211" y="89"/>
                          <a:pt x="211" y="89"/>
                        </a:cubicBezTo>
                        <a:cubicBezTo>
                          <a:pt x="234" y="73"/>
                          <a:pt x="234" y="73"/>
                          <a:pt x="234" y="73"/>
                        </a:cubicBezTo>
                        <a:cubicBezTo>
                          <a:pt x="227" y="64"/>
                          <a:pt x="227" y="64"/>
                          <a:pt x="227" y="64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196" y="81"/>
                          <a:pt x="196" y="81"/>
                          <a:pt x="196" y="81"/>
                        </a:cubicBezTo>
                        <a:cubicBezTo>
                          <a:pt x="176" y="68"/>
                          <a:pt x="176" y="68"/>
                          <a:pt x="176" y="68"/>
                        </a:cubicBezTo>
                        <a:cubicBezTo>
                          <a:pt x="166" y="79"/>
                          <a:pt x="166" y="79"/>
                          <a:pt x="166" y="79"/>
                        </a:cubicBezTo>
                        <a:cubicBezTo>
                          <a:pt x="187" y="91"/>
                          <a:pt x="187" y="91"/>
                          <a:pt x="187" y="91"/>
                        </a:cubicBezTo>
                        <a:cubicBezTo>
                          <a:pt x="184" y="101"/>
                          <a:pt x="184" y="101"/>
                          <a:pt x="184" y="101"/>
                        </a:cubicBezTo>
                        <a:cubicBezTo>
                          <a:pt x="174" y="117"/>
                          <a:pt x="174" y="117"/>
                          <a:pt x="174" y="117"/>
                        </a:cubicBezTo>
                        <a:cubicBezTo>
                          <a:pt x="165" y="226"/>
                          <a:pt x="165" y="226"/>
                          <a:pt x="165" y="226"/>
                        </a:cubicBezTo>
                        <a:cubicBezTo>
                          <a:pt x="165" y="226"/>
                          <a:pt x="136" y="221"/>
                          <a:pt x="118" y="227"/>
                        </a:cubicBezTo>
                        <a:cubicBezTo>
                          <a:pt x="100" y="234"/>
                          <a:pt x="88" y="254"/>
                          <a:pt x="89" y="267"/>
                        </a:cubicBezTo>
                        <a:cubicBezTo>
                          <a:pt x="89" y="267"/>
                          <a:pt x="88" y="276"/>
                          <a:pt x="102" y="275"/>
                        </a:cubicBezTo>
                        <a:cubicBezTo>
                          <a:pt x="102" y="275"/>
                          <a:pt x="98" y="362"/>
                          <a:pt x="98" y="364"/>
                        </a:cubicBezTo>
                        <a:cubicBezTo>
                          <a:pt x="98" y="366"/>
                          <a:pt x="76" y="371"/>
                          <a:pt x="53" y="367"/>
                        </a:cubicBezTo>
                        <a:cubicBezTo>
                          <a:pt x="31" y="364"/>
                          <a:pt x="9" y="335"/>
                          <a:pt x="4" y="310"/>
                        </a:cubicBezTo>
                        <a:cubicBezTo>
                          <a:pt x="0" y="284"/>
                          <a:pt x="2" y="210"/>
                          <a:pt x="6" y="180"/>
                        </a:cubicBezTo>
                        <a:cubicBezTo>
                          <a:pt x="11" y="150"/>
                          <a:pt x="17" y="88"/>
                          <a:pt x="46" y="77"/>
                        </a:cubicBezTo>
                        <a:cubicBezTo>
                          <a:pt x="74" y="66"/>
                          <a:pt x="114" y="56"/>
                          <a:pt x="125" y="46"/>
                        </a:cubicBezTo>
                        <a:cubicBezTo>
                          <a:pt x="135" y="35"/>
                          <a:pt x="148" y="11"/>
                          <a:pt x="15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sz="2000" dirty="0">
                      <a:latin typeface="Elsie" panose="02000000000000000000" charset="0"/>
                    </a:endParaRPr>
                  </a:p>
                </p:txBody>
              </p:sp>
            </p:grpSp>
            <p:sp>
              <p:nvSpPr>
                <p:cNvPr id="94" name="Freeform 21"/>
                <p:cNvSpPr/>
                <p:nvPr/>
              </p:nvSpPr>
              <p:spPr bwMode="auto">
                <a:xfrm>
                  <a:off x="4267200" y="2928938"/>
                  <a:ext cx="368300" cy="120650"/>
                </a:xfrm>
                <a:custGeom>
                  <a:avLst/>
                  <a:gdLst>
                    <a:gd name="T0" fmla="*/ 230 w 266"/>
                    <a:gd name="T1" fmla="*/ 79 h 87"/>
                    <a:gd name="T2" fmla="*/ 151 w 266"/>
                    <a:gd name="T3" fmla="*/ 49 h 87"/>
                    <a:gd name="T4" fmla="*/ 82 w 266"/>
                    <a:gd name="T5" fmla="*/ 17 h 87"/>
                    <a:gd name="T6" fmla="*/ 1 w 266"/>
                    <a:gd name="T7" fmla="*/ 7 h 87"/>
                    <a:gd name="T8" fmla="*/ 0 w 266"/>
                    <a:gd name="T9" fmla="*/ 10 h 87"/>
                    <a:gd name="T10" fmla="*/ 81 w 266"/>
                    <a:gd name="T11" fmla="*/ 22 h 87"/>
                    <a:gd name="T12" fmla="*/ 230 w 266"/>
                    <a:gd name="T13" fmla="*/ 84 h 87"/>
                    <a:gd name="T14" fmla="*/ 230 w 266"/>
                    <a:gd name="T15" fmla="*/ 79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6" h="87">
                      <a:moveTo>
                        <a:pt x="230" y="79"/>
                      </a:moveTo>
                      <a:cubicBezTo>
                        <a:pt x="230" y="79"/>
                        <a:pt x="182" y="65"/>
                        <a:pt x="151" y="49"/>
                      </a:cubicBezTo>
                      <a:cubicBezTo>
                        <a:pt x="120" y="33"/>
                        <a:pt x="87" y="17"/>
                        <a:pt x="82" y="17"/>
                      </a:cubicBezTo>
                      <a:cubicBezTo>
                        <a:pt x="77" y="17"/>
                        <a:pt x="25" y="0"/>
                        <a:pt x="1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42" y="5"/>
                        <a:pt x="81" y="22"/>
                      </a:cubicBezTo>
                      <a:cubicBezTo>
                        <a:pt x="121" y="40"/>
                        <a:pt x="195" y="87"/>
                        <a:pt x="230" y="84"/>
                      </a:cubicBezTo>
                      <a:cubicBezTo>
                        <a:pt x="266" y="81"/>
                        <a:pt x="230" y="79"/>
                        <a:pt x="230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2000" dirty="0">
                    <a:latin typeface="Elsie" panose="02000000000000000000" charset="0"/>
                  </a:endParaRPr>
                </a:p>
              </p:txBody>
            </p:sp>
            <p:sp>
              <p:nvSpPr>
                <p:cNvPr id="95" name="Freeform 23"/>
                <p:cNvSpPr/>
                <p:nvPr/>
              </p:nvSpPr>
              <p:spPr bwMode="auto">
                <a:xfrm>
                  <a:off x="4251325" y="3009900"/>
                  <a:ext cx="244475" cy="55563"/>
                </a:xfrm>
                <a:custGeom>
                  <a:avLst/>
                  <a:gdLst>
                    <a:gd name="T0" fmla="*/ 5 w 177"/>
                    <a:gd name="T1" fmla="*/ 32 h 40"/>
                    <a:gd name="T2" fmla="*/ 107 w 177"/>
                    <a:gd name="T3" fmla="*/ 22 h 40"/>
                    <a:gd name="T4" fmla="*/ 169 w 177"/>
                    <a:gd name="T5" fmla="*/ 0 h 40"/>
                    <a:gd name="T6" fmla="*/ 177 w 177"/>
                    <a:gd name="T7" fmla="*/ 3 h 40"/>
                    <a:gd name="T8" fmla="*/ 103 w 177"/>
                    <a:gd name="T9" fmla="*/ 29 h 40"/>
                    <a:gd name="T10" fmla="*/ 0 w 177"/>
                    <a:gd name="T11" fmla="*/ 40 h 40"/>
                    <a:gd name="T12" fmla="*/ 5 w 177"/>
                    <a:gd name="T13" fmla="*/ 3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" h="40">
                      <a:moveTo>
                        <a:pt x="5" y="32"/>
                      </a:moveTo>
                      <a:cubicBezTo>
                        <a:pt x="5" y="32"/>
                        <a:pt x="61" y="33"/>
                        <a:pt x="107" y="22"/>
                      </a:cubicBezTo>
                      <a:cubicBezTo>
                        <a:pt x="154" y="10"/>
                        <a:pt x="169" y="0"/>
                        <a:pt x="169" y="0"/>
                      </a:cubicBezTo>
                      <a:cubicBezTo>
                        <a:pt x="177" y="3"/>
                        <a:pt x="177" y="3"/>
                        <a:pt x="177" y="3"/>
                      </a:cubicBezTo>
                      <a:cubicBezTo>
                        <a:pt x="177" y="3"/>
                        <a:pt x="142" y="22"/>
                        <a:pt x="103" y="29"/>
                      </a:cubicBezTo>
                      <a:cubicBezTo>
                        <a:pt x="64" y="36"/>
                        <a:pt x="0" y="40"/>
                        <a:pt x="0" y="40"/>
                      </a:cubicBezTo>
                      <a:lnTo>
                        <a:pt x="5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2000" dirty="0">
                    <a:latin typeface="Elsie" panose="02000000000000000000" charset="0"/>
                  </a:endParaRPr>
                </a:p>
              </p:txBody>
            </p:sp>
          </p:grpSp>
        </p:grpSp>
      </p:grpSp>
      <p:sp>
        <p:nvSpPr>
          <p:cNvPr id="77" name="TextBox 18"/>
          <p:cNvSpPr txBox="1"/>
          <p:nvPr/>
        </p:nvSpPr>
        <p:spPr>
          <a:xfrm flipH="1">
            <a:off x="362600" y="195885"/>
            <a:ext cx="878157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Roboto Black" charset="0"/>
                <a:cs typeface="Roboto Black" charset="0"/>
              </a:rPr>
              <a:t>Повышение </a:t>
            </a: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Roboto Black" charset="0"/>
                <a:cs typeface="Roboto Black" charset="0"/>
              </a:rPr>
              <a:t>профессиональной</a:t>
            </a:r>
          </a:p>
          <a:p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Roboto Black" charset="0"/>
                <a:cs typeface="Roboto Black" charset="0"/>
              </a:rPr>
              <a:t>к</a:t>
            </a: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Roboto Black" charset="0"/>
                <a:cs typeface="Roboto Black" charset="0"/>
              </a:rPr>
              <a:t>омпетентности  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Roboto Black" charset="0"/>
                <a:cs typeface="Roboto Black" charset="0"/>
              </a:rPr>
              <a:t>педагогических </a:t>
            </a: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Roboto Black" charset="0"/>
                <a:cs typeface="Roboto Black" charset="0"/>
              </a:rPr>
              <a:t>работников 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Roboto Black" charset="0"/>
              <a:cs typeface="Roboto Black" charset="0"/>
            </a:endParaRPr>
          </a:p>
        </p:txBody>
      </p:sp>
      <p:sp>
        <p:nvSpPr>
          <p:cNvPr id="102" name="TextBox 18"/>
          <p:cNvSpPr txBox="1"/>
          <p:nvPr/>
        </p:nvSpPr>
        <p:spPr>
          <a:xfrm flipH="1">
            <a:off x="3461814" y="2819969"/>
            <a:ext cx="50850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Elsie" panose="02000000000000000000" charset="0"/>
                <a:ea typeface="Roboto Black" charset="0"/>
                <a:cs typeface="Roboto Black" charset="0"/>
              </a:rPr>
              <a:t>по теме «Развитие речевой культуры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Elsie" panose="02000000000000000000" charset="0"/>
              <a:ea typeface="Roboto Black" charset="0"/>
              <a:cs typeface="Roboto Black" charset="0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sie" panose="02000000000000000000" charset="0"/>
                <a:ea typeface="Roboto Black" charset="0"/>
                <a:cs typeface="Roboto Black" charset="0"/>
              </a:rPr>
              <a:t>педагогических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Elsie" panose="02000000000000000000" charset="0"/>
                <a:ea typeface="Roboto Black" charset="0"/>
                <a:cs typeface="Roboto Black" charset="0"/>
              </a:rPr>
              <a:t>работников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Elsie" panose="02000000000000000000" charset="0"/>
              <a:ea typeface="Roboto Black" charset="0"/>
              <a:cs typeface="Roboto Black" charset="0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sie" panose="02000000000000000000" charset="0"/>
                <a:ea typeface="Roboto Black" charset="0"/>
                <a:cs typeface="Roboto Black" charset="0"/>
              </a:rPr>
              <a:t>(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Elsie" panose="02000000000000000000" charset="0"/>
                <a:ea typeface="Roboto Black" charset="0"/>
                <a:cs typeface="Roboto Black" charset="0"/>
              </a:rPr>
              <a:t>обучение команд образовательных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Elsie" panose="02000000000000000000" charset="0"/>
              <a:ea typeface="Roboto Black" charset="0"/>
              <a:cs typeface="Roboto Black" charset="0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sie" panose="02000000000000000000" charset="0"/>
                <a:ea typeface="Roboto Black" charset="0"/>
                <a:cs typeface="Roboto Black" charset="0"/>
              </a:rPr>
              <a:t>организаций)»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sie" panose="02000000000000000000" charset="0"/>
                <a:ea typeface="Roboto Black" charset="0"/>
                <a:cs typeface="Roboto Black" charset="0"/>
              </a:rPr>
              <a:t>на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Elsie" panose="02000000000000000000" charset="0"/>
                <a:ea typeface="Roboto Black" charset="0"/>
                <a:cs typeface="Roboto Black" charset="0"/>
              </a:rPr>
              <a:t>базе ГБУ ДПО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sie" panose="02000000000000000000" charset="0"/>
                <a:ea typeface="Roboto Black" charset="0"/>
                <a:cs typeface="Roboto Black" charset="0"/>
              </a:rPr>
              <a:t>ЧИППКРО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Elsie" panose="02000000000000000000" charset="0"/>
              <a:ea typeface="Roboto Black" charset="0"/>
              <a:cs typeface="Roboto Black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CEE8272-723E-40DF-8DA6-7C0A7D870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726"/>
            <a:ext cx="9143999" cy="12450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3889064"/>
            <a:ext cx="1080000" cy="1080000"/>
          </a:xfrm>
          <a:prstGeom prst="rect">
            <a:avLst/>
          </a:prstGeom>
          <a:effectLst>
            <a:glow rad="177800">
              <a:srgbClr val="0BD0D9">
                <a:alpha val="53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92970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4月份上传文件\73部门业绩销售汇报PPT"/>
</p:tagLst>
</file>

<file path=ppt/theme/theme1.xml><?xml version="1.0" encoding="utf-8"?>
<a:theme xmlns:a="http://schemas.openxmlformats.org/drawingml/2006/main" name="Office 主题">
  <a:themeElements>
    <a:clrScheme name="自定义 7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B91A4"/>
      </a:accent1>
      <a:accent2>
        <a:srgbClr val="43B9BA"/>
      </a:accent2>
      <a:accent3>
        <a:srgbClr val="8B91A4"/>
      </a:accent3>
      <a:accent4>
        <a:srgbClr val="43B9BA"/>
      </a:accent4>
      <a:accent5>
        <a:srgbClr val="8B91A4"/>
      </a:accent5>
      <a:accent6>
        <a:srgbClr val="43B9BA"/>
      </a:accent6>
      <a:hlink>
        <a:srgbClr val="8B91A4"/>
      </a:hlink>
      <a:folHlink>
        <a:srgbClr val="43B9BA"/>
      </a:folHlink>
    </a:clrScheme>
    <a:fontScheme name="自定义 1">
      <a:majorFont>
        <a:latin typeface="Calibri"/>
        <a:ea typeface="Elsie"/>
        <a:cs typeface=""/>
      </a:majorFont>
      <a:minorFont>
        <a:latin typeface="Calibri"/>
        <a:ea typeface="Elsi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1">
      <a:majorFont>
        <a:latin typeface="Calibri"/>
        <a:ea typeface="Elsie"/>
        <a:cs typeface=""/>
      </a:majorFont>
      <a:minorFont>
        <a:latin typeface="Calibri"/>
        <a:ea typeface="Elsi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927</Words>
  <Application>Microsoft Office PowerPoint</Application>
  <PresentationFormat>Экран (16:9)</PresentationFormat>
  <Paragraphs>201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微软雅黑</vt:lpstr>
      <vt:lpstr>宋体</vt:lpstr>
      <vt:lpstr>Arial</vt:lpstr>
      <vt:lpstr>Calibri</vt:lpstr>
      <vt:lpstr>Calibri Light</vt:lpstr>
      <vt:lpstr>Days</vt:lpstr>
      <vt:lpstr>Elsie</vt:lpstr>
      <vt:lpstr>FontAwesome</vt:lpstr>
      <vt:lpstr>Montserrat SemiBold</vt:lpstr>
      <vt:lpstr>Palatino</vt:lpstr>
      <vt:lpstr>Roboto Black</vt:lpstr>
      <vt:lpstr>Times New Roman</vt:lpstr>
      <vt:lpstr>字魂70号-灵悦黑体</vt:lpstr>
      <vt:lpstr>Office 主题</vt:lpstr>
      <vt:lpstr>1_Office 主题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5</cp:revision>
  <dcterms:created xsi:type="dcterms:W3CDTF">2019-03-15T05:06:00Z</dcterms:created>
  <dcterms:modified xsi:type="dcterms:W3CDTF">2022-01-17T11:31:07Z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B88CFEDF4DE3468FA97A8DCAF32A26CC</vt:lpwstr>
  </property>
</Properties>
</file>