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маленькие </a:t>
            </a:r>
            <a:r>
              <a:rPr lang="ru-RU" sz="3200" dirty="0" smtClean="0"/>
              <a:t>Герои </a:t>
            </a:r>
            <a:r>
              <a:rPr lang="ru-RU" sz="3200" dirty="0" smtClean="0"/>
              <a:t>большой войны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Володя Дубинин – </a:t>
            </a:r>
            <a:r>
              <a:rPr lang="ru-RU" sz="2400" dirty="0" smtClean="0"/>
              <a:t>пионер-герой</a:t>
            </a:r>
            <a:endParaRPr lang="ru-RU" sz="2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932040" y="4581128"/>
            <a:ext cx="38884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выполнила: Плаксина Алёна, 8 класс,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МАОУ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Гимназия №26 г. Челябинска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аучный руководитель: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Темных Ольга Михайловна,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истории и обществознания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высшей категории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онкурс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исследовательских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проектных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Маленькие Герои большой войны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16832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Володя Дубинин — это один из героев Великой Отечественной войны, несмотря на свой юный возраст, навеки вписавший свое имя в историю народного подвига. Родился он 29 августа 1927 года в семье моряка и красноармейца Н.С. Дубинина</a:t>
            </a:r>
            <a:r>
              <a:rPr lang="ru-RU" dirty="0" smtClean="0"/>
              <a:t>.</a:t>
            </a:r>
            <a:r>
              <a:rPr lang="ru-RU" dirty="0" smtClean="0"/>
              <a:t> Когда началась Великая Отечественная война, отец Володи ушел на фронт, а он с матерью и сестрою остался в Керчи. Гитлеровцы все ближе подходили к городу, тогда Володя с друзьями попросился в партизанский отряд</a:t>
            </a:r>
            <a:r>
              <a:rPr lang="ru-RU" dirty="0" smtClean="0"/>
              <a:t>.</a:t>
            </a:r>
            <a:r>
              <a:rPr lang="ru-RU" dirty="0" smtClean="0"/>
              <a:t> Герой Володя Дубинин оказался незаменимым участником партизанского отряда благодаря своему мужеству и смелости. Погиб юный партизан 4 января 1942 года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а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2040" y="332656"/>
            <a:ext cx="3995936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404664"/>
            <a:ext cx="37444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Володя Дубинин – пионер-герой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771800" y="332656"/>
            <a:ext cx="3633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Память Володе Дубинину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528" y="908720"/>
            <a:ext cx="46085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После окончания Великой Отечественной войны к герою Володи Дубинину пришла настоящая народная слава. Во многих городах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Крымского полуострова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 ему были установлены памятники. Памятники появились даже в отдаленных от его подвига местах Советского Союза: городах Калининграде, Рязани, Липецке, Харькове и т. 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Множество пионерских лагерей носили имя Володи Дубинина. В честь юного героя был даже назван небольшой город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Дубинино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. Именем мальчика называли школы, дворцы детского творчества, аллеи и парки.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О подвиге Володе были написаны книги (наиболее известная среди них «Улица младшего сына» Л. Кассиля), снято два художественных фильма, написаны песни. Спустя много десятилетий память о подвиге этого юного героя не умирает!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http://900igr.net/up/datai/155494/0020-024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052736"/>
            <a:ext cx="2710180" cy="3817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076056" y="4941168"/>
            <a:ext cx="37444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Памятник на улице Володи Дубинина в Керчи, открытый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12 июля 1964 года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(скульптор Л.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Смерчинский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20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760" y="332656"/>
            <a:ext cx="4177531" cy="557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87727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Памятник Володе Дубинину на территории бывшего пионерского лагеря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«Алые паруса»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селе Ягодное близ Тольятти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altay/367512/2a0000015b70fa7a9cf827193981eac8ba9f/X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019353" cy="526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580526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Дом детского и юношеского творчества имени Володи Дубинина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 Новосибирске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everouralsk.org/uploads/posts/2015-10/1443795557_lager-dubini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686682" cy="5015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566124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Детский оздоровительный загородный лагерь имени Володи Дубинина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 Североуральске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36addc8bc6842fcd1a86f1fed5dffd90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6672"/>
            <a:ext cx="3683669" cy="4911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573325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Памятник Володе Дубинину на аллее героев в детском парке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 Симферополе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incamp.ru/u/1/128/lager-im-chkalova-93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522193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566124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Оздоровительный  лагерь имени Володи Дубинина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 г. Енакиево (Украина, Донецкая обл.)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5536" y="620688"/>
            <a:ext cx="496855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Выводы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 проделанной мной работы можно сделать следующие выводы: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Детям во время войны было так же тяжело, как и взрослым, им приходилось трудиться в тылу армии и партизанских отрядах. Им пришлось увидеть настоящие ужасы войны. Роль детей сильно повлияла на дальнейшие развития военных действий и победу над врагом.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Герой Володя Дубинин оказался незаменимым участником партизанского отряда благодаря своему мужеству и смелости.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После окончания Великой Отечественной войны к герою Володи Дубинину пришла настоящая народная слава. Во многих городах ему были установлены памятники. О подвиге Володе были написаны книги, снято два художественных фильма, написаны песни.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5363" name="Picture 3" descr="https://im0-tub-ru.yandex.net/i?id=1df424562e898b388708c40cd7202e08&amp;n=33&amp;w=15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92696"/>
            <a:ext cx="352839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236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маленькие Герои большой войны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маленькие Герои большой войны</dc:title>
  <dc:creator>Алёна</dc:creator>
  <cp:lastModifiedBy>Алёна</cp:lastModifiedBy>
  <cp:revision>3</cp:revision>
  <dcterms:created xsi:type="dcterms:W3CDTF">2020-04-01T11:45:16Z</dcterms:created>
  <dcterms:modified xsi:type="dcterms:W3CDTF">2020-04-01T12:10:08Z</dcterms:modified>
</cp:coreProperties>
</file>