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1" r:id="rId4"/>
    <p:sldId id="256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79609"/>
            <a:ext cx="6768752" cy="36004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Администрация города Челябинска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6448251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z="1400" smtClean="0"/>
              <a:pPr/>
              <a:t>1</a:t>
            </a:fld>
            <a:endParaRPr lang="ru-RU" sz="140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FA690F5C-004C-42B9-B72F-B786C782DD2F}"/>
              </a:ext>
            </a:extLst>
          </p:cNvPr>
          <p:cNvSpPr txBox="1"/>
          <p:nvPr/>
        </p:nvSpPr>
        <p:spPr>
          <a:xfrm>
            <a:off x="899592" y="692696"/>
            <a:ext cx="762401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Комитет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делам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Челябинска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6A4A1D50-C345-4A34-88BD-4C0B81EE5703}"/>
              </a:ext>
            </a:extLst>
          </p:cNvPr>
          <p:cNvSpPr txBox="1"/>
          <p:nvPr/>
        </p:nvSpPr>
        <p:spPr>
          <a:xfrm>
            <a:off x="755576" y="1412776"/>
            <a:ext cx="7624018" cy="113877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endParaRPr lang="ru-RU" sz="2000" b="1" dirty="0"/>
          </a:p>
          <a:p>
            <a:pPr algn="ctr"/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en-US" sz="24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рмарка</a:t>
            </a:r>
            <a:r>
              <a:rPr lang="en-US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ежей</a:t>
            </a:r>
            <a:r>
              <a:rPr lang="en-US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Калининского</a:t>
            </a:r>
            <a:r>
              <a:rPr lang="en-US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района</a:t>
            </a:r>
            <a:endParaRPr lang="ru-RU" sz="2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CED1909E-D425-4815-B6E0-8863093AA9F6}"/>
              </a:ext>
            </a:extLst>
          </p:cNvPr>
          <p:cNvSpPr txBox="1"/>
          <p:nvPr/>
        </p:nvSpPr>
        <p:spPr>
          <a:xfrm>
            <a:off x="827584" y="3068960"/>
            <a:ext cx="7624018" cy="224676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002060"/>
                </a:solidFill>
              </a:rPr>
              <a:t>по</a:t>
            </a:r>
            <a:r>
              <a:rPr lang="en-US" sz="2800" dirty="0" smtClean="0">
                <a:solidFill>
                  <a:srgbClr val="002060"/>
                </a:solidFill>
              </a:rPr>
              <a:t> т</a:t>
            </a:r>
            <a:r>
              <a:rPr lang="ru-RU" sz="2800" dirty="0" err="1" smtClean="0">
                <a:solidFill>
                  <a:srgbClr val="002060"/>
                </a:solidFill>
              </a:rPr>
              <a:t>иражировани</a:t>
            </a:r>
            <a:r>
              <a:rPr lang="en-US" sz="2800" dirty="0" smtClean="0">
                <a:solidFill>
                  <a:srgbClr val="002060"/>
                </a:solidFill>
              </a:rPr>
              <a:t>ю</a:t>
            </a:r>
            <a:r>
              <a:rPr lang="ru-RU" sz="2800" dirty="0" smtClean="0">
                <a:solidFill>
                  <a:srgbClr val="002060"/>
                </a:solidFill>
              </a:rPr>
              <a:t>  </a:t>
            </a:r>
            <a:r>
              <a:rPr lang="ru-RU" sz="2800" dirty="0" smtClean="0">
                <a:solidFill>
                  <a:srgbClr val="002060"/>
                </a:solidFill>
              </a:rPr>
              <a:t>проекта МБОУ «СОШ № 42 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>г. Челябинска» по теме: </a:t>
            </a:r>
            <a:r>
              <a:rPr lang="en-US" sz="2800" dirty="0" smtClean="0">
                <a:solidFill>
                  <a:srgbClr val="002060"/>
                </a:solidFill>
              </a:rPr>
              <a:t>“</a:t>
            </a:r>
            <a:r>
              <a:rPr lang="ru-RU" sz="2800" dirty="0" smtClean="0">
                <a:solidFill>
                  <a:srgbClr val="002060"/>
                </a:solidFill>
              </a:rPr>
              <a:t>Оптимизация процесса построения маршрута индивидуального развития обучающихся 8-11 классов по профессиональной ориентации школьников </a:t>
            </a:r>
            <a:r>
              <a:rPr lang="en-US" sz="2800" dirty="0" smtClean="0">
                <a:solidFill>
                  <a:srgbClr val="002060"/>
                </a:solidFill>
              </a:rPr>
              <a:t>“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36477" y="6299391"/>
            <a:ext cx="6957847" cy="28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5084" y="497018"/>
            <a:ext cx="6957847" cy="28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76C5848D-E353-4493-B4C3-0DA0BB73400D}"/>
              </a:ext>
            </a:extLst>
          </p:cNvPr>
          <p:cNvSpPr txBox="1"/>
          <p:nvPr/>
        </p:nvSpPr>
        <p:spPr>
          <a:xfrm>
            <a:off x="2393467" y="6028689"/>
            <a:ext cx="3995863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Челябинск -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 descr="gerd_mal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16632"/>
            <a:ext cx="561196" cy="69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5174418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2261134-B118-4814-910A-53FD1FCFF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2</a:t>
            </a:fld>
            <a:endParaRPr lang="ru-RU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71444" y="384436"/>
            <a:ext cx="6957847" cy="28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17484" y="6237312"/>
            <a:ext cx="6957847" cy="28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1259632" y="179609"/>
            <a:ext cx="6768752" cy="360040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Администрация города Челябинска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12" name="Рисунок 11" descr="gerd_mal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16632"/>
            <a:ext cx="561196" cy="69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894929"/>
            <a:ext cx="8291264" cy="5963071"/>
          </a:xfrm>
          <a:prstGeom prst="rect">
            <a:avLst/>
          </a:prstGeom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1259632" y="548680"/>
            <a:ext cx="6768752" cy="360040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</a:t>
            </a:r>
            <a:r>
              <a:rPr kumimoji="0" lang="en-US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арта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en-US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тиражируемого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en-US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проекта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09449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6448251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z="1400" smtClean="0"/>
              <a:pPr/>
              <a:t>3</a:t>
            </a:fld>
            <a:endParaRPr lang="ru-RU" sz="140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36477" y="6299391"/>
            <a:ext cx="6957847" cy="28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5084" y="497018"/>
            <a:ext cx="6957847" cy="28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Рисунок 14" descr="gerd_mal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16632"/>
            <a:ext cx="561196" cy="69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Заголовок 1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en-US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рмарка</a:t>
            </a:r>
            <a:r>
              <a:rPr lang="en-US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ежей</a:t>
            </a:r>
            <a:r>
              <a:rPr lang="en-US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Калининского</a:t>
            </a:r>
            <a:r>
              <a:rPr lang="en-US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района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18" name="Picture 2" descr="Августовские мероприятия 21.08.2019 г.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2924944"/>
            <a:ext cx="4994920" cy="3329947"/>
          </a:xfrm>
          <a:prstGeom prst="rect">
            <a:avLst/>
          </a:prstGeom>
          <a:noFill/>
        </p:spPr>
      </p:pic>
      <p:pic>
        <p:nvPicPr>
          <p:cNvPr id="19" name="Picture 6" descr="Августовские мероприятия 21.08.2019 г.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1268760"/>
            <a:ext cx="4094820" cy="27298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5174418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414783184"/>
              </p:ext>
            </p:extLst>
          </p:nvPr>
        </p:nvGraphicFramePr>
        <p:xfrm>
          <a:off x="-3" y="44624"/>
          <a:ext cx="9144002" cy="699643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007389"/>
                <a:gridCol w="926872"/>
                <a:gridCol w="1029963"/>
                <a:gridCol w="1029963"/>
                <a:gridCol w="1029963"/>
                <a:gridCol w="1029963"/>
                <a:gridCol w="1029963"/>
                <a:gridCol w="1029963"/>
                <a:gridCol w="1029963"/>
              </a:tblGrid>
              <a:tr h="370840">
                <a:tc rowSpan="2">
                  <a:txBody>
                    <a:bodyPr/>
                    <a:lstStyle/>
                    <a:p>
                      <a:endParaRPr lang="ru-RU" sz="1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ООО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Неопределенность выпускников в выборе своей будущей профессии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Снижение мотивации и осознанности обучающихся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Снижение качества образовательных результатов обучающихся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Нехватка кадровых и временных ресурсов ОО для построения МИР обучающегося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 мотивационной готовности учащихся к выбору профессии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 разбросанности интересов обучающихся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Принятие решения в выборе будущей профессии и профильных предметов РОДИТЕЛЯМИ, а не детьми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Несоответствие выбора профессий возможностям здоровья выпускника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0336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ОЦ№1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110336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ОЦ НЬЮТОН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110336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164435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80963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ОЦ№7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80963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С(К)ОШ№11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№21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80963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80963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№25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№36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80963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№50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80963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№54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80963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№78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80963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№97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№104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80963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№109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80963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№124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№129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80963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№150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80963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№151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№154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8096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итого: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77395465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</TotalTime>
  <Words>336</Words>
  <Application>Microsoft Office PowerPoint</Application>
  <PresentationFormat>Экран (4:3)</PresentationFormat>
  <Paragraphs>228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Администрация города Челябинска</vt:lpstr>
      <vt:lpstr>Слайд 2</vt:lpstr>
      <vt:lpstr>Ярмарка ежей Калининского района 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Белехова Ирина Олеговна</dc:creator>
  <cp:lastModifiedBy>Пользователь Windows</cp:lastModifiedBy>
  <cp:revision>12</cp:revision>
  <dcterms:created xsi:type="dcterms:W3CDTF">2023-10-04T04:03:43Z</dcterms:created>
  <dcterms:modified xsi:type="dcterms:W3CDTF">2023-10-23T19:42:59Z</dcterms:modified>
</cp:coreProperties>
</file>