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92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79609"/>
            <a:ext cx="6768752" cy="36004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города Челябинска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1</a:t>
            </a:fld>
            <a:endParaRPr lang="ru-RU" sz="140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A690F5C-004C-42B9-B72F-B786C782DD2F}"/>
              </a:ext>
            </a:extLst>
          </p:cNvPr>
          <p:cNvSpPr txBox="1"/>
          <p:nvPr/>
        </p:nvSpPr>
        <p:spPr>
          <a:xfrm>
            <a:off x="899592" y="692696"/>
            <a:ext cx="762401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делам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A4A1D50-C345-4A34-88BD-4C0B81EE5703}"/>
              </a:ext>
            </a:extLst>
          </p:cNvPr>
          <p:cNvSpPr txBox="1"/>
          <p:nvPr/>
        </p:nvSpPr>
        <p:spPr>
          <a:xfrm>
            <a:off x="755576" y="1412776"/>
            <a:ext cx="7624018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Центрального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ED1909E-D425-4815-B6E0-8863093AA9F6}"/>
              </a:ext>
            </a:extLst>
          </p:cNvPr>
          <p:cNvSpPr txBox="1"/>
          <p:nvPr/>
        </p:nvSpPr>
        <p:spPr>
          <a:xfrm>
            <a:off x="827584" y="3068960"/>
            <a:ext cx="7624018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2060"/>
                </a:solidFill>
              </a:rPr>
              <a:t>по</a:t>
            </a:r>
            <a:r>
              <a:rPr lang="en-US" sz="2800" dirty="0" smtClean="0">
                <a:solidFill>
                  <a:srgbClr val="002060"/>
                </a:solidFill>
              </a:rPr>
              <a:t> т</a:t>
            </a:r>
            <a:r>
              <a:rPr lang="ru-RU" sz="2800" dirty="0" err="1" smtClean="0">
                <a:solidFill>
                  <a:srgbClr val="002060"/>
                </a:solidFill>
              </a:rPr>
              <a:t>иражировани</a:t>
            </a:r>
            <a:r>
              <a:rPr lang="en-US" sz="2800" dirty="0" smtClean="0">
                <a:solidFill>
                  <a:srgbClr val="002060"/>
                </a:solidFill>
              </a:rPr>
              <a:t>ю</a:t>
            </a:r>
            <a:r>
              <a:rPr lang="ru-RU" sz="2800" dirty="0" smtClean="0">
                <a:solidFill>
                  <a:srgbClr val="002060"/>
                </a:solidFill>
              </a:rPr>
              <a:t>  проекта МБОУ «СОШ № 42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г. Челябинска» по теме: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r>
              <a:rPr lang="ru-RU" sz="2800" dirty="0" smtClean="0">
                <a:solidFill>
                  <a:srgbClr val="002060"/>
                </a:solidFill>
              </a:rPr>
              <a:t>Оптимизация процесса построения маршрута индивидуального развития обучающихся 8-11 классов по профессиональной ориентации школьников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6C5848D-E353-4493-B4C3-0DA0BB73400D}"/>
              </a:ext>
            </a:extLst>
          </p:cNvPr>
          <p:cNvSpPr txBox="1"/>
          <p:nvPr/>
        </p:nvSpPr>
        <p:spPr>
          <a:xfrm>
            <a:off x="2393467" y="6028689"/>
            <a:ext cx="39958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2261134-B118-4814-910A-53FD1FCF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444" y="384436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84" y="6237312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259632" y="179609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Администрация города Челябинска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94929"/>
            <a:ext cx="8291264" cy="5963071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259632" y="548680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арта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тиражируемого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94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3</a:t>
            </a:fld>
            <a:endParaRPr lang="ru-RU" sz="140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Центрального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" name="Picture 4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179512" y="1340768"/>
            <a:ext cx="4291477" cy="30243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2" descr="Â«ÐÐ¸Ð±ÐµÑQuizÂ» Ð² Ð§ÐµÐ»ÑÐ±Ð¸Ð½ÑÐºÐµ. 26.02.2019 Ð³.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4932040" y="3573016"/>
            <a:ext cx="4032448" cy="26882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737974547"/>
              </p:ext>
            </p:extLst>
          </p:nvPr>
        </p:nvGraphicFramePr>
        <p:xfrm>
          <a:off x="323528" y="260648"/>
          <a:ext cx="8496942" cy="6120684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136077"/>
                <a:gridCol w="973780"/>
                <a:gridCol w="994250"/>
                <a:gridCol w="1078567"/>
                <a:gridCol w="1078567"/>
                <a:gridCol w="1078567"/>
                <a:gridCol w="1078567"/>
                <a:gridCol w="1078567"/>
              </a:tblGrid>
              <a:tr h="423015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ООО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0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0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lang="ru-RU" sz="10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016565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Неопределенность выпускников в выборе своей будущей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мотивации и осознанности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качества образовательных результатов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Нехватка кадровых и временных ресурсов ОО для построения МИР обучающегося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мотивационной готовности учащихся к выбору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разбросанности интересов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Принятие решения в выборе будущей профессии и профильных предметов РОДИТЕЛЯМИ, а не детьми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42808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Школа-интернат№4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№30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№31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№63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№67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С(К)ОШ№127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№138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№147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№148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25424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202091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итого: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1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4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73954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</TotalTime>
  <Words>226</Words>
  <Application>Microsoft Office PowerPoint</Application>
  <PresentationFormat>Экран (4:3)</PresentationFormat>
  <Paragraphs>139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Администрация города Челябинска</vt:lpstr>
      <vt:lpstr>Слайд 2</vt:lpstr>
      <vt:lpstr>Ярмарка ежей Центрального района 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Белехова Ирина Олеговна</dc:creator>
  <cp:lastModifiedBy>Пользователь Windows</cp:lastModifiedBy>
  <cp:revision>23</cp:revision>
  <dcterms:created xsi:type="dcterms:W3CDTF">2023-10-04T04:03:43Z</dcterms:created>
  <dcterms:modified xsi:type="dcterms:W3CDTF">2023-10-23T20:10:15Z</dcterms:modified>
</cp:coreProperties>
</file>