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Курчатовского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Курчатовского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149080"/>
            <a:ext cx="4319303" cy="2426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4116883" cy="2604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28.03.20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556792"/>
            <a:ext cx="3518756" cy="23458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39829794"/>
              </p:ext>
            </p:extLst>
          </p:nvPr>
        </p:nvGraphicFramePr>
        <p:xfrm>
          <a:off x="-2" y="188640"/>
          <a:ext cx="9144000" cy="642557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43000"/>
                <a:gridCol w="1143000"/>
                <a:gridCol w="1143000"/>
                <a:gridCol w="1114426"/>
                <a:gridCol w="1171574"/>
                <a:gridCol w="1143000"/>
                <a:gridCol w="1143000"/>
                <a:gridCol w="1143000"/>
              </a:tblGrid>
              <a:tr h="370840">
                <a:tc rowSpan="2">
                  <a:txBody>
                    <a:bodyPr/>
                    <a:lstStyle/>
                    <a:p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23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ОЦ№2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823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ОЦ№5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8020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8020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62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3430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№115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3600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540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№137</a:t>
                      </a: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№152</a:t>
                      </a: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 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48964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269</Words>
  <Application>Microsoft Office PowerPoint</Application>
  <PresentationFormat>Экран (4:3)</PresentationFormat>
  <Paragraphs>188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 Курчатовского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9</cp:revision>
  <dcterms:created xsi:type="dcterms:W3CDTF">2023-10-04T04:03:25Z</dcterms:created>
  <dcterms:modified xsi:type="dcterms:W3CDTF">2023-10-23T19:46:36Z</dcterms:modified>
</cp:coreProperties>
</file>