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="" xmlns:p14="http://schemas.microsoft.com/office/powerpoint/2010/main">
          <a:srgbClr val="FF0000"/>
        </p14:laserClr>
      </p:ext>
      <p:ext uri="{2FDB2607-1784-4EEB-B798-7EB5836EED8A}">
        <p14:showMediaCtrls xmlns="" xmlns:p14="http://schemas.microsoft.com/office/powerpoint/2010/main" val="1"/>
      </p:ext>
    </p:extLst>
  </p:showPr>
  <p:extLst>
    <p:ext uri="{E76CE94A-603C-4142-B9EB-6D1370010A27}">
      <p14:discardImageEditData xmlns="" xmlns:p14="http://schemas.microsoft.com/office/powerpoint/2010/main" val="0"/>
    </p:ext>
    <p:ext uri="{D31A062A-798A-4329-ABDD-BBA856620510}">
      <p14:defaultImageDpi xmlns=""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vertBarState="minimized" horzBarState="maximized">
    <p:restoredLeft sz="15620" autoAdjust="0"/>
    <p:restoredTop sz="94660" autoAdjust="0"/>
  </p:normalViewPr>
  <p:slideViewPr>
    <p:cSldViewPr>
      <p:cViewPr>
        <p:scale>
          <a:sx n="100" d="100"/>
          <a:sy n="100" d="100"/>
        </p:scale>
        <p:origin x="-2676" y="-45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Советского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Советского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sp>
        <p:nvSpPr>
          <p:cNvPr id="9" name="Содержимое 8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10" name="Picture 8" descr="Августовские мероприятия 21.08.2019 г."/>
          <p:cNvPicPr>
            <a:picLocks noChangeAspect="1" noChangeArrowheads="1"/>
          </p:cNvPicPr>
          <p:nvPr/>
        </p:nvPicPr>
        <p:blipFill>
          <a:blip r:embed="rId4" cstate="print">
            <a:lum bright="24000"/>
          </a:blip>
          <a:srcRect/>
          <a:stretch>
            <a:fillRect/>
          </a:stretch>
        </p:blipFill>
        <p:spPr bwMode="auto">
          <a:xfrm>
            <a:off x="2843808" y="3933056"/>
            <a:ext cx="3816424" cy="2544283"/>
          </a:xfrm>
          <a:prstGeom prst="rect">
            <a:avLst/>
          </a:prstGeom>
          <a:noFill/>
        </p:spPr>
      </p:pic>
      <p:pic>
        <p:nvPicPr>
          <p:cNvPr id="11" name="Picture 2" descr="молодые педагоги"/>
          <p:cNvPicPr>
            <a:picLocks noChangeAspect="1" noChangeArrowheads="1"/>
          </p:cNvPicPr>
          <p:nvPr/>
        </p:nvPicPr>
        <p:blipFill>
          <a:blip r:embed="rId5" cstate="print">
            <a:lum bright="24000"/>
          </a:blip>
          <a:srcRect/>
          <a:stretch>
            <a:fillRect/>
          </a:stretch>
        </p:blipFill>
        <p:spPr bwMode="auto">
          <a:xfrm>
            <a:off x="4788024" y="1628800"/>
            <a:ext cx="3518756" cy="2345837"/>
          </a:xfrm>
          <a:prstGeom prst="rect">
            <a:avLst/>
          </a:prstGeom>
          <a:noFill/>
        </p:spPr>
      </p:pic>
      <p:pic>
        <p:nvPicPr>
          <p:cNvPr id="12" name="Picture 2" descr="молодые педагоги"/>
          <p:cNvPicPr>
            <a:picLocks noChangeAspect="1" noChangeArrowheads="1"/>
          </p:cNvPicPr>
          <p:nvPr/>
        </p:nvPicPr>
        <p:blipFill>
          <a:blip r:embed="rId6" cstate="print">
            <a:lum bright="24000"/>
          </a:blip>
          <a:srcRect/>
          <a:stretch>
            <a:fillRect/>
          </a:stretch>
        </p:blipFill>
        <p:spPr bwMode="auto">
          <a:xfrm>
            <a:off x="971600" y="1556792"/>
            <a:ext cx="3456384" cy="2304256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="" xmlns:p14="http://schemas.microsoft.com/office/powerpoint/2010/main" val="2127786510"/>
              </p:ext>
            </p:extLst>
          </p:nvPr>
        </p:nvGraphicFramePr>
        <p:xfrm>
          <a:off x="323528" y="260648"/>
          <a:ext cx="8496948" cy="6359336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936104"/>
                <a:gridCol w="861284"/>
                <a:gridCol w="957080"/>
                <a:gridCol w="957080"/>
                <a:gridCol w="957080"/>
                <a:gridCol w="957080"/>
                <a:gridCol w="957080"/>
                <a:gridCol w="957080"/>
                <a:gridCol w="957080"/>
              </a:tblGrid>
              <a:tr h="370840">
                <a:tc rowSpan="2"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Несоответствие выбора профессий возможностям здоровья выпускника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2459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№11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459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С(К)ОШИ№12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24596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rlito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216024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№17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№43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№58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5581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№121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№131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0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№145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8096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10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="" xmlns:p14="http://schemas.microsoft.com/office/powerpoint/2010/main" val="2773954659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96</TotalTime>
  <Words>271</Words>
  <Application>Microsoft Office PowerPoint</Application>
  <PresentationFormat>Экран (4:3)</PresentationFormat>
  <Paragraphs>191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 Советского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18</cp:revision>
  <dcterms:created xsi:type="dcterms:W3CDTF">2023-10-04T04:03:43Z</dcterms:created>
  <dcterms:modified xsi:type="dcterms:W3CDTF">2023-10-23T19:59:55Z</dcterms:modified>
</cp:coreProperties>
</file>