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9" r:id="rId3"/>
    <p:sldId id="260" r:id="rId4"/>
    <p:sldId id="261" r:id="rId5"/>
    <p:sldId id="256" r:id="rId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 xmlns="">
          <a:srgbClr val="FF0000"/>
        </p14:laserClr>
      </p:ext>
      <p:ext uri="{2FDB2607-1784-4EEB-B798-7EB5836EED8A}">
        <p14:showMediaCtrls xmlns:p14="http://schemas.microsoft.com/office/powerpoint/2010/main" xmlns="" val="1"/>
      </p:ext>
    </p:extLst>
  </p:showPr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944" y="-31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Я</a:t>
            </a:r>
            <a:r>
              <a:rPr lang="en-US" dirty="0" err="1" smtClean="0"/>
              <a:t>рмарка</a:t>
            </a:r>
            <a:r>
              <a:rPr lang="en-US" dirty="0" smtClean="0"/>
              <a:t> </a:t>
            </a:r>
            <a:r>
              <a:rPr lang="en-US" dirty="0" err="1" smtClean="0"/>
              <a:t>ежей</a:t>
            </a:r>
            <a:r>
              <a:rPr lang="en-US" dirty="0" smtClean="0"/>
              <a:t/>
            </a:r>
            <a:br>
              <a:rPr lang="en-US" dirty="0" smtClean="0"/>
            </a:br>
            <a:r>
              <a:rPr lang="en-US" dirty="0" err="1" smtClean="0"/>
              <a:t>Тракторозаводского</a:t>
            </a:r>
            <a:r>
              <a:rPr lang="en-US" dirty="0" smtClean="0"/>
              <a:t> </a:t>
            </a:r>
            <a:r>
              <a:rPr lang="en-US" dirty="0" err="1" smtClean="0"/>
              <a:t>района</a:t>
            </a:r>
            <a:endParaRPr lang="ru-RU" dirty="0"/>
          </a:p>
        </p:txBody>
      </p:sp>
      <p:sp>
        <p:nvSpPr>
          <p:cNvPr id="4" name="Содержимое 3">
            <a:extLst>
              <a:ext uri="{FF2B5EF4-FFF2-40B4-BE49-F238E27FC236}">
                <a16:creationId xmlns="" xmlns:a16="http://schemas.microsoft.com/office/drawing/2014/main" id="{CED1909E-D425-4815-B6E0-8863093AA9F6}"/>
              </a:ext>
            </a:extLst>
          </p:cNvPr>
          <p:cNvSpPr txBox="1">
            <a:spLocks noGrp="1"/>
          </p:cNvSpPr>
          <p:nvPr>
            <p:ph idx="1"/>
          </p:nvPr>
        </p:nvSpPr>
        <p:spPr>
          <a:xfrm>
            <a:off x="1043608" y="1628800"/>
            <a:ext cx="7848872" cy="267765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>
              <a:buNone/>
            </a:pPr>
            <a:r>
              <a:rPr lang="en-US" sz="2800" dirty="0" smtClean="0">
                <a:solidFill>
                  <a:srgbClr val="002060"/>
                </a:solidFill>
              </a:rPr>
              <a:t>Т</a:t>
            </a:r>
            <a:r>
              <a:rPr lang="ru-RU" sz="2800" dirty="0" err="1" smtClean="0">
                <a:solidFill>
                  <a:srgbClr val="002060"/>
                </a:solidFill>
              </a:rPr>
              <a:t>иражировани</a:t>
            </a:r>
            <a:r>
              <a:rPr lang="en-US" sz="2800" dirty="0" smtClean="0">
                <a:solidFill>
                  <a:srgbClr val="002060"/>
                </a:solidFill>
              </a:rPr>
              <a:t>я</a:t>
            </a:r>
            <a:r>
              <a:rPr lang="ru-RU" sz="2800" dirty="0" smtClean="0">
                <a:solidFill>
                  <a:srgbClr val="002060"/>
                </a:solidFill>
              </a:rPr>
              <a:t>  проекта МБОУ «СОШ № 42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г. Челябинска» по теме: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r>
              <a:rPr lang="ru-RU" sz="2800" dirty="0" smtClean="0">
                <a:solidFill>
                  <a:srgbClr val="002060"/>
                </a:solidFill>
              </a:rPr>
              <a:t>Оптимизация процесса построения маршрута индивидуального развития обучающихся 8-11 классов по профессиональной ориентации школьников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79609"/>
            <a:ext cx="6768752" cy="36004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города Челябинска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2</a:t>
            </a:fld>
            <a:endParaRPr lang="ru-RU" sz="140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A690F5C-004C-42B9-B72F-B786C782DD2F}"/>
              </a:ext>
            </a:extLst>
          </p:cNvPr>
          <p:cNvSpPr txBox="1"/>
          <p:nvPr/>
        </p:nvSpPr>
        <p:spPr>
          <a:xfrm>
            <a:off x="899592" y="692696"/>
            <a:ext cx="762401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делам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A4A1D50-C345-4A34-88BD-4C0B81EE5703}"/>
              </a:ext>
            </a:extLst>
          </p:cNvPr>
          <p:cNvSpPr txBox="1"/>
          <p:nvPr/>
        </p:nvSpPr>
        <p:spPr>
          <a:xfrm>
            <a:off x="755576" y="1412776"/>
            <a:ext cx="7624018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2000" b="1" dirty="0"/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Тракторозаводского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ED1909E-D425-4815-B6E0-8863093AA9F6}"/>
              </a:ext>
            </a:extLst>
          </p:cNvPr>
          <p:cNvSpPr txBox="1"/>
          <p:nvPr/>
        </p:nvSpPr>
        <p:spPr>
          <a:xfrm>
            <a:off x="827584" y="3068960"/>
            <a:ext cx="7624018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2060"/>
                </a:solidFill>
              </a:rPr>
              <a:t>по</a:t>
            </a:r>
            <a:r>
              <a:rPr lang="en-US" sz="2800" dirty="0" smtClean="0">
                <a:solidFill>
                  <a:srgbClr val="002060"/>
                </a:solidFill>
              </a:rPr>
              <a:t> т</a:t>
            </a:r>
            <a:r>
              <a:rPr lang="ru-RU" sz="2800" dirty="0" err="1" smtClean="0">
                <a:solidFill>
                  <a:srgbClr val="002060"/>
                </a:solidFill>
              </a:rPr>
              <a:t>иражировани</a:t>
            </a:r>
            <a:r>
              <a:rPr lang="en-US" sz="2800" dirty="0" smtClean="0">
                <a:solidFill>
                  <a:srgbClr val="002060"/>
                </a:solidFill>
              </a:rPr>
              <a:t>ю</a:t>
            </a:r>
            <a:r>
              <a:rPr lang="ru-RU" sz="2800" dirty="0" smtClean="0">
                <a:solidFill>
                  <a:srgbClr val="002060"/>
                </a:solidFill>
              </a:rPr>
              <a:t>  проекта МБОУ «СОШ № 42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г. Челябинска» по теме: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r>
              <a:rPr lang="ru-RU" sz="2800" dirty="0" smtClean="0">
                <a:solidFill>
                  <a:srgbClr val="002060"/>
                </a:solidFill>
              </a:rPr>
              <a:t>Оптимизация процесса построения маршрута индивидуального развития обучающихся 8-11 классов по профессиональной ориентации школьников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76C5848D-E353-4493-B4C3-0DA0BB73400D}"/>
              </a:ext>
            </a:extLst>
          </p:cNvPr>
          <p:cNvSpPr txBox="1"/>
          <p:nvPr/>
        </p:nvSpPr>
        <p:spPr>
          <a:xfrm>
            <a:off x="2393467" y="6028689"/>
            <a:ext cx="39958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 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1744186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2261134-B118-4814-910A-53FD1FCFF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3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444" y="384436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484" y="6237312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259632" y="179609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Администрация города Челябинска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94929"/>
            <a:ext cx="8291264" cy="5963071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259632" y="548680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арта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тиражируемого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944912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4</a:t>
            </a:fld>
            <a:endParaRPr lang="ru-RU" sz="140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Тракторозаводского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" name="Содержимое 9"/>
          <p:cNvPicPr>
            <a:picLocks noGrp="1" noChangeAspect="1"/>
          </p:cNvPicPr>
          <p:nvPr>
            <p:ph idx="1"/>
          </p:nvPr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54691" y="1600200"/>
            <a:ext cx="6034617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="" xmlns:p14="http://schemas.microsoft.com/office/powerpoint/2010/main" val="3517441868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3182698095"/>
              </p:ext>
            </p:extLst>
          </p:nvPr>
        </p:nvGraphicFramePr>
        <p:xfrm>
          <a:off x="2" y="260648"/>
          <a:ext cx="9144000" cy="571436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222591"/>
                <a:gridCol w="957197"/>
                <a:gridCol w="1160702"/>
                <a:gridCol w="1160702"/>
                <a:gridCol w="1160702"/>
                <a:gridCol w="1160702"/>
                <a:gridCol w="1160702"/>
                <a:gridCol w="1160702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ООО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Неопределенность выпускников в выборе своей будущей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мотивации и осознанности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качества образовательных результатов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Нехватка кадровых и временных ресурсов ОО для построения МИР обучающегося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мотивационной готовности учащихся к выбору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разбросанности интересов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Принятие решения в выборе будущей профессии и профильных предметов РОДИТЕЛЯМИ, а не детьми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4170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ОЦ№3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4170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13674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№39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№48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12683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№59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№62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№81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№84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25685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№86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№102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№106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№107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14438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№116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№120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№155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итого: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11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9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14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739546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</TotalTime>
  <Words>271</Words>
  <Application>Microsoft Office PowerPoint</Application>
  <PresentationFormat>Экран (4:3)</PresentationFormat>
  <Paragraphs>165</Paragraphs>
  <Slides>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5</vt:i4>
      </vt:variant>
    </vt:vector>
  </HeadingPairs>
  <TitlesOfParts>
    <vt:vector size="6" baseType="lpstr">
      <vt:lpstr>Тема Office</vt:lpstr>
      <vt:lpstr>Ярмарка ежей Тракторозаводского района</vt:lpstr>
      <vt:lpstr>Администрация города Челябинска</vt:lpstr>
      <vt:lpstr>Слайд 3</vt:lpstr>
      <vt:lpstr>Ярмарка ежей  Тракторозаводского района </vt:lpstr>
      <vt:lpstr>Слайд 5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Белехова Ирина Олеговна</dc:creator>
  <cp:lastModifiedBy>Пользователь Windows</cp:lastModifiedBy>
  <cp:revision>16</cp:revision>
  <dcterms:created xsi:type="dcterms:W3CDTF">2023-10-04T04:03:43Z</dcterms:created>
  <dcterms:modified xsi:type="dcterms:W3CDTF">2023-10-23T20:02:13Z</dcterms:modified>
</cp:coreProperties>
</file>