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2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23D7F-12B2-4344-9407-D3208C9CB3C9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3657-96B7-496F-B1F5-4BDFAD744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15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23D7F-12B2-4344-9407-D3208C9CB3C9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3657-96B7-496F-B1F5-4BDFAD744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356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23D7F-12B2-4344-9407-D3208C9CB3C9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3657-96B7-496F-B1F5-4BDFAD744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551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23D7F-12B2-4344-9407-D3208C9CB3C9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3657-96B7-496F-B1F5-4BDFAD744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576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23D7F-12B2-4344-9407-D3208C9CB3C9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3657-96B7-496F-B1F5-4BDFAD744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607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23D7F-12B2-4344-9407-D3208C9CB3C9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3657-96B7-496F-B1F5-4BDFAD744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91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23D7F-12B2-4344-9407-D3208C9CB3C9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3657-96B7-496F-B1F5-4BDFAD744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466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23D7F-12B2-4344-9407-D3208C9CB3C9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3657-96B7-496F-B1F5-4BDFAD744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99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23D7F-12B2-4344-9407-D3208C9CB3C9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3657-96B7-496F-B1F5-4BDFAD744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096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23D7F-12B2-4344-9407-D3208C9CB3C9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3657-96B7-496F-B1F5-4BDFAD744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459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23D7F-12B2-4344-9407-D3208C9CB3C9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3657-96B7-496F-B1F5-4BDFAD744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40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23D7F-12B2-4344-9407-D3208C9CB3C9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63657-96B7-496F-B1F5-4BDFAD744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961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vk.com/feed?section=search&amp;q=%23%D0%B4%D0%B5%D1%82%D0%B8PRO%D0%B8%D0%BD%D0%B8%D1%86%D0%B8%D0%B0%D1%82%D0%B8%D0%B2%D1%8B" TargetMode="External"/><Relationship Id="rId2" Type="http://schemas.openxmlformats.org/officeDocument/2006/relationships/hyperlink" Target="https://vk.com/sovetiniciativ7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k.com/feed?section=search&amp;q=%23%D0%AE%D0%BD%D1%8B%D0%B9%D0%93%D0%BB%D0%B0%D0%B2%D0%B0%D0%A7%D0%B5%D0%BB%D1%8F%D0%B1%D0%B8%D0%BD%D1%81%D0%BA%D0%B0" TargetMode="External"/><Relationship Id="rId5" Type="http://schemas.openxmlformats.org/officeDocument/2006/relationships/hyperlink" Target="https://vk.com/feed?section=search&amp;q=%23%D0%AE%D0%BD%D1%8B%D0%B9%D0%93%D0%BB%D0%B0%D0%B2%D0%B0%D0%93%D0%BE%D1%80%D0%BE%D0%B4%D0%B074" TargetMode="External"/><Relationship Id="rId4" Type="http://schemas.openxmlformats.org/officeDocument/2006/relationships/hyperlink" Target="https://vk.com/feed?section=search&amp;q=%23%D0%92%D0%B0%D1%81%D0%B8%D0%BB%D1%8C%D0%B5%D0%B2%D0%B0%D0%95%D0%BB%D0%B8%D0%B7%D0%B0%D0%B2%D0%B5%D1%82%D0%B0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07771"/>
            <a:ext cx="10515600" cy="1325563"/>
          </a:xfrm>
        </p:spPr>
        <p:txBody>
          <a:bodyPr>
            <a:normAutofit/>
          </a:bodyPr>
          <a:lstStyle/>
          <a:p>
            <a:r>
              <a:rPr lang="ru-RU" dirty="0" smtClean="0"/>
              <a:t>Информационно-рекламный </a:t>
            </a:r>
            <a:br>
              <a:rPr lang="ru-RU" dirty="0" smtClean="0"/>
            </a:br>
            <a:r>
              <a:rPr lang="ru-RU" dirty="0" smtClean="0"/>
              <a:t>(19 июня – 19 августа 2020 года)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548917"/>
            <a:ext cx="10515600" cy="170302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Цель: проведение участником Конкурса </a:t>
            </a:r>
            <a:r>
              <a:rPr lang="ru-RU" b="1" dirty="0" smtClean="0"/>
              <a:t>и его группой поддержки </a:t>
            </a:r>
            <a:r>
              <a:rPr lang="ru-RU" dirty="0" smtClean="0"/>
              <a:t>PR-компании, направленной на информирование школьного и местного сообщества города Челябинска </a:t>
            </a:r>
            <a:r>
              <a:rPr lang="ru-RU" b="1" dirty="0" smtClean="0"/>
              <a:t>об участнике Конкурса и его деятельности.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2161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https://vk.com/sovetiniciativ74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828953"/>
            <a:ext cx="3030516" cy="3570958"/>
          </a:xfrm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4267200" y="1825625"/>
            <a:ext cx="7086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>
                <a:hlinkClick r:id="rId4"/>
              </a:rPr>
              <a:t>#</a:t>
            </a:r>
            <a:r>
              <a:rPr lang="ru-RU" dirty="0" smtClean="0"/>
              <a:t>ФИ</a:t>
            </a:r>
            <a:br>
              <a:rPr lang="ru-RU" dirty="0" smtClean="0"/>
            </a:br>
            <a:r>
              <a:rPr lang="ru-RU" dirty="0">
                <a:hlinkClick r:id="rId5"/>
              </a:rPr>
              <a:t>#ЮныйГлаваГорода74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>
                <a:hlinkClick r:id="rId6"/>
              </a:rPr>
              <a:t>#</a:t>
            </a:r>
            <a:r>
              <a:rPr lang="ru-RU" dirty="0" err="1">
                <a:hlinkClick r:id="rId6"/>
              </a:rPr>
              <a:t>ЮныйГлаваЧелябинска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>
                <a:hlinkClick r:id="rId7"/>
              </a:rPr>
              <a:t>#дети</a:t>
            </a:r>
            <a:r>
              <a:rPr lang="en-US" dirty="0">
                <a:hlinkClick r:id="rId7"/>
              </a:rPr>
              <a:t>PRO</a:t>
            </a:r>
            <a:r>
              <a:rPr lang="ru-RU" dirty="0" smtClean="0">
                <a:hlinkClick r:id="rId7"/>
              </a:rPr>
              <a:t>инициативы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обязательно отмечают канал </a:t>
            </a:r>
            <a:r>
              <a:rPr lang="ru-RU" dirty="0" err="1" smtClean="0"/>
              <a:t>PROнас</a:t>
            </a:r>
            <a:r>
              <a:rPr lang="ru-RU" dirty="0" smtClean="0"/>
              <a:t> - *@</a:t>
            </a:r>
            <a:r>
              <a:rPr lang="ru-RU" dirty="0" err="1" smtClean="0"/>
              <a:t>pronas.online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9263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2016" y="665040"/>
            <a:ext cx="5527430" cy="58178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ИНФОРМИРОВАТЬ</a:t>
            </a:r>
            <a:r>
              <a:rPr lang="ru-RU" dirty="0" smtClean="0"/>
              <a:t> пользователей об участии конкурсантов в различных мероприятиях и событиях, проходящих в период летних школьных каникул как в образовательной организации по месту учебы, так и по месту жительства в районе и городе, а также за их пределами по месту пребывания участника (например: участие в работе городского оздоровительного лагеря, летнего трудового отряда, волонтерского объединения; в конкурсах, фестивалях и соревнованиях различного уровня; участие в туристских походах, экспедициях и экскурсионных поездках; отдых в загородном детском оздоровительном лагере и др.).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2036" y="665040"/>
            <a:ext cx="4134949" cy="5758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309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646" y="1008185"/>
            <a:ext cx="2718894" cy="549754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56883" y="416142"/>
            <a:ext cx="3201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ОБЩЕНИЕ – ОБРАТНАЯ СВЯЗЬ 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3813" y="1064085"/>
            <a:ext cx="2582741" cy="532572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804084" y="416142"/>
            <a:ext cx="1002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ПОЛЬЗА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83137" y="1008185"/>
            <a:ext cx="2609850" cy="447675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9486963" y="416142"/>
            <a:ext cx="1455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СВОЙ СТИЛЬ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5147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Письменный отчет участником представляется </a:t>
            </a:r>
            <a:r>
              <a:rPr lang="ru-RU" sz="2400" b="1" dirty="0" smtClean="0"/>
              <a:t>19 августа 2020 года в 14.00</a:t>
            </a:r>
            <a:r>
              <a:rPr lang="ru-RU" sz="2400" dirty="0" smtClean="0"/>
              <a:t> на установочном совещании по проведению III основного этапа Конкурса, которое проводится в Центре организационной работы МАУДО «ДПШ» 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Критерии оценки письменного отчета «Лето – это маленькая жизнь!»:</a:t>
            </a:r>
          </a:p>
          <a:p>
            <a:r>
              <a:rPr lang="ru-RU" dirty="0" smtClean="0"/>
              <a:t>содержательность и информативность отчета;</a:t>
            </a:r>
          </a:p>
          <a:p>
            <a:r>
              <a:rPr lang="ru-RU" dirty="0" smtClean="0"/>
              <a:t>демонстрация и подтверждение активной жизненной позиции участника Конкурса;</a:t>
            </a:r>
          </a:p>
          <a:p>
            <a:r>
              <a:rPr lang="ru-RU" dirty="0" smtClean="0"/>
              <a:t>разносторонность интересов участника Конкурса;</a:t>
            </a:r>
          </a:p>
          <a:p>
            <a:r>
              <a:rPr lang="ru-RU" dirty="0" smtClean="0"/>
              <a:t>стремление участника Конкурса </a:t>
            </a:r>
            <a:r>
              <a:rPr lang="ru-RU" dirty="0" err="1" smtClean="0"/>
              <a:t>самореализоваться</a:t>
            </a:r>
            <a:r>
              <a:rPr lang="ru-RU" dirty="0" smtClean="0"/>
              <a:t> в различных сферах жизнедеятельности;</a:t>
            </a:r>
          </a:p>
          <a:p>
            <a:r>
              <a:rPr lang="ru-RU" dirty="0" smtClean="0"/>
              <a:t>демонстрация и подтверждение целеустремленности участника Конкурса к саморазвитию;</a:t>
            </a:r>
          </a:p>
          <a:p>
            <a:r>
              <a:rPr lang="ru-RU" dirty="0" smtClean="0"/>
              <a:t>уровень аналитической культуры;</a:t>
            </a:r>
          </a:p>
          <a:p>
            <a:r>
              <a:rPr lang="ru-RU" dirty="0" smtClean="0"/>
              <a:t>популярность материалов участника Конкурса среди пользователей социальной сети «</a:t>
            </a:r>
            <a:r>
              <a:rPr lang="ru-RU" dirty="0" err="1" smtClean="0"/>
              <a:t>ВКонтакте</a:t>
            </a:r>
            <a:r>
              <a:rPr lang="ru-RU" dirty="0" smtClean="0"/>
              <a:t>» (определяется по количеству просмотров, </a:t>
            </a:r>
            <a:r>
              <a:rPr lang="ru-RU" dirty="0" err="1" smtClean="0"/>
              <a:t>репостов</a:t>
            </a:r>
            <a:r>
              <a:rPr lang="ru-RU" dirty="0" smtClean="0"/>
              <a:t> и одобрений - «</a:t>
            </a:r>
            <a:r>
              <a:rPr lang="ru-RU" dirty="0" err="1" smtClean="0"/>
              <a:t>лайков</a:t>
            </a:r>
            <a:r>
              <a:rPr lang="ru-RU" dirty="0" smtClean="0"/>
              <a:t>»).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38456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235</Words>
  <Application>Microsoft Office PowerPoint</Application>
  <PresentationFormat>Широкоэкранный</PresentationFormat>
  <Paragraphs>19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Информационно-рекламный  (19 июня – 19 августа 2020 года)</vt:lpstr>
      <vt:lpstr>https://vk.com/sovetiniciativ74</vt:lpstr>
      <vt:lpstr>Презентация PowerPoint</vt:lpstr>
      <vt:lpstr>Презентация PowerPoint</vt:lpstr>
      <vt:lpstr>Письменный отчет участником представляется 19 августа 2020 года в 14.00 на установочном совещании по проведению III основного этапа Конкурса, которое проводится в Центре организационной работы МАУДО «ДПШ»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Дарья</dc:creator>
  <cp:lastModifiedBy>Дарья</cp:lastModifiedBy>
  <cp:revision>4</cp:revision>
  <dcterms:created xsi:type="dcterms:W3CDTF">2020-06-17T05:05:13Z</dcterms:created>
  <dcterms:modified xsi:type="dcterms:W3CDTF">2020-06-17T05:30:02Z</dcterms:modified>
</cp:coreProperties>
</file>